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447" r:id="rId9"/>
    <p:sldId id="503" r:id="rId10"/>
    <p:sldId id="437" r:id="rId11"/>
    <p:sldId id="438" r:id="rId12"/>
    <p:sldId id="541" r:id="rId13"/>
    <p:sldId id="439" r:id="rId14"/>
    <p:sldId id="466" r:id="rId15"/>
    <p:sldId id="498" r:id="rId16"/>
    <p:sldId id="420" r:id="rId17"/>
    <p:sldId id="486" r:id="rId18"/>
    <p:sldId id="431" r:id="rId19"/>
    <p:sldId id="490" r:id="rId20"/>
    <p:sldId id="542" r:id="rId21"/>
    <p:sldId id="543" r:id="rId22"/>
    <p:sldId id="552" r:id="rId23"/>
    <p:sldId id="514" r:id="rId24"/>
    <p:sldId id="526" r:id="rId25"/>
    <p:sldId id="530" r:id="rId26"/>
    <p:sldId id="443" r:id="rId27"/>
    <p:sldId id="444" r:id="rId28"/>
    <p:sldId id="445" r:id="rId29"/>
    <p:sldId id="454" r:id="rId30"/>
    <p:sldId id="497" r:id="rId31"/>
    <p:sldId id="448" r:id="rId32"/>
    <p:sldId id="457" r:id="rId33"/>
    <p:sldId id="551" r:id="rId34"/>
    <p:sldId id="470" r:id="rId35"/>
    <p:sldId id="549" r:id="rId36"/>
    <p:sldId id="548" r:id="rId37"/>
    <p:sldId id="434" r:id="rId38"/>
    <p:sldId id="550" r:id="rId39"/>
    <p:sldId id="465" r:id="rId40"/>
    <p:sldId id="433" r:id="rId41"/>
    <p:sldId id="427" r:id="rId42"/>
    <p:sldId id="428" r:id="rId43"/>
    <p:sldId id="450" r:id="rId44"/>
    <p:sldId id="451" r:id="rId45"/>
    <p:sldId id="440" r:id="rId46"/>
    <p:sldId id="442" r:id="rId47"/>
    <p:sldId id="501" r:id="rId48"/>
    <p:sldId id="449" r:id="rId49"/>
    <p:sldId id="360" r:id="rId50"/>
    <p:sldId id="293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8" autoAdjust="0"/>
    <p:restoredTop sz="96189" autoAdjust="0"/>
  </p:normalViewPr>
  <p:slideViewPr>
    <p:cSldViewPr>
      <p:cViewPr>
        <p:scale>
          <a:sx n="107" d="100"/>
          <a:sy n="107" d="100"/>
        </p:scale>
        <p:origin x="-198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bronte:Downloads:Positions%20:PositionSheet2012062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bronte:Downloads:Positions%20:Performance201206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Sheet1!$B$14</c:f>
              <c:strCache>
                <c:ptCount val="1"/>
              </c:strCache>
            </c:strRef>
          </c:tx>
          <c:explosion val="25"/>
          <c:val>
            <c:numRef>
              <c:f>Sheet1!$B$14:$B$20</c:f>
              <c:numCache>
                <c:formatCode>0.00%</c:formatCode>
                <c:ptCount val="7"/>
                <c:pt idx="1">
                  <c:v>0.1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91305774278201E-2"/>
          <c:y val="2.27272727272727E-2"/>
          <c:w val="0.73211991469816295"/>
          <c:h val="0.77412968265330495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Sheet1!$A$6:$A$378</c:f>
              <c:numCache>
                <c:formatCode>m/d/yy</c:formatCode>
                <c:ptCount val="373"/>
                <c:pt idx="0">
                  <c:v>40513</c:v>
                </c:pt>
                <c:pt idx="1">
                  <c:v>40514</c:v>
                </c:pt>
                <c:pt idx="2">
                  <c:v>40515</c:v>
                </c:pt>
                <c:pt idx="3">
                  <c:v>40519</c:v>
                </c:pt>
                <c:pt idx="4">
                  <c:v>40520</c:v>
                </c:pt>
                <c:pt idx="5">
                  <c:v>40521</c:v>
                </c:pt>
                <c:pt idx="6">
                  <c:v>40522</c:v>
                </c:pt>
                <c:pt idx="7">
                  <c:v>40525</c:v>
                </c:pt>
                <c:pt idx="8">
                  <c:v>40526</c:v>
                </c:pt>
                <c:pt idx="9">
                  <c:v>40527</c:v>
                </c:pt>
                <c:pt idx="10">
                  <c:v>40528</c:v>
                </c:pt>
                <c:pt idx="11">
                  <c:v>40529</c:v>
                </c:pt>
                <c:pt idx="12">
                  <c:v>40532</c:v>
                </c:pt>
                <c:pt idx="13">
                  <c:v>40534</c:v>
                </c:pt>
                <c:pt idx="14">
                  <c:v>40535</c:v>
                </c:pt>
                <c:pt idx="15">
                  <c:v>40536</c:v>
                </c:pt>
                <c:pt idx="16">
                  <c:v>40539</c:v>
                </c:pt>
                <c:pt idx="17">
                  <c:v>40540</c:v>
                </c:pt>
                <c:pt idx="18">
                  <c:v>40541</c:v>
                </c:pt>
                <c:pt idx="19">
                  <c:v>40542</c:v>
                </c:pt>
                <c:pt idx="20">
                  <c:v>40543</c:v>
                </c:pt>
                <c:pt idx="21">
                  <c:v>40546</c:v>
                </c:pt>
                <c:pt idx="22">
                  <c:v>40547</c:v>
                </c:pt>
                <c:pt idx="23">
                  <c:v>40548</c:v>
                </c:pt>
                <c:pt idx="24">
                  <c:v>40549</c:v>
                </c:pt>
                <c:pt idx="25">
                  <c:v>40550</c:v>
                </c:pt>
                <c:pt idx="26">
                  <c:v>40553</c:v>
                </c:pt>
                <c:pt idx="27">
                  <c:v>40554</c:v>
                </c:pt>
                <c:pt idx="28">
                  <c:v>40555</c:v>
                </c:pt>
                <c:pt idx="29">
                  <c:v>40556</c:v>
                </c:pt>
                <c:pt idx="30">
                  <c:v>40557</c:v>
                </c:pt>
                <c:pt idx="31">
                  <c:v>40561</c:v>
                </c:pt>
                <c:pt idx="32">
                  <c:v>40562</c:v>
                </c:pt>
                <c:pt idx="33">
                  <c:v>40563</c:v>
                </c:pt>
                <c:pt idx="34">
                  <c:v>40564</c:v>
                </c:pt>
                <c:pt idx="35">
                  <c:v>40567</c:v>
                </c:pt>
                <c:pt idx="36">
                  <c:v>40568</c:v>
                </c:pt>
                <c:pt idx="37">
                  <c:v>40569</c:v>
                </c:pt>
                <c:pt idx="38">
                  <c:v>40570</c:v>
                </c:pt>
                <c:pt idx="39">
                  <c:v>40571</c:v>
                </c:pt>
                <c:pt idx="40">
                  <c:v>40574</c:v>
                </c:pt>
                <c:pt idx="41">
                  <c:v>40575</c:v>
                </c:pt>
                <c:pt idx="42">
                  <c:v>40576</c:v>
                </c:pt>
                <c:pt idx="43">
                  <c:v>40577</c:v>
                </c:pt>
                <c:pt idx="44">
                  <c:v>40578</c:v>
                </c:pt>
                <c:pt idx="45">
                  <c:v>40581</c:v>
                </c:pt>
                <c:pt idx="46">
                  <c:v>40582</c:v>
                </c:pt>
                <c:pt idx="47">
                  <c:v>40583</c:v>
                </c:pt>
                <c:pt idx="48">
                  <c:v>40584</c:v>
                </c:pt>
                <c:pt idx="49">
                  <c:v>40585</c:v>
                </c:pt>
                <c:pt idx="50">
                  <c:v>40588</c:v>
                </c:pt>
                <c:pt idx="51">
                  <c:v>40589</c:v>
                </c:pt>
                <c:pt idx="52">
                  <c:v>40590</c:v>
                </c:pt>
                <c:pt idx="53">
                  <c:v>40591</c:v>
                </c:pt>
                <c:pt idx="54">
                  <c:v>40592</c:v>
                </c:pt>
                <c:pt idx="55">
                  <c:v>40596</c:v>
                </c:pt>
                <c:pt idx="56">
                  <c:v>40597</c:v>
                </c:pt>
                <c:pt idx="57">
                  <c:v>40598</c:v>
                </c:pt>
                <c:pt idx="58">
                  <c:v>40599</c:v>
                </c:pt>
                <c:pt idx="59">
                  <c:v>40602</c:v>
                </c:pt>
                <c:pt idx="60">
                  <c:v>40603</c:v>
                </c:pt>
                <c:pt idx="61">
                  <c:v>40604</c:v>
                </c:pt>
                <c:pt idx="62">
                  <c:v>40605</c:v>
                </c:pt>
                <c:pt idx="63">
                  <c:v>40606</c:v>
                </c:pt>
                <c:pt idx="64">
                  <c:v>40609</c:v>
                </c:pt>
                <c:pt idx="65">
                  <c:v>40610</c:v>
                </c:pt>
                <c:pt idx="66">
                  <c:v>40611</c:v>
                </c:pt>
                <c:pt idx="67">
                  <c:v>40612</c:v>
                </c:pt>
                <c:pt idx="68">
                  <c:v>40613</c:v>
                </c:pt>
                <c:pt idx="69">
                  <c:v>40616</c:v>
                </c:pt>
                <c:pt idx="70">
                  <c:v>40617</c:v>
                </c:pt>
                <c:pt idx="71">
                  <c:v>40618</c:v>
                </c:pt>
                <c:pt idx="72">
                  <c:v>40619</c:v>
                </c:pt>
                <c:pt idx="73">
                  <c:v>40620</c:v>
                </c:pt>
                <c:pt idx="74">
                  <c:v>40624</c:v>
                </c:pt>
                <c:pt idx="75">
                  <c:v>40625</c:v>
                </c:pt>
                <c:pt idx="76">
                  <c:v>40627</c:v>
                </c:pt>
                <c:pt idx="77">
                  <c:v>40630</c:v>
                </c:pt>
                <c:pt idx="78">
                  <c:v>40644</c:v>
                </c:pt>
                <c:pt idx="79">
                  <c:v>40645</c:v>
                </c:pt>
                <c:pt idx="80">
                  <c:v>40646</c:v>
                </c:pt>
                <c:pt idx="81">
                  <c:v>40647</c:v>
                </c:pt>
                <c:pt idx="82">
                  <c:v>40648</c:v>
                </c:pt>
                <c:pt idx="83">
                  <c:v>40651</c:v>
                </c:pt>
                <c:pt idx="84">
                  <c:v>40652</c:v>
                </c:pt>
                <c:pt idx="85">
                  <c:v>40653</c:v>
                </c:pt>
                <c:pt idx="86">
                  <c:v>40654</c:v>
                </c:pt>
                <c:pt idx="87">
                  <c:v>40658</c:v>
                </c:pt>
                <c:pt idx="88">
                  <c:v>40659</c:v>
                </c:pt>
                <c:pt idx="89">
                  <c:v>40662</c:v>
                </c:pt>
                <c:pt idx="90">
                  <c:v>40665</c:v>
                </c:pt>
                <c:pt idx="91">
                  <c:v>40666</c:v>
                </c:pt>
                <c:pt idx="92">
                  <c:v>40667</c:v>
                </c:pt>
                <c:pt idx="93">
                  <c:v>40668</c:v>
                </c:pt>
                <c:pt idx="94">
                  <c:v>40673</c:v>
                </c:pt>
                <c:pt idx="95">
                  <c:v>40674</c:v>
                </c:pt>
                <c:pt idx="96">
                  <c:v>40675</c:v>
                </c:pt>
                <c:pt idx="97">
                  <c:v>40676</c:v>
                </c:pt>
                <c:pt idx="98">
                  <c:v>40679</c:v>
                </c:pt>
                <c:pt idx="99">
                  <c:v>40680</c:v>
                </c:pt>
                <c:pt idx="100">
                  <c:v>40681</c:v>
                </c:pt>
                <c:pt idx="101">
                  <c:v>40682</c:v>
                </c:pt>
                <c:pt idx="102">
                  <c:v>40683</c:v>
                </c:pt>
                <c:pt idx="103">
                  <c:v>40686</c:v>
                </c:pt>
                <c:pt idx="104">
                  <c:v>40687</c:v>
                </c:pt>
                <c:pt idx="105">
                  <c:v>40688</c:v>
                </c:pt>
                <c:pt idx="106">
                  <c:v>40689</c:v>
                </c:pt>
                <c:pt idx="107">
                  <c:v>40690</c:v>
                </c:pt>
                <c:pt idx="108">
                  <c:v>40694</c:v>
                </c:pt>
                <c:pt idx="109">
                  <c:v>40695</c:v>
                </c:pt>
                <c:pt idx="110">
                  <c:v>40696</c:v>
                </c:pt>
                <c:pt idx="111">
                  <c:v>40697</c:v>
                </c:pt>
                <c:pt idx="112">
                  <c:v>40700</c:v>
                </c:pt>
                <c:pt idx="113">
                  <c:v>40701</c:v>
                </c:pt>
                <c:pt idx="114">
                  <c:v>40702</c:v>
                </c:pt>
                <c:pt idx="115">
                  <c:v>40703</c:v>
                </c:pt>
                <c:pt idx="116">
                  <c:v>40704</c:v>
                </c:pt>
                <c:pt idx="117">
                  <c:v>40707</c:v>
                </c:pt>
                <c:pt idx="118">
                  <c:v>40708</c:v>
                </c:pt>
                <c:pt idx="119">
                  <c:v>40709</c:v>
                </c:pt>
                <c:pt idx="120">
                  <c:v>40710</c:v>
                </c:pt>
                <c:pt idx="121">
                  <c:v>40711</c:v>
                </c:pt>
                <c:pt idx="122">
                  <c:v>40714</c:v>
                </c:pt>
                <c:pt idx="123">
                  <c:v>40715</c:v>
                </c:pt>
                <c:pt idx="124">
                  <c:v>40716</c:v>
                </c:pt>
                <c:pt idx="125">
                  <c:v>40717</c:v>
                </c:pt>
                <c:pt idx="126">
                  <c:v>40718</c:v>
                </c:pt>
                <c:pt idx="127">
                  <c:v>40721</c:v>
                </c:pt>
                <c:pt idx="128">
                  <c:v>40723</c:v>
                </c:pt>
                <c:pt idx="129">
                  <c:v>40724</c:v>
                </c:pt>
                <c:pt idx="130">
                  <c:v>40725</c:v>
                </c:pt>
                <c:pt idx="131">
                  <c:v>40729</c:v>
                </c:pt>
                <c:pt idx="132">
                  <c:v>40730</c:v>
                </c:pt>
                <c:pt idx="133">
                  <c:v>40732</c:v>
                </c:pt>
                <c:pt idx="134">
                  <c:v>40735</c:v>
                </c:pt>
                <c:pt idx="135">
                  <c:v>40736</c:v>
                </c:pt>
                <c:pt idx="136">
                  <c:v>40737</c:v>
                </c:pt>
                <c:pt idx="137">
                  <c:v>40738</c:v>
                </c:pt>
                <c:pt idx="138">
                  <c:v>40739</c:v>
                </c:pt>
                <c:pt idx="139">
                  <c:v>40742</c:v>
                </c:pt>
                <c:pt idx="140">
                  <c:v>40743</c:v>
                </c:pt>
                <c:pt idx="141">
                  <c:v>40744</c:v>
                </c:pt>
                <c:pt idx="142">
                  <c:v>40745</c:v>
                </c:pt>
                <c:pt idx="143">
                  <c:v>40746</c:v>
                </c:pt>
                <c:pt idx="144">
                  <c:v>40749</c:v>
                </c:pt>
                <c:pt idx="145">
                  <c:v>40750</c:v>
                </c:pt>
                <c:pt idx="146">
                  <c:v>40751</c:v>
                </c:pt>
                <c:pt idx="147">
                  <c:v>40752</c:v>
                </c:pt>
                <c:pt idx="148">
                  <c:v>40753</c:v>
                </c:pt>
                <c:pt idx="149">
                  <c:v>40756</c:v>
                </c:pt>
                <c:pt idx="150">
                  <c:v>40757</c:v>
                </c:pt>
                <c:pt idx="151">
                  <c:v>40758</c:v>
                </c:pt>
                <c:pt idx="152">
                  <c:v>40759</c:v>
                </c:pt>
                <c:pt idx="153">
                  <c:v>40760</c:v>
                </c:pt>
                <c:pt idx="154">
                  <c:v>40763</c:v>
                </c:pt>
                <c:pt idx="155">
                  <c:v>40764</c:v>
                </c:pt>
                <c:pt idx="156">
                  <c:v>40765</c:v>
                </c:pt>
                <c:pt idx="157">
                  <c:v>40766</c:v>
                </c:pt>
                <c:pt idx="158">
                  <c:v>40767</c:v>
                </c:pt>
                <c:pt idx="159">
                  <c:v>40770</c:v>
                </c:pt>
                <c:pt idx="160">
                  <c:v>40771</c:v>
                </c:pt>
                <c:pt idx="161">
                  <c:v>40772</c:v>
                </c:pt>
                <c:pt idx="162">
                  <c:v>40773</c:v>
                </c:pt>
                <c:pt idx="163">
                  <c:v>40774</c:v>
                </c:pt>
                <c:pt idx="164">
                  <c:v>40777</c:v>
                </c:pt>
                <c:pt idx="165">
                  <c:v>40778</c:v>
                </c:pt>
                <c:pt idx="166">
                  <c:v>40779</c:v>
                </c:pt>
                <c:pt idx="167">
                  <c:v>40780</c:v>
                </c:pt>
                <c:pt idx="168">
                  <c:v>40781</c:v>
                </c:pt>
                <c:pt idx="169">
                  <c:v>40784</c:v>
                </c:pt>
                <c:pt idx="170">
                  <c:v>40785</c:v>
                </c:pt>
                <c:pt idx="171">
                  <c:v>40786</c:v>
                </c:pt>
                <c:pt idx="172">
                  <c:v>40787</c:v>
                </c:pt>
                <c:pt idx="173">
                  <c:v>40788</c:v>
                </c:pt>
                <c:pt idx="174">
                  <c:v>40792</c:v>
                </c:pt>
                <c:pt idx="175">
                  <c:v>40793</c:v>
                </c:pt>
                <c:pt idx="176">
                  <c:v>40795</c:v>
                </c:pt>
                <c:pt idx="177">
                  <c:v>40798</c:v>
                </c:pt>
                <c:pt idx="178">
                  <c:v>40799</c:v>
                </c:pt>
                <c:pt idx="179">
                  <c:v>40800</c:v>
                </c:pt>
                <c:pt idx="180">
                  <c:v>40801</c:v>
                </c:pt>
                <c:pt idx="181">
                  <c:v>40802</c:v>
                </c:pt>
                <c:pt idx="182">
                  <c:v>40805</c:v>
                </c:pt>
                <c:pt idx="183">
                  <c:v>40806</c:v>
                </c:pt>
                <c:pt idx="184">
                  <c:v>40807</c:v>
                </c:pt>
                <c:pt idx="185">
                  <c:v>40808</c:v>
                </c:pt>
                <c:pt idx="186">
                  <c:v>40812</c:v>
                </c:pt>
                <c:pt idx="187">
                  <c:v>40813</c:v>
                </c:pt>
                <c:pt idx="188">
                  <c:v>40815</c:v>
                </c:pt>
                <c:pt idx="189">
                  <c:v>40816</c:v>
                </c:pt>
                <c:pt idx="190">
                  <c:v>40819</c:v>
                </c:pt>
                <c:pt idx="191">
                  <c:v>40821</c:v>
                </c:pt>
                <c:pt idx="192">
                  <c:v>40822</c:v>
                </c:pt>
                <c:pt idx="193">
                  <c:v>40826</c:v>
                </c:pt>
                <c:pt idx="194">
                  <c:v>40827</c:v>
                </c:pt>
                <c:pt idx="195">
                  <c:v>40828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40837</c:v>
                </c:pt>
                <c:pt idx="202">
                  <c:v>40840</c:v>
                </c:pt>
                <c:pt idx="203">
                  <c:v>40841</c:v>
                </c:pt>
                <c:pt idx="204">
                  <c:v>40842</c:v>
                </c:pt>
                <c:pt idx="205">
                  <c:v>40847</c:v>
                </c:pt>
                <c:pt idx="206">
                  <c:v>40848</c:v>
                </c:pt>
                <c:pt idx="207">
                  <c:v>40849</c:v>
                </c:pt>
                <c:pt idx="208">
                  <c:v>40850</c:v>
                </c:pt>
                <c:pt idx="209">
                  <c:v>40851</c:v>
                </c:pt>
                <c:pt idx="210">
                  <c:v>40855</c:v>
                </c:pt>
                <c:pt idx="211">
                  <c:v>40856</c:v>
                </c:pt>
                <c:pt idx="212">
                  <c:v>40857</c:v>
                </c:pt>
                <c:pt idx="213">
                  <c:v>40858</c:v>
                </c:pt>
                <c:pt idx="214">
                  <c:v>40861</c:v>
                </c:pt>
                <c:pt idx="215">
                  <c:v>40862</c:v>
                </c:pt>
                <c:pt idx="216">
                  <c:v>40863</c:v>
                </c:pt>
                <c:pt idx="217">
                  <c:v>40864</c:v>
                </c:pt>
                <c:pt idx="218">
                  <c:v>40865</c:v>
                </c:pt>
                <c:pt idx="219">
                  <c:v>40868</c:v>
                </c:pt>
                <c:pt idx="220">
                  <c:v>40869</c:v>
                </c:pt>
                <c:pt idx="221">
                  <c:v>40870</c:v>
                </c:pt>
                <c:pt idx="222">
                  <c:v>40872</c:v>
                </c:pt>
                <c:pt idx="223">
                  <c:v>40875</c:v>
                </c:pt>
                <c:pt idx="224">
                  <c:v>40876</c:v>
                </c:pt>
                <c:pt idx="225">
                  <c:v>40877</c:v>
                </c:pt>
                <c:pt idx="226">
                  <c:v>40878</c:v>
                </c:pt>
                <c:pt idx="227">
                  <c:v>40879</c:v>
                </c:pt>
                <c:pt idx="228">
                  <c:v>40882</c:v>
                </c:pt>
                <c:pt idx="229">
                  <c:v>40883</c:v>
                </c:pt>
                <c:pt idx="230">
                  <c:v>40884</c:v>
                </c:pt>
                <c:pt idx="231">
                  <c:v>40885</c:v>
                </c:pt>
                <c:pt idx="232">
                  <c:v>40886</c:v>
                </c:pt>
                <c:pt idx="233">
                  <c:v>40889</c:v>
                </c:pt>
                <c:pt idx="234">
                  <c:v>40890</c:v>
                </c:pt>
                <c:pt idx="235">
                  <c:v>40891</c:v>
                </c:pt>
                <c:pt idx="236">
                  <c:v>40892</c:v>
                </c:pt>
                <c:pt idx="237">
                  <c:v>40893</c:v>
                </c:pt>
                <c:pt idx="238">
                  <c:v>40896</c:v>
                </c:pt>
                <c:pt idx="239">
                  <c:v>40897</c:v>
                </c:pt>
                <c:pt idx="240">
                  <c:v>40898</c:v>
                </c:pt>
                <c:pt idx="241">
                  <c:v>40899</c:v>
                </c:pt>
                <c:pt idx="242">
                  <c:v>40900</c:v>
                </c:pt>
                <c:pt idx="243">
                  <c:v>40903</c:v>
                </c:pt>
                <c:pt idx="244">
                  <c:v>40904</c:v>
                </c:pt>
                <c:pt idx="245">
                  <c:v>40905</c:v>
                </c:pt>
                <c:pt idx="246">
                  <c:v>40906</c:v>
                </c:pt>
                <c:pt idx="247">
                  <c:v>40907</c:v>
                </c:pt>
                <c:pt idx="248">
                  <c:v>40910</c:v>
                </c:pt>
                <c:pt idx="249">
                  <c:v>40911</c:v>
                </c:pt>
                <c:pt idx="250">
                  <c:v>40912</c:v>
                </c:pt>
                <c:pt idx="251">
                  <c:v>40913</c:v>
                </c:pt>
                <c:pt idx="252">
                  <c:v>40914</c:v>
                </c:pt>
                <c:pt idx="253">
                  <c:v>40917</c:v>
                </c:pt>
                <c:pt idx="254">
                  <c:v>40918</c:v>
                </c:pt>
                <c:pt idx="255">
                  <c:v>40919</c:v>
                </c:pt>
                <c:pt idx="256">
                  <c:v>40920</c:v>
                </c:pt>
                <c:pt idx="257">
                  <c:v>40921</c:v>
                </c:pt>
                <c:pt idx="258">
                  <c:v>40925</c:v>
                </c:pt>
                <c:pt idx="259">
                  <c:v>40926</c:v>
                </c:pt>
                <c:pt idx="260">
                  <c:v>40927</c:v>
                </c:pt>
                <c:pt idx="261">
                  <c:v>40928</c:v>
                </c:pt>
                <c:pt idx="262">
                  <c:v>40931</c:v>
                </c:pt>
                <c:pt idx="263">
                  <c:v>40932</c:v>
                </c:pt>
                <c:pt idx="264">
                  <c:v>40933</c:v>
                </c:pt>
                <c:pt idx="265">
                  <c:v>40934</c:v>
                </c:pt>
                <c:pt idx="266">
                  <c:v>40935</c:v>
                </c:pt>
                <c:pt idx="267">
                  <c:v>40938</c:v>
                </c:pt>
                <c:pt idx="268">
                  <c:v>40939</c:v>
                </c:pt>
                <c:pt idx="269">
                  <c:v>40940</c:v>
                </c:pt>
                <c:pt idx="270">
                  <c:v>40941</c:v>
                </c:pt>
                <c:pt idx="271">
                  <c:v>40942</c:v>
                </c:pt>
                <c:pt idx="272">
                  <c:v>40945</c:v>
                </c:pt>
                <c:pt idx="273">
                  <c:v>40946</c:v>
                </c:pt>
                <c:pt idx="274">
                  <c:v>40947</c:v>
                </c:pt>
                <c:pt idx="275">
                  <c:v>40948</c:v>
                </c:pt>
                <c:pt idx="276">
                  <c:v>40949</c:v>
                </c:pt>
                <c:pt idx="277">
                  <c:v>40952</c:v>
                </c:pt>
                <c:pt idx="278">
                  <c:v>40953</c:v>
                </c:pt>
                <c:pt idx="279">
                  <c:v>40954</c:v>
                </c:pt>
                <c:pt idx="280">
                  <c:v>40955</c:v>
                </c:pt>
                <c:pt idx="281">
                  <c:v>40956</c:v>
                </c:pt>
                <c:pt idx="282">
                  <c:v>40960</c:v>
                </c:pt>
                <c:pt idx="283">
                  <c:v>40961</c:v>
                </c:pt>
                <c:pt idx="284">
                  <c:v>40962</c:v>
                </c:pt>
                <c:pt idx="285">
                  <c:v>40963</c:v>
                </c:pt>
                <c:pt idx="286">
                  <c:v>40966</c:v>
                </c:pt>
                <c:pt idx="287">
                  <c:v>40967</c:v>
                </c:pt>
                <c:pt idx="288">
                  <c:v>40968</c:v>
                </c:pt>
                <c:pt idx="289">
                  <c:v>40969</c:v>
                </c:pt>
                <c:pt idx="290">
                  <c:v>40970</c:v>
                </c:pt>
                <c:pt idx="291">
                  <c:v>40973</c:v>
                </c:pt>
                <c:pt idx="292">
                  <c:v>40974</c:v>
                </c:pt>
                <c:pt idx="293">
                  <c:v>40975</c:v>
                </c:pt>
                <c:pt idx="294">
                  <c:v>40976</c:v>
                </c:pt>
                <c:pt idx="295">
                  <c:v>40977</c:v>
                </c:pt>
                <c:pt idx="296">
                  <c:v>40980</c:v>
                </c:pt>
                <c:pt idx="297">
                  <c:v>40981</c:v>
                </c:pt>
                <c:pt idx="298">
                  <c:v>40982</c:v>
                </c:pt>
                <c:pt idx="299">
                  <c:v>40983</c:v>
                </c:pt>
                <c:pt idx="300">
                  <c:v>40984</c:v>
                </c:pt>
                <c:pt idx="301">
                  <c:v>40987</c:v>
                </c:pt>
                <c:pt idx="302">
                  <c:v>40988</c:v>
                </c:pt>
                <c:pt idx="303">
                  <c:v>40989</c:v>
                </c:pt>
                <c:pt idx="304">
                  <c:v>40990</c:v>
                </c:pt>
                <c:pt idx="305">
                  <c:v>40991</c:v>
                </c:pt>
                <c:pt idx="306">
                  <c:v>40994</c:v>
                </c:pt>
                <c:pt idx="307">
                  <c:v>40995</c:v>
                </c:pt>
                <c:pt idx="308">
                  <c:v>40996</c:v>
                </c:pt>
                <c:pt idx="309">
                  <c:v>40997</c:v>
                </c:pt>
                <c:pt idx="310">
                  <c:v>40998</c:v>
                </c:pt>
                <c:pt idx="311">
                  <c:v>41001</c:v>
                </c:pt>
                <c:pt idx="312">
                  <c:v>41002</c:v>
                </c:pt>
                <c:pt idx="313">
                  <c:v>41003</c:v>
                </c:pt>
                <c:pt idx="314">
                  <c:v>41004</c:v>
                </c:pt>
                <c:pt idx="315">
                  <c:v>41008</c:v>
                </c:pt>
                <c:pt idx="316">
                  <c:v>41009</c:v>
                </c:pt>
                <c:pt idx="317">
                  <c:v>41010</c:v>
                </c:pt>
                <c:pt idx="318">
                  <c:v>41011</c:v>
                </c:pt>
                <c:pt idx="319">
                  <c:v>41012</c:v>
                </c:pt>
                <c:pt idx="320">
                  <c:v>41015</c:v>
                </c:pt>
                <c:pt idx="321">
                  <c:v>41017</c:v>
                </c:pt>
                <c:pt idx="322">
                  <c:v>41018</c:v>
                </c:pt>
                <c:pt idx="323">
                  <c:v>41019</c:v>
                </c:pt>
                <c:pt idx="324">
                  <c:v>41022</c:v>
                </c:pt>
                <c:pt idx="325">
                  <c:v>41023</c:v>
                </c:pt>
                <c:pt idx="326">
                  <c:v>41024</c:v>
                </c:pt>
                <c:pt idx="327">
                  <c:v>41025</c:v>
                </c:pt>
                <c:pt idx="328">
                  <c:v>41026</c:v>
                </c:pt>
                <c:pt idx="329">
                  <c:v>41029</c:v>
                </c:pt>
                <c:pt idx="330">
                  <c:v>41030</c:v>
                </c:pt>
                <c:pt idx="331">
                  <c:v>41031</c:v>
                </c:pt>
                <c:pt idx="332">
                  <c:v>41032</c:v>
                </c:pt>
                <c:pt idx="333">
                  <c:v>41033</c:v>
                </c:pt>
                <c:pt idx="334">
                  <c:v>41036</c:v>
                </c:pt>
                <c:pt idx="335">
                  <c:v>41037</c:v>
                </c:pt>
                <c:pt idx="336">
                  <c:v>41038</c:v>
                </c:pt>
                <c:pt idx="337">
                  <c:v>41039</c:v>
                </c:pt>
                <c:pt idx="338">
                  <c:v>41040</c:v>
                </c:pt>
                <c:pt idx="339">
                  <c:v>41043</c:v>
                </c:pt>
                <c:pt idx="340">
                  <c:v>41044</c:v>
                </c:pt>
                <c:pt idx="341">
                  <c:v>41045</c:v>
                </c:pt>
                <c:pt idx="342">
                  <c:v>41046</c:v>
                </c:pt>
                <c:pt idx="343">
                  <c:v>41047</c:v>
                </c:pt>
                <c:pt idx="344">
                  <c:v>41050</c:v>
                </c:pt>
                <c:pt idx="345">
                  <c:v>41051</c:v>
                </c:pt>
                <c:pt idx="346">
                  <c:v>41052</c:v>
                </c:pt>
                <c:pt idx="347">
                  <c:v>41053</c:v>
                </c:pt>
                <c:pt idx="348">
                  <c:v>41054</c:v>
                </c:pt>
                <c:pt idx="349">
                  <c:v>41058</c:v>
                </c:pt>
                <c:pt idx="350">
                  <c:v>41059</c:v>
                </c:pt>
                <c:pt idx="351">
                  <c:v>41060</c:v>
                </c:pt>
                <c:pt idx="352">
                  <c:v>41061</c:v>
                </c:pt>
                <c:pt idx="353">
                  <c:v>41064</c:v>
                </c:pt>
                <c:pt idx="354">
                  <c:v>41065</c:v>
                </c:pt>
                <c:pt idx="355">
                  <c:v>41066</c:v>
                </c:pt>
                <c:pt idx="356">
                  <c:v>41067</c:v>
                </c:pt>
                <c:pt idx="357">
                  <c:v>41068</c:v>
                </c:pt>
                <c:pt idx="358">
                  <c:v>41071</c:v>
                </c:pt>
                <c:pt idx="359">
                  <c:v>41072</c:v>
                </c:pt>
                <c:pt idx="360">
                  <c:v>41073</c:v>
                </c:pt>
                <c:pt idx="361">
                  <c:v>41074</c:v>
                </c:pt>
                <c:pt idx="362">
                  <c:v>41075</c:v>
                </c:pt>
                <c:pt idx="363">
                  <c:v>41078</c:v>
                </c:pt>
                <c:pt idx="364">
                  <c:v>41079</c:v>
                </c:pt>
                <c:pt idx="365">
                  <c:v>41080</c:v>
                </c:pt>
                <c:pt idx="366">
                  <c:v>41081</c:v>
                </c:pt>
                <c:pt idx="367">
                  <c:v>41082</c:v>
                </c:pt>
                <c:pt idx="368">
                  <c:v>41085</c:v>
                </c:pt>
                <c:pt idx="369">
                  <c:v>41086</c:v>
                </c:pt>
                <c:pt idx="370">
                  <c:v>41087</c:v>
                </c:pt>
                <c:pt idx="371">
                  <c:v>41088</c:v>
                </c:pt>
                <c:pt idx="372">
                  <c:v>41089</c:v>
                </c:pt>
              </c:numCache>
            </c:numRef>
          </c:cat>
          <c:val>
            <c:numRef>
              <c:f>Sheet1!$B$6:$B$378</c:f>
              <c:numCache>
                <c:formatCode>0.00%</c:formatCode>
                <c:ptCount val="37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4.8000000000000001E-2</c:v>
                </c:pt>
                <c:pt idx="6">
                  <c:v>8.1000000000000003E-2</c:v>
                </c:pt>
                <c:pt idx="7">
                  <c:v>6.7000000000000004E-2</c:v>
                </c:pt>
                <c:pt idx="8">
                  <c:v>6.8000000000000005E-2</c:v>
                </c:pt>
                <c:pt idx="9">
                  <c:v>7.4999999999999997E-2</c:v>
                </c:pt>
                <c:pt idx="10">
                  <c:v>8.6599999999999996E-2</c:v>
                </c:pt>
                <c:pt idx="11">
                  <c:v>8.6599999999999996E-2</c:v>
                </c:pt>
                <c:pt idx="12">
                  <c:v>7.7899999999999997E-2</c:v>
                </c:pt>
                <c:pt idx="13">
                  <c:v>0.10730000000000001</c:v>
                </c:pt>
                <c:pt idx="14">
                  <c:v>0.10150000000000001</c:v>
                </c:pt>
                <c:pt idx="15">
                  <c:v>0.1017</c:v>
                </c:pt>
                <c:pt idx="16">
                  <c:v>0.11840000000000001</c:v>
                </c:pt>
                <c:pt idx="17">
                  <c:v>0.13250000000000001</c:v>
                </c:pt>
                <c:pt idx="18">
                  <c:v>0.12709999999999999</c:v>
                </c:pt>
                <c:pt idx="19">
                  <c:v>0.1216</c:v>
                </c:pt>
                <c:pt idx="20">
                  <c:v>0.12280000000000001</c:v>
                </c:pt>
                <c:pt idx="21">
                  <c:v>0.16950000000000001</c:v>
                </c:pt>
                <c:pt idx="22">
                  <c:v>0.16880000000000001</c:v>
                </c:pt>
                <c:pt idx="23">
                  <c:v>0.1951</c:v>
                </c:pt>
                <c:pt idx="24">
                  <c:v>0.2112</c:v>
                </c:pt>
                <c:pt idx="25">
                  <c:v>0.2112</c:v>
                </c:pt>
                <c:pt idx="26">
                  <c:v>0.20169999999999999</c:v>
                </c:pt>
                <c:pt idx="27">
                  <c:v>0.21110000000000001</c:v>
                </c:pt>
                <c:pt idx="28">
                  <c:v>0.22409999999999999</c:v>
                </c:pt>
                <c:pt idx="29">
                  <c:v>0.22009999999999999</c:v>
                </c:pt>
                <c:pt idx="30">
                  <c:v>0.23330000000000001</c:v>
                </c:pt>
                <c:pt idx="31">
                  <c:v>0.24179999999999999</c:v>
                </c:pt>
                <c:pt idx="32">
                  <c:v>0.20749999999999999</c:v>
                </c:pt>
                <c:pt idx="33">
                  <c:v>0.21659999999999999</c:v>
                </c:pt>
                <c:pt idx="34">
                  <c:v>0.2142</c:v>
                </c:pt>
                <c:pt idx="35">
                  <c:v>0.2084</c:v>
                </c:pt>
                <c:pt idx="36">
                  <c:v>0.19969999999999999</c:v>
                </c:pt>
                <c:pt idx="37">
                  <c:v>0.18679999999999999</c:v>
                </c:pt>
                <c:pt idx="38">
                  <c:v>0.2041</c:v>
                </c:pt>
                <c:pt idx="39">
                  <c:v>0.21029999999999999</c:v>
                </c:pt>
                <c:pt idx="40">
                  <c:v>0.20599999999999999</c:v>
                </c:pt>
                <c:pt idx="41">
                  <c:v>0.1782</c:v>
                </c:pt>
                <c:pt idx="42">
                  <c:v>0.18029999999999999</c:v>
                </c:pt>
                <c:pt idx="43">
                  <c:v>0.1842</c:v>
                </c:pt>
                <c:pt idx="44">
                  <c:v>0.18390000000000001</c:v>
                </c:pt>
                <c:pt idx="45">
                  <c:v>0.17610000000000001</c:v>
                </c:pt>
                <c:pt idx="46">
                  <c:v>0.1701</c:v>
                </c:pt>
                <c:pt idx="47">
                  <c:v>0.16689999999999999</c:v>
                </c:pt>
                <c:pt idx="48">
                  <c:v>0.17419999999999999</c:v>
                </c:pt>
                <c:pt idx="49">
                  <c:v>0.1724</c:v>
                </c:pt>
                <c:pt idx="50">
                  <c:v>0.16819999999999999</c:v>
                </c:pt>
                <c:pt idx="51">
                  <c:v>0.1701</c:v>
                </c:pt>
                <c:pt idx="52">
                  <c:v>0.16739999999999999</c:v>
                </c:pt>
                <c:pt idx="53">
                  <c:v>0.1636</c:v>
                </c:pt>
                <c:pt idx="54">
                  <c:v>0.1673</c:v>
                </c:pt>
                <c:pt idx="55">
                  <c:v>0.18890000000000001</c:v>
                </c:pt>
                <c:pt idx="56">
                  <c:v>0.18909999999999999</c:v>
                </c:pt>
                <c:pt idx="57">
                  <c:v>0.1792</c:v>
                </c:pt>
                <c:pt idx="58">
                  <c:v>0.17610000000000001</c:v>
                </c:pt>
                <c:pt idx="59">
                  <c:v>0.1663</c:v>
                </c:pt>
                <c:pt idx="60">
                  <c:v>0.18809999999999999</c:v>
                </c:pt>
                <c:pt idx="61">
                  <c:v>0.1807</c:v>
                </c:pt>
                <c:pt idx="62">
                  <c:v>0.16259999999999999</c:v>
                </c:pt>
                <c:pt idx="63">
                  <c:v>0.1666</c:v>
                </c:pt>
                <c:pt idx="64">
                  <c:v>0.1666</c:v>
                </c:pt>
                <c:pt idx="65">
                  <c:v>0.1749</c:v>
                </c:pt>
                <c:pt idx="66">
                  <c:v>0.1691</c:v>
                </c:pt>
                <c:pt idx="67">
                  <c:v>0.2054</c:v>
                </c:pt>
                <c:pt idx="68">
                  <c:v>0.20610000000000001</c:v>
                </c:pt>
                <c:pt idx="69">
                  <c:v>0.19450000000000001</c:v>
                </c:pt>
                <c:pt idx="70">
                  <c:v>0.24479999999999999</c:v>
                </c:pt>
                <c:pt idx="71">
                  <c:v>0.25030000000000002</c:v>
                </c:pt>
                <c:pt idx="72">
                  <c:v>0.23830000000000001</c:v>
                </c:pt>
                <c:pt idx="73">
                  <c:v>0.23830000000000001</c:v>
                </c:pt>
                <c:pt idx="74">
                  <c:v>0.24310000000000001</c:v>
                </c:pt>
                <c:pt idx="75">
                  <c:v>0.2447</c:v>
                </c:pt>
                <c:pt idx="76">
                  <c:v>0.2422</c:v>
                </c:pt>
                <c:pt idx="77">
                  <c:v>0.2412</c:v>
                </c:pt>
                <c:pt idx="78">
                  <c:v>0.23139999999999999</c:v>
                </c:pt>
                <c:pt idx="79">
                  <c:v>0.2412</c:v>
                </c:pt>
                <c:pt idx="80">
                  <c:v>0.24610000000000001</c:v>
                </c:pt>
                <c:pt idx="81">
                  <c:v>0.24610000000000001</c:v>
                </c:pt>
                <c:pt idx="82">
                  <c:v>0.2535</c:v>
                </c:pt>
                <c:pt idx="83">
                  <c:v>0.2545</c:v>
                </c:pt>
                <c:pt idx="84">
                  <c:v>0.25790000000000002</c:v>
                </c:pt>
                <c:pt idx="85">
                  <c:v>0.25640000000000002</c:v>
                </c:pt>
                <c:pt idx="86">
                  <c:v>0.25690000000000002</c:v>
                </c:pt>
                <c:pt idx="87">
                  <c:v>0.25890000000000002</c:v>
                </c:pt>
                <c:pt idx="88">
                  <c:v>0.26079999999999998</c:v>
                </c:pt>
                <c:pt idx="89">
                  <c:v>0.26479999999999998</c:v>
                </c:pt>
                <c:pt idx="90">
                  <c:v>0.26329999999999998</c:v>
                </c:pt>
                <c:pt idx="91">
                  <c:v>0.26829999999999998</c:v>
                </c:pt>
                <c:pt idx="92">
                  <c:v>0.27950000000000003</c:v>
                </c:pt>
                <c:pt idx="93">
                  <c:v>0.31230000000000002</c:v>
                </c:pt>
                <c:pt idx="94">
                  <c:v>0.32640000000000002</c:v>
                </c:pt>
                <c:pt idx="95">
                  <c:v>0.33439999999999998</c:v>
                </c:pt>
                <c:pt idx="96">
                  <c:v>0.32869999999999999</c:v>
                </c:pt>
                <c:pt idx="97">
                  <c:v>0.3372</c:v>
                </c:pt>
                <c:pt idx="98">
                  <c:v>0.34889999999999999</c:v>
                </c:pt>
                <c:pt idx="99">
                  <c:v>0.34439999999999998</c:v>
                </c:pt>
                <c:pt idx="100">
                  <c:v>0.33189999999999997</c:v>
                </c:pt>
                <c:pt idx="101">
                  <c:v>0.33019999999999999</c:v>
                </c:pt>
                <c:pt idx="102">
                  <c:v>0.3463</c:v>
                </c:pt>
                <c:pt idx="103">
                  <c:v>0.38</c:v>
                </c:pt>
                <c:pt idx="104">
                  <c:v>0.35880000000000001</c:v>
                </c:pt>
                <c:pt idx="105">
                  <c:v>0.34439999999999998</c:v>
                </c:pt>
                <c:pt idx="106">
                  <c:v>0.3286</c:v>
                </c:pt>
                <c:pt idx="107">
                  <c:v>0.30830000000000002</c:v>
                </c:pt>
                <c:pt idx="108">
                  <c:v>0.27700000000000002</c:v>
                </c:pt>
                <c:pt idx="109">
                  <c:v>0.31159999999999999</c:v>
                </c:pt>
                <c:pt idx="110">
                  <c:v>0.29870000000000002</c:v>
                </c:pt>
                <c:pt idx="111">
                  <c:v>0.30420000000000003</c:v>
                </c:pt>
                <c:pt idx="112">
                  <c:v>0.30680000000000002</c:v>
                </c:pt>
                <c:pt idx="113">
                  <c:v>0.3</c:v>
                </c:pt>
                <c:pt idx="114">
                  <c:v>0.30149999999999999</c:v>
                </c:pt>
                <c:pt idx="115">
                  <c:v>0.30359999999999998</c:v>
                </c:pt>
                <c:pt idx="116">
                  <c:v>0.3009</c:v>
                </c:pt>
                <c:pt idx="117">
                  <c:v>0.30299999999999999</c:v>
                </c:pt>
                <c:pt idx="118">
                  <c:v>0.309</c:v>
                </c:pt>
                <c:pt idx="119">
                  <c:v>0.30030000000000001</c:v>
                </c:pt>
                <c:pt idx="120">
                  <c:v>0.29970000000000002</c:v>
                </c:pt>
                <c:pt idx="121">
                  <c:v>0.30059999999999998</c:v>
                </c:pt>
                <c:pt idx="122">
                  <c:v>0.30330000000000001</c:v>
                </c:pt>
                <c:pt idx="123">
                  <c:v>0.3054</c:v>
                </c:pt>
                <c:pt idx="124">
                  <c:v>0.30630000000000002</c:v>
                </c:pt>
                <c:pt idx="125">
                  <c:v>0.30149999999999999</c:v>
                </c:pt>
                <c:pt idx="126">
                  <c:v>0.30299999999999999</c:v>
                </c:pt>
                <c:pt idx="127">
                  <c:v>0.31019999999999998</c:v>
                </c:pt>
                <c:pt idx="128">
                  <c:v>0.31469999999999998</c:v>
                </c:pt>
                <c:pt idx="129">
                  <c:v>0.31619999999999998</c:v>
                </c:pt>
                <c:pt idx="130">
                  <c:v>0.31619999999999998</c:v>
                </c:pt>
                <c:pt idx="131">
                  <c:v>0.31619999999999998</c:v>
                </c:pt>
                <c:pt idx="132">
                  <c:v>0.31619999999999998</c:v>
                </c:pt>
                <c:pt idx="133">
                  <c:v>0.31709999999999999</c:v>
                </c:pt>
                <c:pt idx="134">
                  <c:v>0.3165</c:v>
                </c:pt>
                <c:pt idx="135">
                  <c:v>0.31259999999999999</c:v>
                </c:pt>
                <c:pt idx="136">
                  <c:v>0.30959999999999999</c:v>
                </c:pt>
                <c:pt idx="137">
                  <c:v>0.31259999999999999</c:v>
                </c:pt>
                <c:pt idx="138">
                  <c:v>0.31319999999999998</c:v>
                </c:pt>
                <c:pt idx="139">
                  <c:v>0.31319999999999998</c:v>
                </c:pt>
                <c:pt idx="140">
                  <c:v>0.31140000000000001</c:v>
                </c:pt>
                <c:pt idx="141">
                  <c:v>0.31080000000000002</c:v>
                </c:pt>
                <c:pt idx="142">
                  <c:v>0.33650000000000002</c:v>
                </c:pt>
                <c:pt idx="143">
                  <c:v>0.33029999999999998</c:v>
                </c:pt>
                <c:pt idx="144">
                  <c:v>0.32429999999999998</c:v>
                </c:pt>
                <c:pt idx="145">
                  <c:v>0.31519999999999998</c:v>
                </c:pt>
                <c:pt idx="146">
                  <c:v>0.29530000000000001</c:v>
                </c:pt>
                <c:pt idx="147">
                  <c:v>0.27479999999999999</c:v>
                </c:pt>
                <c:pt idx="148">
                  <c:v>0.2581</c:v>
                </c:pt>
                <c:pt idx="149">
                  <c:v>0.25719999999999998</c:v>
                </c:pt>
                <c:pt idx="150">
                  <c:v>0.2555</c:v>
                </c:pt>
                <c:pt idx="151">
                  <c:v>0.2356</c:v>
                </c:pt>
                <c:pt idx="152">
                  <c:v>0.22739999999999999</c:v>
                </c:pt>
                <c:pt idx="153">
                  <c:v>0.22409999999999999</c:v>
                </c:pt>
                <c:pt idx="154">
                  <c:v>0.19670000000000001</c:v>
                </c:pt>
                <c:pt idx="155">
                  <c:v>0.19500000000000001</c:v>
                </c:pt>
                <c:pt idx="156">
                  <c:v>0.19139999999999999</c:v>
                </c:pt>
                <c:pt idx="157">
                  <c:v>0.2225</c:v>
                </c:pt>
                <c:pt idx="158">
                  <c:v>0.22919999999999999</c:v>
                </c:pt>
                <c:pt idx="159">
                  <c:v>0.23150000000000001</c:v>
                </c:pt>
                <c:pt idx="160">
                  <c:v>0.2293</c:v>
                </c:pt>
                <c:pt idx="161">
                  <c:v>0.22869999999999999</c:v>
                </c:pt>
                <c:pt idx="162">
                  <c:v>0.2253</c:v>
                </c:pt>
                <c:pt idx="163">
                  <c:v>0.21679999999999999</c:v>
                </c:pt>
                <c:pt idx="164">
                  <c:v>0.21840000000000001</c:v>
                </c:pt>
                <c:pt idx="165">
                  <c:v>0.22090000000000001</c:v>
                </c:pt>
                <c:pt idx="166">
                  <c:v>0.24809999999999999</c:v>
                </c:pt>
                <c:pt idx="167">
                  <c:v>0.26729999999999998</c:v>
                </c:pt>
                <c:pt idx="168">
                  <c:v>0.25629999999999997</c:v>
                </c:pt>
                <c:pt idx="169">
                  <c:v>0.2616</c:v>
                </c:pt>
                <c:pt idx="170">
                  <c:v>0.25430000000000003</c:v>
                </c:pt>
                <c:pt idx="171">
                  <c:v>0.22589999999999999</c:v>
                </c:pt>
                <c:pt idx="172">
                  <c:v>0.20749999999999999</c:v>
                </c:pt>
                <c:pt idx="173">
                  <c:v>0.25090000000000001</c:v>
                </c:pt>
                <c:pt idx="174">
                  <c:v>0.34489999999999998</c:v>
                </c:pt>
                <c:pt idx="175">
                  <c:v>0.35499999999999998</c:v>
                </c:pt>
                <c:pt idx="176">
                  <c:v>0.36049999999999999</c:v>
                </c:pt>
                <c:pt idx="177">
                  <c:v>0.35930000000000001</c:v>
                </c:pt>
                <c:pt idx="178">
                  <c:v>0.36330000000000001</c:v>
                </c:pt>
                <c:pt idx="179">
                  <c:v>0.36349999999999999</c:v>
                </c:pt>
                <c:pt idx="180">
                  <c:v>0.36680000000000001</c:v>
                </c:pt>
                <c:pt idx="181">
                  <c:v>0.37109999999999999</c:v>
                </c:pt>
                <c:pt idx="182">
                  <c:v>0.35320000000000001</c:v>
                </c:pt>
                <c:pt idx="183">
                  <c:v>0.38829999999999998</c:v>
                </c:pt>
                <c:pt idx="184">
                  <c:v>0.37680000000000002</c:v>
                </c:pt>
                <c:pt idx="185">
                  <c:v>0.36420000000000002</c:v>
                </c:pt>
                <c:pt idx="186">
                  <c:v>0.37990000000000002</c:v>
                </c:pt>
                <c:pt idx="187">
                  <c:v>0.3896</c:v>
                </c:pt>
                <c:pt idx="188">
                  <c:v>0.38350000000000001</c:v>
                </c:pt>
                <c:pt idx="189">
                  <c:v>0.39810000000000001</c:v>
                </c:pt>
                <c:pt idx="190">
                  <c:v>0.39400000000000002</c:v>
                </c:pt>
                <c:pt idx="191">
                  <c:v>0.40500000000000003</c:v>
                </c:pt>
                <c:pt idx="192">
                  <c:v>0.4073</c:v>
                </c:pt>
                <c:pt idx="193">
                  <c:v>0.4133</c:v>
                </c:pt>
                <c:pt idx="194">
                  <c:v>0.41399999999999998</c:v>
                </c:pt>
                <c:pt idx="195">
                  <c:v>0.41830000000000001</c:v>
                </c:pt>
                <c:pt idx="196">
                  <c:v>0.41549999999999998</c:v>
                </c:pt>
                <c:pt idx="197">
                  <c:v>0.41959999999999997</c:v>
                </c:pt>
                <c:pt idx="198">
                  <c:v>0.41439999999999999</c:v>
                </c:pt>
                <c:pt idx="199">
                  <c:v>0.41620000000000001</c:v>
                </c:pt>
                <c:pt idx="200">
                  <c:v>0.41620000000000001</c:v>
                </c:pt>
                <c:pt idx="201">
                  <c:v>0.42149999999999999</c:v>
                </c:pt>
                <c:pt idx="202">
                  <c:v>0.42109999999999997</c:v>
                </c:pt>
                <c:pt idx="203">
                  <c:v>0.4133</c:v>
                </c:pt>
                <c:pt idx="204">
                  <c:v>0.41839999999999999</c:v>
                </c:pt>
                <c:pt idx="205">
                  <c:v>0.40710000000000002</c:v>
                </c:pt>
                <c:pt idx="206">
                  <c:v>0.45760000000000001</c:v>
                </c:pt>
                <c:pt idx="207">
                  <c:v>0.46039999999999998</c:v>
                </c:pt>
                <c:pt idx="208">
                  <c:v>0.46410000000000001</c:v>
                </c:pt>
                <c:pt idx="209">
                  <c:v>0.46750000000000003</c:v>
                </c:pt>
                <c:pt idx="210">
                  <c:v>0.47170000000000001</c:v>
                </c:pt>
                <c:pt idx="211">
                  <c:v>0.4521</c:v>
                </c:pt>
                <c:pt idx="212">
                  <c:v>0.45279999999999998</c:v>
                </c:pt>
                <c:pt idx="213">
                  <c:v>0.4572</c:v>
                </c:pt>
                <c:pt idx="214">
                  <c:v>0.44640000000000002</c:v>
                </c:pt>
                <c:pt idx="215">
                  <c:v>0.44740000000000002</c:v>
                </c:pt>
                <c:pt idx="216">
                  <c:v>0.43459999999999999</c:v>
                </c:pt>
                <c:pt idx="217">
                  <c:v>0.41920000000000002</c:v>
                </c:pt>
                <c:pt idx="218">
                  <c:v>0.42649999999999999</c:v>
                </c:pt>
                <c:pt idx="219">
                  <c:v>0.41870000000000002</c:v>
                </c:pt>
                <c:pt idx="220">
                  <c:v>0.41899999999999998</c:v>
                </c:pt>
                <c:pt idx="221">
                  <c:v>0.42559999999999998</c:v>
                </c:pt>
                <c:pt idx="222">
                  <c:v>0.434</c:v>
                </c:pt>
                <c:pt idx="223">
                  <c:v>0.42580000000000001</c:v>
                </c:pt>
                <c:pt idx="224">
                  <c:v>0.42220000000000002</c:v>
                </c:pt>
                <c:pt idx="225">
                  <c:v>0.42259999999999998</c:v>
                </c:pt>
                <c:pt idx="226">
                  <c:v>0.41920000000000002</c:v>
                </c:pt>
                <c:pt idx="227">
                  <c:v>0.42130000000000001</c:v>
                </c:pt>
                <c:pt idx="228">
                  <c:v>0.41289999999999999</c:v>
                </c:pt>
                <c:pt idx="229">
                  <c:v>0.4173</c:v>
                </c:pt>
                <c:pt idx="230">
                  <c:v>0.41449999999999998</c:v>
                </c:pt>
                <c:pt idx="231">
                  <c:v>0.40789999999999998</c:v>
                </c:pt>
                <c:pt idx="232">
                  <c:v>0.41349999999999998</c:v>
                </c:pt>
                <c:pt idx="233">
                  <c:v>0.40710000000000002</c:v>
                </c:pt>
                <c:pt idx="234">
                  <c:v>0.40439999999999998</c:v>
                </c:pt>
                <c:pt idx="235">
                  <c:v>0.40179999999999999</c:v>
                </c:pt>
                <c:pt idx="236">
                  <c:v>0.40179999999999999</c:v>
                </c:pt>
                <c:pt idx="237">
                  <c:v>0.40179999999999999</c:v>
                </c:pt>
                <c:pt idx="238">
                  <c:v>0.40179999999999999</c:v>
                </c:pt>
                <c:pt idx="239">
                  <c:v>0.40179999999999999</c:v>
                </c:pt>
                <c:pt idx="240">
                  <c:v>0.40179999999999999</c:v>
                </c:pt>
                <c:pt idx="241">
                  <c:v>0.40179999999999999</c:v>
                </c:pt>
                <c:pt idx="242">
                  <c:v>0.40179999999999999</c:v>
                </c:pt>
                <c:pt idx="243">
                  <c:v>0.40179999999999999</c:v>
                </c:pt>
                <c:pt idx="244">
                  <c:v>0.40179999999999999</c:v>
                </c:pt>
                <c:pt idx="245">
                  <c:v>0.40179999999999999</c:v>
                </c:pt>
                <c:pt idx="246">
                  <c:v>0.40179999999999999</c:v>
                </c:pt>
                <c:pt idx="247">
                  <c:v>0.40179999999999999</c:v>
                </c:pt>
                <c:pt idx="248">
                  <c:v>0.40179999999999999</c:v>
                </c:pt>
                <c:pt idx="249">
                  <c:v>0.40179999999999999</c:v>
                </c:pt>
                <c:pt idx="250">
                  <c:v>0.40179999999999999</c:v>
                </c:pt>
                <c:pt idx="251">
                  <c:v>0.40260000000000001</c:v>
                </c:pt>
                <c:pt idx="252">
                  <c:v>0.40510000000000002</c:v>
                </c:pt>
                <c:pt idx="253">
                  <c:v>0.40329999999999999</c:v>
                </c:pt>
                <c:pt idx="254">
                  <c:v>0.40189999999999998</c:v>
                </c:pt>
                <c:pt idx="255">
                  <c:v>0.40600000000000003</c:v>
                </c:pt>
                <c:pt idx="256">
                  <c:v>0.39989999999999998</c:v>
                </c:pt>
                <c:pt idx="257">
                  <c:v>0.4078</c:v>
                </c:pt>
                <c:pt idx="258">
                  <c:v>0.4042</c:v>
                </c:pt>
                <c:pt idx="259">
                  <c:v>0.39240000000000003</c:v>
                </c:pt>
                <c:pt idx="260">
                  <c:v>0.38450000000000001</c:v>
                </c:pt>
                <c:pt idx="261">
                  <c:v>0.3836</c:v>
                </c:pt>
                <c:pt idx="262">
                  <c:v>0.37919999999999998</c:v>
                </c:pt>
                <c:pt idx="263">
                  <c:v>0.37919999999999998</c:v>
                </c:pt>
                <c:pt idx="264">
                  <c:v>0.37219999999999998</c:v>
                </c:pt>
                <c:pt idx="265">
                  <c:v>0.37409999999999999</c:v>
                </c:pt>
                <c:pt idx="266">
                  <c:v>0.37019999999999997</c:v>
                </c:pt>
                <c:pt idx="267">
                  <c:v>0.3861</c:v>
                </c:pt>
                <c:pt idx="268">
                  <c:v>0.40500000000000003</c:v>
                </c:pt>
                <c:pt idx="269">
                  <c:v>0.40770000000000001</c:v>
                </c:pt>
                <c:pt idx="270">
                  <c:v>0.40150000000000002</c:v>
                </c:pt>
                <c:pt idx="271">
                  <c:v>0.40360000000000001</c:v>
                </c:pt>
                <c:pt idx="272">
                  <c:v>0.40489999999999998</c:v>
                </c:pt>
                <c:pt idx="273">
                  <c:v>0.40639999999999998</c:v>
                </c:pt>
                <c:pt idx="274">
                  <c:v>0.40960000000000002</c:v>
                </c:pt>
                <c:pt idx="275">
                  <c:v>0.43459999999999999</c:v>
                </c:pt>
                <c:pt idx="276">
                  <c:v>0.4325</c:v>
                </c:pt>
                <c:pt idx="277">
                  <c:v>0.43130000000000002</c:v>
                </c:pt>
                <c:pt idx="278">
                  <c:v>0.43149999999999999</c:v>
                </c:pt>
                <c:pt idx="279">
                  <c:v>0.44400000000000001</c:v>
                </c:pt>
                <c:pt idx="280">
                  <c:v>0.43530000000000002</c:v>
                </c:pt>
                <c:pt idx="281">
                  <c:v>0.42920000000000003</c:v>
                </c:pt>
                <c:pt idx="282">
                  <c:v>0.43640000000000001</c:v>
                </c:pt>
                <c:pt idx="283">
                  <c:v>0.44109999999999999</c:v>
                </c:pt>
                <c:pt idx="284">
                  <c:v>0.43790000000000001</c:v>
                </c:pt>
                <c:pt idx="285">
                  <c:v>0.44259999999999999</c:v>
                </c:pt>
                <c:pt idx="286">
                  <c:v>0.4395</c:v>
                </c:pt>
                <c:pt idx="287">
                  <c:v>0.43430000000000002</c:v>
                </c:pt>
                <c:pt idx="288">
                  <c:v>0.43219999999999997</c:v>
                </c:pt>
                <c:pt idx="289">
                  <c:v>0.42620000000000002</c:v>
                </c:pt>
                <c:pt idx="290">
                  <c:v>0.4274</c:v>
                </c:pt>
                <c:pt idx="291">
                  <c:v>0.45129999999999998</c:v>
                </c:pt>
                <c:pt idx="292">
                  <c:v>0.46439999999999998</c:v>
                </c:pt>
                <c:pt idx="293">
                  <c:v>0.45069999999999999</c:v>
                </c:pt>
                <c:pt idx="294">
                  <c:v>0.45329999999999998</c:v>
                </c:pt>
                <c:pt idx="295">
                  <c:v>0.45190000000000002</c:v>
                </c:pt>
                <c:pt idx="296">
                  <c:v>0.43869999999999998</c:v>
                </c:pt>
                <c:pt idx="297">
                  <c:v>0.4108</c:v>
                </c:pt>
                <c:pt idx="298">
                  <c:v>0.37480000000000002</c:v>
                </c:pt>
                <c:pt idx="299">
                  <c:v>0.36699999999999999</c:v>
                </c:pt>
                <c:pt idx="300">
                  <c:v>0.36620000000000003</c:v>
                </c:pt>
                <c:pt idx="301">
                  <c:v>0.35880000000000001</c:v>
                </c:pt>
                <c:pt idx="302">
                  <c:v>0.35320000000000001</c:v>
                </c:pt>
                <c:pt idx="303">
                  <c:v>0.35649999999999998</c:v>
                </c:pt>
                <c:pt idx="304">
                  <c:v>0.35920000000000002</c:v>
                </c:pt>
                <c:pt idx="305">
                  <c:v>0.35499999999999998</c:v>
                </c:pt>
                <c:pt idx="306">
                  <c:v>0.35580000000000001</c:v>
                </c:pt>
                <c:pt idx="307">
                  <c:v>0.3483</c:v>
                </c:pt>
                <c:pt idx="308">
                  <c:v>0.35010000000000002</c:v>
                </c:pt>
                <c:pt idx="309">
                  <c:v>0.35489999999999999</c:v>
                </c:pt>
                <c:pt idx="310">
                  <c:v>0.37019999999999997</c:v>
                </c:pt>
                <c:pt idx="311">
                  <c:v>0.3659</c:v>
                </c:pt>
                <c:pt idx="312">
                  <c:v>0.36799999999999999</c:v>
                </c:pt>
                <c:pt idx="313">
                  <c:v>0.37930000000000003</c:v>
                </c:pt>
                <c:pt idx="314">
                  <c:v>0.375</c:v>
                </c:pt>
                <c:pt idx="315">
                  <c:v>0.37259999999999999</c:v>
                </c:pt>
                <c:pt idx="316">
                  <c:v>0.39079999999999998</c:v>
                </c:pt>
                <c:pt idx="317">
                  <c:v>0.38719999999999999</c:v>
                </c:pt>
                <c:pt idx="318">
                  <c:v>0.35299999999999998</c:v>
                </c:pt>
                <c:pt idx="319">
                  <c:v>0.37619999999999998</c:v>
                </c:pt>
                <c:pt idx="320">
                  <c:v>0.36299999999999999</c:v>
                </c:pt>
                <c:pt idx="321">
                  <c:v>0.3422</c:v>
                </c:pt>
                <c:pt idx="322">
                  <c:v>0.35189999999999999</c:v>
                </c:pt>
                <c:pt idx="323">
                  <c:v>0.32529999999999998</c:v>
                </c:pt>
                <c:pt idx="324">
                  <c:v>0.33460000000000001</c:v>
                </c:pt>
                <c:pt idx="325">
                  <c:v>0.308</c:v>
                </c:pt>
                <c:pt idx="326">
                  <c:v>0.26919999999999999</c:v>
                </c:pt>
                <c:pt idx="327">
                  <c:v>0.27700000000000002</c:v>
                </c:pt>
                <c:pt idx="328">
                  <c:v>0.28499999999999998</c:v>
                </c:pt>
                <c:pt idx="329">
                  <c:v>0.27650000000000002</c:v>
                </c:pt>
                <c:pt idx="330">
                  <c:v>0.26979999999999998</c:v>
                </c:pt>
                <c:pt idx="331">
                  <c:v>0.28339999999999999</c:v>
                </c:pt>
                <c:pt idx="332">
                  <c:v>0.27979999999999999</c:v>
                </c:pt>
                <c:pt idx="333">
                  <c:v>0.28570000000000001</c:v>
                </c:pt>
                <c:pt idx="334">
                  <c:v>0.27439999999999998</c:v>
                </c:pt>
                <c:pt idx="335">
                  <c:v>0.28179999999999999</c:v>
                </c:pt>
                <c:pt idx="336">
                  <c:v>0.27</c:v>
                </c:pt>
                <c:pt idx="337">
                  <c:v>0.28689999999999999</c:v>
                </c:pt>
                <c:pt idx="338">
                  <c:v>0.29370000000000002</c:v>
                </c:pt>
                <c:pt idx="339">
                  <c:v>0.30640000000000001</c:v>
                </c:pt>
                <c:pt idx="340">
                  <c:v>0.31030000000000002</c:v>
                </c:pt>
                <c:pt idx="341">
                  <c:v>0.3387</c:v>
                </c:pt>
                <c:pt idx="342">
                  <c:v>0.35770000000000002</c:v>
                </c:pt>
                <c:pt idx="343">
                  <c:v>0.36149999999999999</c:v>
                </c:pt>
                <c:pt idx="344">
                  <c:v>0.36680000000000001</c:v>
                </c:pt>
                <c:pt idx="345">
                  <c:v>0.38040000000000002</c:v>
                </c:pt>
                <c:pt idx="346">
                  <c:v>0.37409999999999999</c:v>
                </c:pt>
                <c:pt idx="347">
                  <c:v>0.3821</c:v>
                </c:pt>
                <c:pt idx="348">
                  <c:v>0.38090000000000002</c:v>
                </c:pt>
                <c:pt idx="349">
                  <c:v>0.40789999999999998</c:v>
                </c:pt>
                <c:pt idx="350">
                  <c:v>0.38629999999999998</c:v>
                </c:pt>
                <c:pt idx="351">
                  <c:v>0.3911</c:v>
                </c:pt>
                <c:pt idx="352">
                  <c:v>0.38940000000000002</c:v>
                </c:pt>
                <c:pt idx="353">
                  <c:v>0.39460000000000001</c:v>
                </c:pt>
                <c:pt idx="354">
                  <c:v>0.4002</c:v>
                </c:pt>
                <c:pt idx="355">
                  <c:v>0.41089999999999999</c:v>
                </c:pt>
                <c:pt idx="356">
                  <c:v>0.41489999999999999</c:v>
                </c:pt>
                <c:pt idx="357">
                  <c:v>0.41720000000000002</c:v>
                </c:pt>
                <c:pt idx="358">
                  <c:v>0.41289999999999999</c:v>
                </c:pt>
                <c:pt idx="359">
                  <c:v>0.42049999999999998</c:v>
                </c:pt>
                <c:pt idx="360">
                  <c:v>0.42870000000000003</c:v>
                </c:pt>
                <c:pt idx="361">
                  <c:v>0.43209999999999998</c:v>
                </c:pt>
                <c:pt idx="362">
                  <c:v>0.4451</c:v>
                </c:pt>
                <c:pt idx="363">
                  <c:v>0.4506</c:v>
                </c:pt>
                <c:pt idx="364">
                  <c:v>0.47960000000000003</c:v>
                </c:pt>
                <c:pt idx="365">
                  <c:v>0.48020000000000002</c:v>
                </c:pt>
                <c:pt idx="366">
                  <c:v>0.47970000000000002</c:v>
                </c:pt>
                <c:pt idx="367">
                  <c:v>0.4869</c:v>
                </c:pt>
                <c:pt idx="368">
                  <c:v>0.47989999999999999</c:v>
                </c:pt>
                <c:pt idx="369">
                  <c:v>0.48170000000000002</c:v>
                </c:pt>
                <c:pt idx="370">
                  <c:v>0.4839</c:v>
                </c:pt>
                <c:pt idx="371">
                  <c:v>0.48320000000000002</c:v>
                </c:pt>
                <c:pt idx="372">
                  <c:v>0.4894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26496"/>
        <c:axId val="41073408"/>
      </c:lineChart>
      <c:dateAx>
        <c:axId val="11242649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41073408"/>
        <c:crosses val="autoZero"/>
        <c:auto val="1"/>
        <c:lblOffset val="100"/>
        <c:baseTimeUnit val="days"/>
      </c:dateAx>
      <c:valAx>
        <c:axId val="410734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2426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dhedgefundtrader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6500">
              <a:srgbClr val="B0BCC1"/>
            </a:gs>
            <a:gs pos="33000">
              <a:schemeClr val="tx2">
                <a:lumMod val="40000"/>
                <a:lumOff val="60000"/>
              </a:schemeClr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July 18, 2012, New York City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Bonds-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/>
              <a:t>Twist was renewed until year end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*Consolidating in the new range 1.40%-1.70%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QE3 until SPX drops below 1,100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*Global bond shortage continues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 descr="3952503049_1cc2a38b59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713492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(TNX) 1.42%-1.70% Range Holding</a:t>
            </a:r>
            <a:endParaRPr lang="en-US" sz="3200" dirty="0"/>
          </a:p>
        </p:txBody>
      </p:sp>
      <p:pic>
        <p:nvPicPr>
          <p:cNvPr id="4" name="Content Placeholder 3" descr="tn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 descr="s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Junk Bonds (HYG)</a:t>
            </a:r>
            <a:endParaRPr lang="en-US" sz="3200" dirty="0"/>
          </a:p>
        </p:txBody>
      </p:sp>
      <p:pic>
        <p:nvPicPr>
          <p:cNvPr id="4" name="Content Placeholder 3" descr="hy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Stocks-The Flat Summer</a:t>
            </a:r>
            <a:r>
              <a:rPr lang="en-US" sz="2400" dirty="0"/>
              <a:t> </a:t>
            </a:r>
            <a:r>
              <a:rPr lang="en-US" sz="2400" dirty="0" smtClean="0"/>
              <a:t>is Here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*We are XX.0% into a 5%-15% move down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*Use this rally to sell, but the ranges are narrowing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*Trade against the rising 200 day moving average </a:t>
            </a:r>
            <a:br>
              <a:rPr lang="en-US" sz="1600" dirty="0" smtClean="0"/>
            </a:br>
            <a:r>
              <a:rPr lang="en-US" sz="1600" dirty="0" smtClean="0"/>
              <a:t>now at 1,300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*Put to call ration at 0.72/1 is turning bullish</a:t>
            </a:r>
            <a:br>
              <a:rPr lang="en-US" sz="1600" dirty="0" smtClean="0"/>
            </a:br>
            <a:r>
              <a:rPr lang="en-US" sz="1600" dirty="0" smtClean="0"/>
              <a:t>under 0.5/1 is bearish, over 0.70/1 is bullish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*Watch (CAT) and (FCX) for early tells of China and</a:t>
            </a:r>
            <a:br>
              <a:rPr lang="en-US" sz="1600" dirty="0" smtClean="0"/>
            </a:br>
            <a:r>
              <a:rPr lang="en-US" sz="1600" dirty="0" smtClean="0"/>
              <a:t>equity recovery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</a:t>
            </a:r>
            <a:r>
              <a:rPr lang="en-US" sz="1600" dirty="0" err="1" smtClean="0"/>
              <a:t>PFGBest</a:t>
            </a:r>
            <a:r>
              <a:rPr lang="en-US" sz="1600" dirty="0" smtClean="0"/>
              <a:t> and Peregrine collapse further erodes investor</a:t>
            </a:r>
            <a:br>
              <a:rPr lang="en-US" sz="1600" dirty="0" smtClean="0"/>
            </a:br>
            <a:r>
              <a:rPr lang="en-US" sz="1600" dirty="0" smtClean="0"/>
              <a:t> confidence with $200 million in customer losses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*VIX collapse is pointing to a dead summer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</a:t>
            </a:r>
            <a:endParaRPr lang="en-US" sz="3600" dirty="0"/>
          </a:p>
        </p:txBody>
      </p:sp>
      <p:pic>
        <p:nvPicPr>
          <p:cNvPr id="9" name="Content Placeholder 8" descr="sp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 descr="hy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 descr="vix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 descr="aap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“On Hold For the Fed”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New York City July 18,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4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(CAT)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5" name="Content Placeholder 4" descr="j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98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(FCX)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 descr="d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49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(DIS)</a:t>
            </a:r>
            <a:br>
              <a:rPr lang="en-US" sz="3600" dirty="0" smtClean="0"/>
            </a:br>
            <a:endParaRPr lang="en-US" sz="1400" dirty="0"/>
          </a:p>
        </p:txBody>
      </p:sp>
      <p:pic>
        <p:nvPicPr>
          <p:cNvPr id="4" name="Content Placeholder 3" descr="di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07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Russell 2000 (IWM) </a:t>
            </a:r>
            <a:endParaRPr lang="en-US" sz="3600" dirty="0"/>
          </a:p>
        </p:txBody>
      </p:sp>
      <p:pic>
        <p:nvPicPr>
          <p:cNvPr id="4" name="Content Placeholder 3" descr="iw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Greece ETF (GREK) </a:t>
            </a:r>
            <a:endParaRPr lang="en-US" sz="2800" dirty="0"/>
          </a:p>
        </p:txBody>
      </p:sp>
      <p:pic>
        <p:nvPicPr>
          <p:cNvPr id="4" name="Content Placeholder 3" descr="gre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01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(EEM)</a:t>
            </a:r>
            <a:endParaRPr lang="en-US" sz="3600" dirty="0"/>
          </a:p>
        </p:txBody>
      </p:sp>
      <p:pic>
        <p:nvPicPr>
          <p:cNvPr id="6" name="Content Placeholder 5" descr="ee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*ECB 0.25% rate cut triggered panic dumping of Euro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*Fee good Euro rally lasted only a week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*Euro peak may come with ECB interest rate cut</a:t>
            </a:r>
            <a:br>
              <a:rPr lang="en-US" sz="1600" dirty="0" smtClean="0"/>
            </a:br>
            <a:r>
              <a:rPr lang="en-US" sz="1600" dirty="0" smtClean="0"/>
              <a:t>which is imminent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big breakouts this summer, waiting for the</a:t>
            </a:r>
            <a:br>
              <a:rPr lang="en-US" sz="1600" dirty="0" smtClean="0"/>
            </a:br>
            <a:r>
              <a:rPr lang="en-US" sz="1600" dirty="0" smtClean="0"/>
              <a:t>next Fed meeting in six weeks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*Look for trading ranges to narrow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*Yen is flat lining, sell OTM calls and volatility,</a:t>
            </a:r>
            <a:br>
              <a:rPr lang="en-US" sz="1600" dirty="0" smtClean="0"/>
            </a:br>
            <a:r>
              <a:rPr lang="en-US" sz="1600" dirty="0" smtClean="0"/>
              <a:t>waiting for the next QE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3200" dirty="0"/>
          </a:p>
        </p:txBody>
      </p:sp>
      <p:pic>
        <p:nvPicPr>
          <p:cNvPr id="4" name="Content Placeholder 3" descr="uu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Euro (FXE)</a:t>
            </a:r>
            <a:endParaRPr lang="en-US" sz="3600" dirty="0"/>
          </a:p>
        </p:txBody>
      </p:sp>
      <p:pic>
        <p:nvPicPr>
          <p:cNvPr id="4" name="Content Placeholder 3" descr="fx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 descr="fx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dirty="0" smtClean="0"/>
              <a:t>September 28 Las Vegas</a:t>
            </a:r>
            <a:br>
              <a:rPr lang="en-US" sz="1800" dirty="0" smtClean="0"/>
            </a:br>
            <a:r>
              <a:rPr lang="en-US" sz="1800" dirty="0" smtClean="0"/>
              <a:t>October 19 Washington DC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Japanese Yen (FXY)</a:t>
            </a:r>
            <a:endParaRPr lang="en-US" sz="3600" dirty="0"/>
          </a:p>
        </p:txBody>
      </p:sp>
      <p:pic>
        <p:nvPicPr>
          <p:cNvPr id="5" name="Content Placeholder 4" descr="fx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 descr="yc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*”RISK ON” delivers $11 bounce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*Norway strike takes 250,000 b/d off market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*Bounce to $85, next target is $75, via $90?</a:t>
            </a:r>
            <a:br>
              <a:rPr lang="en-US" sz="1800" dirty="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*</a:t>
            </a:r>
            <a:r>
              <a:rPr lang="en-US" sz="1800" dirty="0" smtClean="0"/>
              <a:t>Nat Gas bounced huge in supply drop,</a:t>
            </a:r>
            <a:br>
              <a:rPr lang="en-US" sz="1800" dirty="0" smtClean="0"/>
            </a:br>
            <a:r>
              <a:rPr lang="en-US" sz="1800" dirty="0" smtClean="0"/>
              <a:t>US heat wave, look to sell around $3/MM BTU,</a:t>
            </a:r>
            <a:br>
              <a:rPr lang="en-US" sz="1800" dirty="0" smtClean="0"/>
            </a:br>
            <a:r>
              <a:rPr lang="en-US" sz="1800" dirty="0" smtClean="0"/>
              <a:t>or $22 in the UNG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*More US electricity is now produced from </a:t>
            </a:r>
            <a:r>
              <a:rPr lang="en-US" sz="1800" dirty="0" err="1" smtClean="0"/>
              <a:t>natgas</a:t>
            </a:r>
            <a:r>
              <a:rPr lang="en-US" sz="1800" dirty="0" smtClean="0"/>
              <a:t> than</a:t>
            </a:r>
            <a:br>
              <a:rPr lang="en-US" sz="1800" dirty="0" smtClean="0"/>
            </a:br>
            <a:r>
              <a:rPr lang="en-US" sz="1800" dirty="0" smtClean="0"/>
              <a:t>from coal for the first time in history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*Patriot Coal (PCX) bankruptcy underlines coal price collapse 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Hard Assets-Call of the Year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*All Hard Assets and their currencies peaked in February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*Are now 4-8 months into bear markets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*Reflecting global economic slowdown</a:t>
            </a:r>
            <a:br>
              <a:rPr lang="en-US" sz="1800" dirty="0" smtClean="0"/>
            </a:br>
            <a:r>
              <a:rPr lang="en-US" sz="1800" dirty="0" smtClean="0"/>
              <a:t>especially in China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*Since they we first into the bear market, </a:t>
            </a:r>
            <a:br>
              <a:rPr lang="en-US" sz="1800" dirty="0" smtClean="0"/>
            </a:br>
            <a:r>
              <a:rPr lang="en-US" sz="1800" dirty="0" smtClean="0"/>
              <a:t>will they be the first out?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*Look to make cheap buys in oil (USO), gold (GLD), silver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(SLV), Copper (CU) Australian dollar (FXA), and Canadian dollar (FXC)</a:t>
            </a:r>
            <a:br>
              <a:rPr lang="en-US" sz="1600" dirty="0" smtClean="0"/>
            </a:br>
            <a:r>
              <a:rPr lang="en-US" sz="1600" dirty="0" smtClean="0"/>
              <a:t>at August lows for fall/year end rally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*sell short OTM puts and take delivery or scale into ETF’s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 descr="clarion-call-trumpet-ang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780563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 descr="oi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Oil (USO)</a:t>
            </a:r>
            <a:endParaRPr lang="en-US" sz="2800" dirty="0"/>
          </a:p>
        </p:txBody>
      </p:sp>
      <p:pic>
        <p:nvPicPr>
          <p:cNvPr id="7" name="Content Placeholder 6" descr="uso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82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 The Low Risk Play</a:t>
            </a:r>
            <a:br>
              <a:rPr lang="en-US" sz="2800" dirty="0" smtClean="0"/>
            </a:br>
            <a:r>
              <a:rPr lang="en-US" sz="2800" dirty="0" smtClean="0"/>
              <a:t>Naked Short Puts on Oil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/>
              <a:t>Proceeds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Sell short 10 </a:t>
            </a:r>
            <a:r>
              <a:rPr lang="en-US" sz="2000" dirty="0"/>
              <a:t>X August, 2012 </a:t>
            </a:r>
            <a:r>
              <a:rPr lang="en-US" sz="2000" dirty="0" smtClean="0"/>
              <a:t>$28 Puts at……………. $1.00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(10 X 100 X $1.00) =………$1,000 = 1.00% return on $100,000 portfolio</a:t>
            </a:r>
            <a:br>
              <a:rPr lang="en-US" sz="2000" dirty="0" smtClean="0"/>
            </a:br>
            <a:r>
              <a:rPr lang="en-US" sz="2000" b="1" u="sng" dirty="0" smtClean="0"/>
              <a:t>Profit at Expiration</a:t>
            </a:r>
            <a:br>
              <a:rPr lang="en-US" sz="2000" b="1" u="sng" dirty="0" smtClean="0"/>
            </a:b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1800" dirty="0" smtClean="0"/>
              <a:t>USO Wednesday price at  $30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Take in Premium and downside (USO) cost is ($28 - $1) = $27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Oil needs to drop to $69.60 to hit (USO)</a:t>
            </a:r>
            <a:r>
              <a:rPr lang="en-US" sz="1800" dirty="0"/>
              <a:t> </a:t>
            </a:r>
            <a:r>
              <a:rPr lang="en-US" sz="1800" dirty="0" smtClean="0"/>
              <a:t>$27 cost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If it falls that far take delivery of USO) shares worth $25,000, or 25% of the portfolio,  and keep them for fall</a:t>
            </a:r>
            <a:br>
              <a:rPr lang="en-US" sz="1800" dirty="0" smtClean="0"/>
            </a:br>
            <a:r>
              <a:rPr lang="en-US" sz="1800" dirty="0" smtClean="0"/>
              <a:t>oil bounce back to $90. If it doesn’t, keep the $1,000 in premium.</a:t>
            </a:r>
            <a:br>
              <a:rPr lang="en-US" sz="1800" dirty="0" smtClean="0"/>
            </a:br>
            <a:r>
              <a:rPr lang="en-US" sz="1800" dirty="0" smtClean="0"/>
              <a:t>Do on every dip until you get hit.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Also is a good idea here on gold (GLD), silver (SLV), and copper (CU)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39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 descr="natga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5" name="Content Placeholder 4" descr="U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69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 (CU)</a:t>
            </a:r>
            <a:endParaRPr lang="en-US" sz="3200" dirty="0"/>
          </a:p>
        </p:txBody>
      </p:sp>
      <p:pic>
        <p:nvPicPr>
          <p:cNvPr id="4" name="Content Placeholder 3" descr="copp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81000">
              <a:schemeClr val="accent5">
                <a:lumMod val="40000"/>
                <a:lumOff val="60000"/>
              </a:schemeClr>
            </a:gs>
            <a:gs pos="29000">
              <a:schemeClr val="accent5"/>
            </a:gs>
            <a:gs pos="100000">
              <a:srgbClr val="D1C39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486400" y="2286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 Vegas</a:t>
            </a:r>
            <a:br>
              <a:rPr lang="en-US" b="1" dirty="0" smtClean="0"/>
            </a:br>
            <a:r>
              <a:rPr lang="en-US" b="1" dirty="0" smtClean="0"/>
              <a:t>September 28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209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Zermatt, Switzerland</a:t>
            </a:r>
            <a:br>
              <a:rPr lang="en-US" b="1" dirty="0" smtClean="0"/>
            </a:br>
            <a:r>
              <a:rPr lang="en-US" b="1" dirty="0" smtClean="0"/>
              <a:t>July 27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124200"/>
            <a:ext cx="3340100" cy="276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00400"/>
            <a:ext cx="36322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Precious Metals-Getting Interesting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*Seasonal strength kicks in during August,</a:t>
            </a:r>
            <a:br>
              <a:rPr lang="en-US" dirty="0" smtClean="0"/>
            </a:br>
            <a:r>
              <a:rPr lang="en-US" dirty="0" smtClean="0"/>
              <a:t>buy July-sell February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*Still waiting for QE, Europe will jump</a:t>
            </a:r>
            <a:br>
              <a:rPr lang="en-US" dirty="0" smtClean="0"/>
            </a:br>
            <a:r>
              <a:rPr lang="en-US" dirty="0" smtClean="0"/>
              <a:t>before the US, will LTRO or Euro interest rate cut</a:t>
            </a:r>
            <a:br>
              <a:rPr lang="en-US" dirty="0" smtClean="0"/>
            </a:br>
            <a:r>
              <a:rPr lang="en-US" dirty="0" smtClean="0"/>
              <a:t>be the trigger?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*Gold shares leading is very bullish leading</a:t>
            </a:r>
            <a:br>
              <a:rPr lang="en-US" dirty="0" smtClean="0"/>
            </a:br>
            <a:r>
              <a:rPr lang="en-US" dirty="0" smtClean="0"/>
              <a:t>indicator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*May-June began months of base building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*Asian central bank buying is putting in a floor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 descr="gol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5" name="Content Placeholder 4" descr="silv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endParaRPr lang="en-US" sz="3200" dirty="0"/>
          </a:p>
        </p:txBody>
      </p:sp>
      <p:pic>
        <p:nvPicPr>
          <p:cNvPr id="4" name="Content Placeholder 3" descr="pp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(PALL)</a:t>
            </a:r>
            <a:endParaRPr lang="en-US" sz="3600" dirty="0"/>
          </a:p>
        </p:txBody>
      </p:sp>
      <p:pic>
        <p:nvPicPr>
          <p:cNvPr id="5" name="Content Placeholder 4" descr="p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*Global warming returns with a vengeance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*Severe drought hits the Midwest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corn and wheat yields cut back substantially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*Drought getting more severe in Russia,</a:t>
            </a:r>
            <a:br>
              <a:rPr lang="en-US" sz="1800" dirty="0" smtClean="0"/>
            </a:br>
            <a:r>
              <a:rPr lang="en-US" sz="1800" dirty="0" smtClean="0"/>
              <a:t>cutting exports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*Miss the pop, distracted by better trades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5" name="Content Placeholder 4" descr="cor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4" name="Content Placeholder 3" descr="soyb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13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February, 2012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77" y="1600201"/>
            <a:ext cx="6801046" cy="3581400"/>
          </a:xfrm>
        </p:spPr>
      </p:pic>
      <p:sp>
        <p:nvSpPr>
          <p:cNvPr id="3" name="TextBox 2"/>
          <p:cNvSpPr txBox="1"/>
          <p:nvPr/>
        </p:nvSpPr>
        <p:spPr>
          <a:xfrm>
            <a:off x="2057400" y="542007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“twist” extend to mortgage backed securities?</a:t>
            </a:r>
            <a:br>
              <a:rPr lang="en-US" dirty="0" smtClean="0"/>
            </a:br>
            <a:r>
              <a:rPr lang="en-US" dirty="0" smtClean="0"/>
              <a:t>Could take the 30 year fixed from 3.75% to 2.75%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Wait for Commodities to lead the first move up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stand aside, wait for bigger sell off</a:t>
            </a:r>
            <a:br>
              <a:rPr lang="en-US" sz="2400" dirty="0" smtClean="0"/>
            </a:br>
            <a:r>
              <a:rPr lang="en-US" sz="2400" dirty="0" smtClean="0"/>
              <a:t>*Bonds- sell rallies through OTM Call Spreads, 1.50% or lower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wait for bigger dip to buy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 on rally over $1.27.8, sell yen</a:t>
            </a:r>
            <a:r>
              <a:rPr lang="en-US" sz="2400" dirty="0"/>
              <a:t> </a:t>
            </a:r>
            <a:r>
              <a:rPr lang="en-US" sz="2400" dirty="0" smtClean="0"/>
              <a:t>OTM Calls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 – Short OTM Puts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aside, dying into the summer</a:t>
            </a:r>
            <a:br>
              <a:rPr lang="en-US" sz="2400" dirty="0" smtClean="0"/>
            </a:br>
            <a:r>
              <a:rPr lang="en-US" sz="2400" dirty="0" smtClean="0"/>
              <a:t>*The ags – stand aside, too late to buy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rent, don’t buy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August 1, 2012</a:t>
            </a:r>
            <a:br>
              <a:rPr lang="en-US" sz="2400" dirty="0" smtClean="0"/>
            </a:br>
            <a:r>
              <a:rPr lang="en-US" sz="2400" dirty="0" smtClean="0"/>
              <a:t>12:00 noon EST from Zermatt, Switzerland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*June Final +14.7%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+8.2%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84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49.0%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+8.9%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40.1%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64 out of 94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68% success rate on closed trades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buy strategy</a:t>
            </a:r>
            <a:r>
              <a:rPr lang="en-US" sz="2700" dirty="0"/>
              <a:t> </a:t>
            </a:r>
            <a:r>
              <a:rPr lang="en-US" sz="2700" dirty="0" smtClean="0"/>
              <a:t>luncheon 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Hiding on the Sidelines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62641"/>
              </p:ext>
            </p:extLst>
          </p:nvPr>
        </p:nvGraphicFramePr>
        <p:xfrm>
          <a:off x="4114800" y="1905000"/>
          <a:ext cx="4000501" cy="34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41863"/>
              </p:ext>
            </p:extLst>
          </p:nvPr>
        </p:nvGraphicFramePr>
        <p:xfrm>
          <a:off x="1066800" y="1524000"/>
          <a:ext cx="2832926" cy="4525965"/>
        </p:xfrm>
        <a:graphic>
          <a:graphicData uri="http://schemas.openxmlformats.org/drawingml/2006/table">
            <a:tbl>
              <a:tblPr/>
              <a:tblGrid>
                <a:gridCol w="1724390"/>
                <a:gridCol w="1108536"/>
              </a:tblGrid>
              <a:tr h="2261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Book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18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(FXY) July short call spread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(TLT) Short call spread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5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800" dirty="0" smtClean="0"/>
              <a:t>Performance Since Inception-New All Time High</a:t>
            </a:r>
            <a:br>
              <a:rPr lang="en-US" sz="2800" dirty="0" smtClean="0"/>
            </a:br>
            <a:r>
              <a:rPr lang="en-US" sz="2800" dirty="0" smtClean="0"/>
              <a:t>+31% Average Annualized Return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523515"/>
              </p:ext>
            </p:extLst>
          </p:nvPr>
        </p:nvGraphicFramePr>
        <p:xfrm>
          <a:off x="1143000" y="1752600"/>
          <a:ext cx="6781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Economy-Still Soggy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*June 80,000 nonfarm payroll was a killer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>*Weekly jobless claims down 26,000</a:t>
            </a:r>
            <a:r>
              <a:rPr lang="en-US" sz="1600" dirty="0">
                <a:solidFill>
                  <a:srgbClr val="008000"/>
                </a:solidFill>
              </a:rPr>
              <a:t/>
            </a:r>
            <a:br>
              <a:rPr lang="en-US" sz="1600" dirty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>to 350,000</a:t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008000"/>
                </a:solidFill>
              </a:rPr>
              <a:t/>
            </a:r>
            <a:br>
              <a:rPr lang="en-US" sz="1600" dirty="0" smtClean="0">
                <a:solidFill>
                  <a:srgbClr val="008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*End July last chance for pre-election QE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*June Japan machinery orders -14.8%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*Chinese inflation falls to YOY 2.2%, a 29 month low, trade </a:t>
            </a:r>
            <a:r>
              <a:rPr lang="en-US" sz="1600" dirty="0" err="1" smtClean="0">
                <a:solidFill>
                  <a:srgbClr val="FF0000"/>
                </a:solidFill>
              </a:rPr>
              <a:t>surplis</a:t>
            </a:r>
            <a:r>
              <a:rPr lang="en-US" sz="1600" dirty="0" smtClean="0">
                <a:solidFill>
                  <a:srgbClr val="FF0000"/>
                </a:solidFill>
              </a:rPr>
              <a:t> rising due to collapsing imports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*All consistent with a low 1.5% GDP growth rate,</a:t>
            </a:r>
            <a:br>
              <a:rPr lang="en-US" sz="1600" dirty="0" smtClean="0"/>
            </a:br>
            <a:r>
              <a:rPr lang="en-US" sz="1600" dirty="0" smtClean="0"/>
              <a:t>or lower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33000">
              <a:schemeClr val="accent5"/>
            </a:gs>
            <a:gs pos="5000">
              <a:schemeClr val="tx2">
                <a:lumMod val="20000"/>
                <a:lumOff val="80000"/>
              </a:schemeClr>
            </a:gs>
            <a:gs pos="100000">
              <a:srgbClr val="D1C39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/>
              <a:t>The Short Term Trend is Up</a:t>
            </a:r>
            <a:br>
              <a:rPr lang="en-US" sz="2400" dirty="0" smtClean="0"/>
            </a:br>
            <a:r>
              <a:rPr lang="en-US" sz="2400" dirty="0" smtClean="0"/>
              <a:t>Break 400,000 and the double dip threat is 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91" y="1871444"/>
            <a:ext cx="4963218" cy="36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8225</TotalTime>
  <Words>328</Words>
  <Application>Microsoft Office PowerPoint</Application>
  <PresentationFormat>On-screen Show (4:3)</PresentationFormat>
  <Paragraphs>86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Please Stand By for John Thomas Wednesday, July 18, 2012, New York City Global Trading Dispatch</vt:lpstr>
      <vt:lpstr>The Mad Hedge Fund Trader “On Hold For the Fed”</vt:lpstr>
      <vt:lpstr>MHFT Global Strategy Luncheons Buy tickets at www.madhedgefundtrader.com  2012 Schedule</vt:lpstr>
      <vt:lpstr>MHFT Global Strategy Luncheons Buy tickets at www.madhedgefundtrader.com </vt:lpstr>
      <vt:lpstr>Trade Alert Performance </vt:lpstr>
      <vt:lpstr>Portfolio Review Hiding on the Sidelines </vt:lpstr>
      <vt:lpstr>Performance Since Inception-New All Time High +31% Average Annualized Return</vt:lpstr>
      <vt:lpstr>The Economy-Still Soggy </vt:lpstr>
      <vt:lpstr>Weekly Jobless Claims The Short Term Trend is Up Break 400,000 and the double dip threat is on</vt:lpstr>
      <vt:lpstr>Bonds-</vt:lpstr>
      <vt:lpstr>(TNX) 1.42%-1.70% Range Holding</vt:lpstr>
      <vt:lpstr>(TLT)</vt:lpstr>
      <vt:lpstr>Short Treasuries (TBT)</vt:lpstr>
      <vt:lpstr>Junk Bonds (HYG)</vt:lpstr>
      <vt:lpstr>Stocks-The Flat Summer is Here</vt:lpstr>
      <vt:lpstr>(SPX)</vt:lpstr>
      <vt:lpstr>Double Short S&amp;P 500 ETF(SDS)</vt:lpstr>
      <vt:lpstr>(VIX)</vt:lpstr>
      <vt:lpstr>(AAPL) </vt:lpstr>
      <vt:lpstr>(CAT) </vt:lpstr>
      <vt:lpstr>(FCX) </vt:lpstr>
      <vt:lpstr>(DIS) </vt:lpstr>
      <vt:lpstr>Russell 2000 (IWM) </vt:lpstr>
      <vt:lpstr>Greece ETF (GREK) </vt:lpstr>
      <vt:lpstr>(EEM)</vt:lpstr>
      <vt:lpstr>The Dollar</vt:lpstr>
      <vt:lpstr>Long Dollar Basket (UUP)</vt:lpstr>
      <vt:lpstr>Euro (FXE)</vt:lpstr>
      <vt:lpstr>Australian Dollar (FXA)</vt:lpstr>
      <vt:lpstr>Japanese Yen (FXY)</vt:lpstr>
      <vt:lpstr>(YCS)</vt:lpstr>
      <vt:lpstr>Energy</vt:lpstr>
      <vt:lpstr>Hard Assets-Call of the Year</vt:lpstr>
      <vt:lpstr>Crude</vt:lpstr>
      <vt:lpstr>Oil (USO)</vt:lpstr>
      <vt:lpstr>(USO) The Low Risk Play Naked Short Puts on Oil</vt:lpstr>
      <vt:lpstr>Natural Gas</vt:lpstr>
      <vt:lpstr>Natural Gas (UNG)</vt:lpstr>
      <vt:lpstr>Copper (CU)</vt:lpstr>
      <vt:lpstr>Precious Metals-Getting Interesting</vt:lpstr>
      <vt:lpstr>Gold</vt:lpstr>
      <vt:lpstr>Silver</vt:lpstr>
      <vt:lpstr>(Platinum) (PPLT)</vt:lpstr>
      <vt:lpstr>Palladium (PALL)</vt:lpstr>
      <vt:lpstr>The Ags</vt:lpstr>
      <vt:lpstr>(CORN)</vt:lpstr>
      <vt:lpstr>Soybeans (SOYB)</vt:lpstr>
      <vt:lpstr>Real Estate February, 2012</vt:lpstr>
      <vt:lpstr>Trade Sheet The bottom line: Wait for Commodities to lead the first move up</vt:lpstr>
      <vt:lpstr>To buy strategy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Student</cp:lastModifiedBy>
  <cp:revision>1581</cp:revision>
  <dcterms:created xsi:type="dcterms:W3CDTF">2009-05-20T21:55:50Z</dcterms:created>
  <dcterms:modified xsi:type="dcterms:W3CDTF">2012-07-12T15:42:47Z</dcterms:modified>
</cp:coreProperties>
</file>