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53" r:id="rId2"/>
    <p:sldId id="256" r:id="rId3"/>
    <p:sldId id="505" r:id="rId4"/>
    <p:sldId id="504" r:id="rId5"/>
    <p:sldId id="354" r:id="rId6"/>
    <p:sldId id="355" r:id="rId7"/>
    <p:sldId id="540" r:id="rId8"/>
    <p:sldId id="447" r:id="rId9"/>
    <p:sldId id="503" r:id="rId10"/>
    <p:sldId id="571" r:id="rId11"/>
    <p:sldId id="572" r:id="rId12"/>
    <p:sldId id="437" r:id="rId13"/>
    <p:sldId id="438" r:id="rId14"/>
    <p:sldId id="541" r:id="rId15"/>
    <p:sldId id="439" r:id="rId16"/>
    <p:sldId id="466" r:id="rId17"/>
    <p:sldId id="565" r:id="rId18"/>
    <p:sldId id="554" r:id="rId19"/>
    <p:sldId id="498" r:id="rId20"/>
    <p:sldId id="420" r:id="rId21"/>
    <p:sldId id="486" r:id="rId22"/>
    <p:sldId id="431" r:id="rId23"/>
    <p:sldId id="568" r:id="rId24"/>
    <p:sldId id="490" r:id="rId25"/>
    <p:sldId id="542" r:id="rId26"/>
    <p:sldId id="543" r:id="rId27"/>
    <p:sldId id="561" r:id="rId28"/>
    <p:sldId id="566" r:id="rId29"/>
    <p:sldId id="567" r:id="rId30"/>
    <p:sldId id="514" r:id="rId31"/>
    <p:sldId id="530" r:id="rId32"/>
    <p:sldId id="443" r:id="rId33"/>
    <p:sldId id="444" r:id="rId34"/>
    <p:sldId id="562" r:id="rId35"/>
    <p:sldId id="445" r:id="rId36"/>
    <p:sldId id="454" r:id="rId37"/>
    <p:sldId id="497" r:id="rId38"/>
    <p:sldId id="448" r:id="rId39"/>
    <p:sldId id="555" r:id="rId40"/>
    <p:sldId id="457" r:id="rId41"/>
    <p:sldId id="470" r:id="rId42"/>
    <p:sldId id="434" r:id="rId43"/>
    <p:sldId id="550" r:id="rId44"/>
    <p:sldId id="465" r:id="rId45"/>
    <p:sldId id="433" r:id="rId46"/>
    <p:sldId id="427" r:id="rId47"/>
    <p:sldId id="570" r:id="rId48"/>
    <p:sldId id="428" r:id="rId49"/>
    <p:sldId id="450" r:id="rId50"/>
    <p:sldId id="451" r:id="rId51"/>
    <p:sldId id="569" r:id="rId52"/>
    <p:sldId id="440" r:id="rId53"/>
    <p:sldId id="442" r:id="rId54"/>
    <p:sldId id="501" r:id="rId55"/>
    <p:sldId id="558" r:id="rId56"/>
    <p:sldId id="449" r:id="rId57"/>
    <p:sldId id="564" r:id="rId58"/>
    <p:sldId id="360" r:id="rId59"/>
    <p:sldId id="293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6" autoAdjust="0"/>
    <p:restoredTop sz="96196" autoAdjust="0"/>
  </p:normalViewPr>
  <p:slideViewPr>
    <p:cSldViewPr>
      <p:cViewPr>
        <p:scale>
          <a:sx n="107" d="100"/>
          <a:sy n="107" d="100"/>
        </p:scale>
        <p:origin x="-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Sheet1!$B$14</c:f>
              <c:strCache>
                <c:ptCount val="1"/>
              </c:strCache>
            </c:strRef>
          </c:tx>
          <c:explosion val="25"/>
          <c:val>
            <c:numRef>
              <c:f>Sheet1!$B$14:$B$21</c:f>
              <c:numCache>
                <c:formatCode>0.00%</c:formatCode>
                <c:ptCount val="8"/>
                <c:pt idx="1">
                  <c:v>0.15</c:v>
                </c:pt>
                <c:pt idx="5">
                  <c:v>-3.2000000000000001E-2</c:v>
                </c:pt>
                <c:pt idx="6">
                  <c:v>-0.05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467730917197"/>
          <c:y val="1.7238756172427597E-2"/>
          <c:w val="0.72137885161615067"/>
          <c:h val="0.81028493260376355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Sheet1!$A$6:$A$407</c:f>
              <c:numCache>
                <c:formatCode>m/d/yyyy</c:formatCode>
                <c:ptCount val="402"/>
                <c:pt idx="0">
                  <c:v>40513</c:v>
                </c:pt>
                <c:pt idx="1">
                  <c:v>40514</c:v>
                </c:pt>
                <c:pt idx="2">
                  <c:v>40515</c:v>
                </c:pt>
                <c:pt idx="3">
                  <c:v>40519</c:v>
                </c:pt>
                <c:pt idx="4">
                  <c:v>40520</c:v>
                </c:pt>
                <c:pt idx="5">
                  <c:v>40521</c:v>
                </c:pt>
                <c:pt idx="6">
                  <c:v>40522</c:v>
                </c:pt>
                <c:pt idx="7">
                  <c:v>40525</c:v>
                </c:pt>
                <c:pt idx="8">
                  <c:v>40526</c:v>
                </c:pt>
                <c:pt idx="9">
                  <c:v>40527</c:v>
                </c:pt>
                <c:pt idx="10">
                  <c:v>40528</c:v>
                </c:pt>
                <c:pt idx="11">
                  <c:v>40529</c:v>
                </c:pt>
                <c:pt idx="12">
                  <c:v>40532</c:v>
                </c:pt>
                <c:pt idx="13">
                  <c:v>40534</c:v>
                </c:pt>
                <c:pt idx="14">
                  <c:v>40535</c:v>
                </c:pt>
                <c:pt idx="15">
                  <c:v>40536</c:v>
                </c:pt>
                <c:pt idx="16">
                  <c:v>40539</c:v>
                </c:pt>
                <c:pt idx="17">
                  <c:v>40540</c:v>
                </c:pt>
                <c:pt idx="18">
                  <c:v>40541</c:v>
                </c:pt>
                <c:pt idx="19">
                  <c:v>40542</c:v>
                </c:pt>
                <c:pt idx="20">
                  <c:v>40543</c:v>
                </c:pt>
                <c:pt idx="21">
                  <c:v>40546</c:v>
                </c:pt>
                <c:pt idx="22">
                  <c:v>40547</c:v>
                </c:pt>
                <c:pt idx="23">
                  <c:v>40548</c:v>
                </c:pt>
                <c:pt idx="24">
                  <c:v>40549</c:v>
                </c:pt>
                <c:pt idx="25">
                  <c:v>40550</c:v>
                </c:pt>
                <c:pt idx="26">
                  <c:v>40553</c:v>
                </c:pt>
                <c:pt idx="27">
                  <c:v>40554</c:v>
                </c:pt>
                <c:pt idx="28">
                  <c:v>40555</c:v>
                </c:pt>
                <c:pt idx="29">
                  <c:v>40556</c:v>
                </c:pt>
                <c:pt idx="30">
                  <c:v>40557</c:v>
                </c:pt>
                <c:pt idx="31">
                  <c:v>40561</c:v>
                </c:pt>
                <c:pt idx="32">
                  <c:v>40562</c:v>
                </c:pt>
                <c:pt idx="33">
                  <c:v>40563</c:v>
                </c:pt>
                <c:pt idx="34">
                  <c:v>40564</c:v>
                </c:pt>
                <c:pt idx="35">
                  <c:v>40567</c:v>
                </c:pt>
                <c:pt idx="36">
                  <c:v>40568</c:v>
                </c:pt>
                <c:pt idx="37">
                  <c:v>40569</c:v>
                </c:pt>
                <c:pt idx="38">
                  <c:v>40570</c:v>
                </c:pt>
                <c:pt idx="39">
                  <c:v>40571</c:v>
                </c:pt>
                <c:pt idx="40">
                  <c:v>40574</c:v>
                </c:pt>
                <c:pt idx="41">
                  <c:v>40575</c:v>
                </c:pt>
                <c:pt idx="42">
                  <c:v>40576</c:v>
                </c:pt>
                <c:pt idx="43">
                  <c:v>40577</c:v>
                </c:pt>
                <c:pt idx="44">
                  <c:v>40578</c:v>
                </c:pt>
                <c:pt idx="45">
                  <c:v>40581</c:v>
                </c:pt>
                <c:pt idx="46">
                  <c:v>40582</c:v>
                </c:pt>
                <c:pt idx="47">
                  <c:v>40583</c:v>
                </c:pt>
                <c:pt idx="48">
                  <c:v>40584</c:v>
                </c:pt>
                <c:pt idx="49">
                  <c:v>40585</c:v>
                </c:pt>
                <c:pt idx="50">
                  <c:v>40588</c:v>
                </c:pt>
                <c:pt idx="51">
                  <c:v>40589</c:v>
                </c:pt>
                <c:pt idx="52">
                  <c:v>40590</c:v>
                </c:pt>
                <c:pt idx="53">
                  <c:v>40591</c:v>
                </c:pt>
                <c:pt idx="54">
                  <c:v>40592</c:v>
                </c:pt>
                <c:pt idx="55">
                  <c:v>40596</c:v>
                </c:pt>
                <c:pt idx="56">
                  <c:v>40597</c:v>
                </c:pt>
                <c:pt idx="57">
                  <c:v>40598</c:v>
                </c:pt>
                <c:pt idx="58">
                  <c:v>40599</c:v>
                </c:pt>
                <c:pt idx="59">
                  <c:v>40602</c:v>
                </c:pt>
                <c:pt idx="60">
                  <c:v>40603</c:v>
                </c:pt>
                <c:pt idx="61">
                  <c:v>40604</c:v>
                </c:pt>
                <c:pt idx="62">
                  <c:v>40605</c:v>
                </c:pt>
                <c:pt idx="63">
                  <c:v>40606</c:v>
                </c:pt>
                <c:pt idx="64">
                  <c:v>40609</c:v>
                </c:pt>
                <c:pt idx="65">
                  <c:v>40610</c:v>
                </c:pt>
                <c:pt idx="66">
                  <c:v>40611</c:v>
                </c:pt>
                <c:pt idx="67">
                  <c:v>40612</c:v>
                </c:pt>
                <c:pt idx="68">
                  <c:v>40613</c:v>
                </c:pt>
                <c:pt idx="69">
                  <c:v>40616</c:v>
                </c:pt>
                <c:pt idx="70">
                  <c:v>40617</c:v>
                </c:pt>
                <c:pt idx="71">
                  <c:v>40618</c:v>
                </c:pt>
                <c:pt idx="72">
                  <c:v>40619</c:v>
                </c:pt>
                <c:pt idx="73">
                  <c:v>40620</c:v>
                </c:pt>
                <c:pt idx="74">
                  <c:v>40624</c:v>
                </c:pt>
                <c:pt idx="75">
                  <c:v>40625</c:v>
                </c:pt>
                <c:pt idx="76">
                  <c:v>40627</c:v>
                </c:pt>
                <c:pt idx="77">
                  <c:v>40630</c:v>
                </c:pt>
                <c:pt idx="78">
                  <c:v>40644</c:v>
                </c:pt>
                <c:pt idx="79">
                  <c:v>40645</c:v>
                </c:pt>
                <c:pt idx="80">
                  <c:v>40646</c:v>
                </c:pt>
                <c:pt idx="81">
                  <c:v>40647</c:v>
                </c:pt>
                <c:pt idx="82">
                  <c:v>40648</c:v>
                </c:pt>
                <c:pt idx="83">
                  <c:v>40651</c:v>
                </c:pt>
                <c:pt idx="84">
                  <c:v>40652</c:v>
                </c:pt>
                <c:pt idx="85">
                  <c:v>40653</c:v>
                </c:pt>
                <c:pt idx="86">
                  <c:v>40654</c:v>
                </c:pt>
                <c:pt idx="87">
                  <c:v>40658</c:v>
                </c:pt>
                <c:pt idx="88">
                  <c:v>40659</c:v>
                </c:pt>
                <c:pt idx="89">
                  <c:v>40662</c:v>
                </c:pt>
                <c:pt idx="90">
                  <c:v>40665</c:v>
                </c:pt>
                <c:pt idx="91">
                  <c:v>40666</c:v>
                </c:pt>
                <c:pt idx="92">
                  <c:v>40667</c:v>
                </c:pt>
                <c:pt idx="93">
                  <c:v>40668</c:v>
                </c:pt>
                <c:pt idx="94">
                  <c:v>40673</c:v>
                </c:pt>
                <c:pt idx="95">
                  <c:v>40674</c:v>
                </c:pt>
                <c:pt idx="96">
                  <c:v>40675</c:v>
                </c:pt>
                <c:pt idx="97">
                  <c:v>40676</c:v>
                </c:pt>
                <c:pt idx="98">
                  <c:v>40679</c:v>
                </c:pt>
                <c:pt idx="99">
                  <c:v>40680</c:v>
                </c:pt>
                <c:pt idx="100">
                  <c:v>40681</c:v>
                </c:pt>
                <c:pt idx="101">
                  <c:v>40682</c:v>
                </c:pt>
                <c:pt idx="102">
                  <c:v>40683</c:v>
                </c:pt>
                <c:pt idx="103">
                  <c:v>40686</c:v>
                </c:pt>
                <c:pt idx="104">
                  <c:v>40687</c:v>
                </c:pt>
                <c:pt idx="105">
                  <c:v>40688</c:v>
                </c:pt>
                <c:pt idx="106">
                  <c:v>40689</c:v>
                </c:pt>
                <c:pt idx="107">
                  <c:v>40690</c:v>
                </c:pt>
                <c:pt idx="108">
                  <c:v>40694</c:v>
                </c:pt>
                <c:pt idx="109">
                  <c:v>40695</c:v>
                </c:pt>
                <c:pt idx="110">
                  <c:v>40696</c:v>
                </c:pt>
                <c:pt idx="111">
                  <c:v>40697</c:v>
                </c:pt>
                <c:pt idx="112">
                  <c:v>40700</c:v>
                </c:pt>
                <c:pt idx="113">
                  <c:v>40701</c:v>
                </c:pt>
                <c:pt idx="114">
                  <c:v>40702</c:v>
                </c:pt>
                <c:pt idx="115">
                  <c:v>40703</c:v>
                </c:pt>
                <c:pt idx="116">
                  <c:v>40704</c:v>
                </c:pt>
                <c:pt idx="117">
                  <c:v>40707</c:v>
                </c:pt>
                <c:pt idx="118">
                  <c:v>40708</c:v>
                </c:pt>
                <c:pt idx="119">
                  <c:v>40709</c:v>
                </c:pt>
                <c:pt idx="120">
                  <c:v>40710</c:v>
                </c:pt>
                <c:pt idx="121">
                  <c:v>40711</c:v>
                </c:pt>
                <c:pt idx="122">
                  <c:v>40714</c:v>
                </c:pt>
                <c:pt idx="123">
                  <c:v>40715</c:v>
                </c:pt>
                <c:pt idx="124">
                  <c:v>40716</c:v>
                </c:pt>
                <c:pt idx="125">
                  <c:v>40717</c:v>
                </c:pt>
                <c:pt idx="126">
                  <c:v>40718</c:v>
                </c:pt>
                <c:pt idx="127">
                  <c:v>40721</c:v>
                </c:pt>
                <c:pt idx="128">
                  <c:v>40723</c:v>
                </c:pt>
                <c:pt idx="129">
                  <c:v>40724</c:v>
                </c:pt>
                <c:pt idx="130">
                  <c:v>40725</c:v>
                </c:pt>
                <c:pt idx="131">
                  <c:v>40729</c:v>
                </c:pt>
                <c:pt idx="132">
                  <c:v>40730</c:v>
                </c:pt>
                <c:pt idx="133">
                  <c:v>40732</c:v>
                </c:pt>
                <c:pt idx="134">
                  <c:v>40735</c:v>
                </c:pt>
                <c:pt idx="135">
                  <c:v>40736</c:v>
                </c:pt>
                <c:pt idx="136">
                  <c:v>40737</c:v>
                </c:pt>
                <c:pt idx="137">
                  <c:v>40738</c:v>
                </c:pt>
                <c:pt idx="138">
                  <c:v>40739</c:v>
                </c:pt>
                <c:pt idx="139">
                  <c:v>40742</c:v>
                </c:pt>
                <c:pt idx="140">
                  <c:v>40743</c:v>
                </c:pt>
                <c:pt idx="141">
                  <c:v>40744</c:v>
                </c:pt>
                <c:pt idx="142">
                  <c:v>40745</c:v>
                </c:pt>
                <c:pt idx="143">
                  <c:v>40746</c:v>
                </c:pt>
                <c:pt idx="144">
                  <c:v>40749</c:v>
                </c:pt>
                <c:pt idx="145">
                  <c:v>40750</c:v>
                </c:pt>
                <c:pt idx="146">
                  <c:v>40751</c:v>
                </c:pt>
                <c:pt idx="147">
                  <c:v>40752</c:v>
                </c:pt>
                <c:pt idx="148">
                  <c:v>40753</c:v>
                </c:pt>
                <c:pt idx="149">
                  <c:v>40756</c:v>
                </c:pt>
                <c:pt idx="150">
                  <c:v>40757</c:v>
                </c:pt>
                <c:pt idx="151">
                  <c:v>40758</c:v>
                </c:pt>
                <c:pt idx="152">
                  <c:v>40759</c:v>
                </c:pt>
                <c:pt idx="153">
                  <c:v>40760</c:v>
                </c:pt>
                <c:pt idx="154">
                  <c:v>40763</c:v>
                </c:pt>
                <c:pt idx="155">
                  <c:v>40764</c:v>
                </c:pt>
                <c:pt idx="156">
                  <c:v>40765</c:v>
                </c:pt>
                <c:pt idx="157">
                  <c:v>40766</c:v>
                </c:pt>
                <c:pt idx="158">
                  <c:v>40767</c:v>
                </c:pt>
                <c:pt idx="159">
                  <c:v>40770</c:v>
                </c:pt>
                <c:pt idx="160">
                  <c:v>40771</c:v>
                </c:pt>
                <c:pt idx="161">
                  <c:v>40772</c:v>
                </c:pt>
                <c:pt idx="162">
                  <c:v>40773</c:v>
                </c:pt>
                <c:pt idx="163">
                  <c:v>40774</c:v>
                </c:pt>
                <c:pt idx="164">
                  <c:v>40777</c:v>
                </c:pt>
                <c:pt idx="165">
                  <c:v>40778</c:v>
                </c:pt>
                <c:pt idx="166">
                  <c:v>40779</c:v>
                </c:pt>
                <c:pt idx="167">
                  <c:v>40780</c:v>
                </c:pt>
                <c:pt idx="168">
                  <c:v>40781</c:v>
                </c:pt>
                <c:pt idx="169">
                  <c:v>40784</c:v>
                </c:pt>
                <c:pt idx="170">
                  <c:v>40785</c:v>
                </c:pt>
                <c:pt idx="171">
                  <c:v>40786</c:v>
                </c:pt>
                <c:pt idx="172">
                  <c:v>40787</c:v>
                </c:pt>
                <c:pt idx="173">
                  <c:v>40788</c:v>
                </c:pt>
                <c:pt idx="174">
                  <c:v>40792</c:v>
                </c:pt>
                <c:pt idx="175">
                  <c:v>40793</c:v>
                </c:pt>
                <c:pt idx="176">
                  <c:v>40795</c:v>
                </c:pt>
                <c:pt idx="177">
                  <c:v>40798</c:v>
                </c:pt>
                <c:pt idx="178">
                  <c:v>40799</c:v>
                </c:pt>
                <c:pt idx="179">
                  <c:v>40800</c:v>
                </c:pt>
                <c:pt idx="180">
                  <c:v>40801</c:v>
                </c:pt>
                <c:pt idx="181">
                  <c:v>40802</c:v>
                </c:pt>
                <c:pt idx="182">
                  <c:v>40805</c:v>
                </c:pt>
                <c:pt idx="183">
                  <c:v>40806</c:v>
                </c:pt>
                <c:pt idx="184">
                  <c:v>40807</c:v>
                </c:pt>
                <c:pt idx="185">
                  <c:v>40808</c:v>
                </c:pt>
                <c:pt idx="186">
                  <c:v>40812</c:v>
                </c:pt>
                <c:pt idx="187">
                  <c:v>40813</c:v>
                </c:pt>
                <c:pt idx="188">
                  <c:v>40815</c:v>
                </c:pt>
                <c:pt idx="189">
                  <c:v>40816</c:v>
                </c:pt>
                <c:pt idx="190">
                  <c:v>40819</c:v>
                </c:pt>
                <c:pt idx="191">
                  <c:v>40821</c:v>
                </c:pt>
                <c:pt idx="192">
                  <c:v>40822</c:v>
                </c:pt>
                <c:pt idx="193">
                  <c:v>40826</c:v>
                </c:pt>
                <c:pt idx="194">
                  <c:v>40827</c:v>
                </c:pt>
                <c:pt idx="195">
                  <c:v>40828</c:v>
                </c:pt>
                <c:pt idx="196">
                  <c:v>40829</c:v>
                </c:pt>
                <c:pt idx="197">
                  <c:v>40830</c:v>
                </c:pt>
                <c:pt idx="198">
                  <c:v>40833</c:v>
                </c:pt>
                <c:pt idx="199">
                  <c:v>40834</c:v>
                </c:pt>
                <c:pt idx="200">
                  <c:v>40835</c:v>
                </c:pt>
                <c:pt idx="201">
                  <c:v>40837</c:v>
                </c:pt>
                <c:pt idx="202">
                  <c:v>40840</c:v>
                </c:pt>
                <c:pt idx="203">
                  <c:v>40841</c:v>
                </c:pt>
                <c:pt idx="204">
                  <c:v>40842</c:v>
                </c:pt>
                <c:pt idx="205">
                  <c:v>40847</c:v>
                </c:pt>
                <c:pt idx="206">
                  <c:v>40848</c:v>
                </c:pt>
                <c:pt idx="207">
                  <c:v>40849</c:v>
                </c:pt>
                <c:pt idx="208">
                  <c:v>40850</c:v>
                </c:pt>
                <c:pt idx="209">
                  <c:v>40851</c:v>
                </c:pt>
                <c:pt idx="210">
                  <c:v>40855</c:v>
                </c:pt>
                <c:pt idx="211">
                  <c:v>40856</c:v>
                </c:pt>
                <c:pt idx="212">
                  <c:v>40857</c:v>
                </c:pt>
                <c:pt idx="213">
                  <c:v>40858</c:v>
                </c:pt>
                <c:pt idx="214">
                  <c:v>40861</c:v>
                </c:pt>
                <c:pt idx="215">
                  <c:v>40862</c:v>
                </c:pt>
                <c:pt idx="216">
                  <c:v>40863</c:v>
                </c:pt>
                <c:pt idx="217">
                  <c:v>40864</c:v>
                </c:pt>
                <c:pt idx="218">
                  <c:v>40865</c:v>
                </c:pt>
                <c:pt idx="219">
                  <c:v>40868</c:v>
                </c:pt>
                <c:pt idx="220">
                  <c:v>40869</c:v>
                </c:pt>
                <c:pt idx="221">
                  <c:v>40870</c:v>
                </c:pt>
                <c:pt idx="222">
                  <c:v>40872</c:v>
                </c:pt>
                <c:pt idx="223">
                  <c:v>40875</c:v>
                </c:pt>
                <c:pt idx="224">
                  <c:v>40876</c:v>
                </c:pt>
                <c:pt idx="225">
                  <c:v>40877</c:v>
                </c:pt>
                <c:pt idx="226">
                  <c:v>40878</c:v>
                </c:pt>
                <c:pt idx="227">
                  <c:v>40879</c:v>
                </c:pt>
                <c:pt idx="228">
                  <c:v>40882</c:v>
                </c:pt>
                <c:pt idx="229">
                  <c:v>40883</c:v>
                </c:pt>
                <c:pt idx="230">
                  <c:v>40884</c:v>
                </c:pt>
                <c:pt idx="231">
                  <c:v>40885</c:v>
                </c:pt>
                <c:pt idx="232">
                  <c:v>40886</c:v>
                </c:pt>
                <c:pt idx="233">
                  <c:v>40889</c:v>
                </c:pt>
                <c:pt idx="234">
                  <c:v>40890</c:v>
                </c:pt>
                <c:pt idx="235">
                  <c:v>40891</c:v>
                </c:pt>
                <c:pt idx="236">
                  <c:v>40892</c:v>
                </c:pt>
                <c:pt idx="237">
                  <c:v>40893</c:v>
                </c:pt>
                <c:pt idx="238">
                  <c:v>40896</c:v>
                </c:pt>
                <c:pt idx="239">
                  <c:v>40897</c:v>
                </c:pt>
                <c:pt idx="240">
                  <c:v>40898</c:v>
                </c:pt>
                <c:pt idx="241">
                  <c:v>40899</c:v>
                </c:pt>
                <c:pt idx="242">
                  <c:v>40900</c:v>
                </c:pt>
                <c:pt idx="243">
                  <c:v>40903</c:v>
                </c:pt>
                <c:pt idx="244">
                  <c:v>40904</c:v>
                </c:pt>
                <c:pt idx="245">
                  <c:v>40905</c:v>
                </c:pt>
                <c:pt idx="246">
                  <c:v>40906</c:v>
                </c:pt>
                <c:pt idx="247">
                  <c:v>40907</c:v>
                </c:pt>
                <c:pt idx="248">
                  <c:v>40910</c:v>
                </c:pt>
                <c:pt idx="249">
                  <c:v>40911</c:v>
                </c:pt>
                <c:pt idx="250">
                  <c:v>40912</c:v>
                </c:pt>
                <c:pt idx="251">
                  <c:v>40913</c:v>
                </c:pt>
                <c:pt idx="252">
                  <c:v>40914</c:v>
                </c:pt>
                <c:pt idx="253">
                  <c:v>40917</c:v>
                </c:pt>
                <c:pt idx="254">
                  <c:v>40918</c:v>
                </c:pt>
                <c:pt idx="255">
                  <c:v>40919</c:v>
                </c:pt>
                <c:pt idx="256">
                  <c:v>40920</c:v>
                </c:pt>
                <c:pt idx="257">
                  <c:v>40921</c:v>
                </c:pt>
                <c:pt idx="258">
                  <c:v>40925</c:v>
                </c:pt>
                <c:pt idx="259">
                  <c:v>40926</c:v>
                </c:pt>
                <c:pt idx="260">
                  <c:v>40927</c:v>
                </c:pt>
                <c:pt idx="261">
                  <c:v>40928</c:v>
                </c:pt>
                <c:pt idx="262">
                  <c:v>40931</c:v>
                </c:pt>
                <c:pt idx="263">
                  <c:v>40932</c:v>
                </c:pt>
                <c:pt idx="264">
                  <c:v>40933</c:v>
                </c:pt>
                <c:pt idx="265">
                  <c:v>40934</c:v>
                </c:pt>
                <c:pt idx="266">
                  <c:v>40935</c:v>
                </c:pt>
                <c:pt idx="267">
                  <c:v>40938</c:v>
                </c:pt>
                <c:pt idx="268">
                  <c:v>40939</c:v>
                </c:pt>
                <c:pt idx="269">
                  <c:v>40940</c:v>
                </c:pt>
                <c:pt idx="270">
                  <c:v>40941</c:v>
                </c:pt>
                <c:pt idx="271">
                  <c:v>40942</c:v>
                </c:pt>
                <c:pt idx="272">
                  <c:v>40945</c:v>
                </c:pt>
                <c:pt idx="273">
                  <c:v>40946</c:v>
                </c:pt>
                <c:pt idx="274">
                  <c:v>40947</c:v>
                </c:pt>
                <c:pt idx="275">
                  <c:v>40948</c:v>
                </c:pt>
                <c:pt idx="276">
                  <c:v>40949</c:v>
                </c:pt>
                <c:pt idx="277">
                  <c:v>40952</c:v>
                </c:pt>
                <c:pt idx="278">
                  <c:v>40953</c:v>
                </c:pt>
                <c:pt idx="279">
                  <c:v>40954</c:v>
                </c:pt>
                <c:pt idx="280">
                  <c:v>40955</c:v>
                </c:pt>
                <c:pt idx="281">
                  <c:v>40956</c:v>
                </c:pt>
                <c:pt idx="282">
                  <c:v>40960</c:v>
                </c:pt>
                <c:pt idx="283">
                  <c:v>40961</c:v>
                </c:pt>
                <c:pt idx="284">
                  <c:v>40962</c:v>
                </c:pt>
                <c:pt idx="285">
                  <c:v>40963</c:v>
                </c:pt>
                <c:pt idx="286">
                  <c:v>40966</c:v>
                </c:pt>
                <c:pt idx="287">
                  <c:v>40967</c:v>
                </c:pt>
                <c:pt idx="288">
                  <c:v>40968</c:v>
                </c:pt>
                <c:pt idx="289">
                  <c:v>40969</c:v>
                </c:pt>
                <c:pt idx="290">
                  <c:v>40970</c:v>
                </c:pt>
                <c:pt idx="291">
                  <c:v>40973</c:v>
                </c:pt>
                <c:pt idx="292">
                  <c:v>40974</c:v>
                </c:pt>
                <c:pt idx="293">
                  <c:v>40975</c:v>
                </c:pt>
                <c:pt idx="294">
                  <c:v>40976</c:v>
                </c:pt>
                <c:pt idx="295">
                  <c:v>40977</c:v>
                </c:pt>
                <c:pt idx="296">
                  <c:v>40980</c:v>
                </c:pt>
                <c:pt idx="297">
                  <c:v>40981</c:v>
                </c:pt>
                <c:pt idx="298">
                  <c:v>40982</c:v>
                </c:pt>
                <c:pt idx="299">
                  <c:v>40983</c:v>
                </c:pt>
                <c:pt idx="300">
                  <c:v>40984</c:v>
                </c:pt>
                <c:pt idx="301">
                  <c:v>40987</c:v>
                </c:pt>
                <c:pt idx="302">
                  <c:v>40988</c:v>
                </c:pt>
                <c:pt idx="303">
                  <c:v>40989</c:v>
                </c:pt>
                <c:pt idx="304">
                  <c:v>40990</c:v>
                </c:pt>
                <c:pt idx="305">
                  <c:v>40991</c:v>
                </c:pt>
                <c:pt idx="306">
                  <c:v>40994</c:v>
                </c:pt>
                <c:pt idx="307">
                  <c:v>40995</c:v>
                </c:pt>
                <c:pt idx="308">
                  <c:v>40996</c:v>
                </c:pt>
                <c:pt idx="309">
                  <c:v>40997</c:v>
                </c:pt>
                <c:pt idx="310">
                  <c:v>40998</c:v>
                </c:pt>
                <c:pt idx="311">
                  <c:v>41001</c:v>
                </c:pt>
                <c:pt idx="312">
                  <c:v>41002</c:v>
                </c:pt>
                <c:pt idx="313">
                  <c:v>41003</c:v>
                </c:pt>
                <c:pt idx="314">
                  <c:v>41004</c:v>
                </c:pt>
                <c:pt idx="315">
                  <c:v>41008</c:v>
                </c:pt>
                <c:pt idx="316">
                  <c:v>41009</c:v>
                </c:pt>
                <c:pt idx="317">
                  <c:v>41010</c:v>
                </c:pt>
                <c:pt idx="318">
                  <c:v>41011</c:v>
                </c:pt>
                <c:pt idx="319">
                  <c:v>41012</c:v>
                </c:pt>
                <c:pt idx="320">
                  <c:v>41015</c:v>
                </c:pt>
                <c:pt idx="321">
                  <c:v>41017</c:v>
                </c:pt>
                <c:pt idx="322">
                  <c:v>41018</c:v>
                </c:pt>
                <c:pt idx="323">
                  <c:v>41019</c:v>
                </c:pt>
                <c:pt idx="324">
                  <c:v>41022</c:v>
                </c:pt>
                <c:pt idx="325">
                  <c:v>41023</c:v>
                </c:pt>
                <c:pt idx="326">
                  <c:v>41024</c:v>
                </c:pt>
                <c:pt idx="327">
                  <c:v>41025</c:v>
                </c:pt>
                <c:pt idx="328">
                  <c:v>41026</c:v>
                </c:pt>
                <c:pt idx="329">
                  <c:v>41029</c:v>
                </c:pt>
                <c:pt idx="330">
                  <c:v>41030</c:v>
                </c:pt>
                <c:pt idx="331">
                  <c:v>41031</c:v>
                </c:pt>
                <c:pt idx="332">
                  <c:v>41032</c:v>
                </c:pt>
                <c:pt idx="333">
                  <c:v>41033</c:v>
                </c:pt>
                <c:pt idx="334">
                  <c:v>41036</c:v>
                </c:pt>
                <c:pt idx="335">
                  <c:v>41037</c:v>
                </c:pt>
                <c:pt idx="336">
                  <c:v>41038</c:v>
                </c:pt>
                <c:pt idx="337">
                  <c:v>41039</c:v>
                </c:pt>
                <c:pt idx="338">
                  <c:v>41040</c:v>
                </c:pt>
                <c:pt idx="339">
                  <c:v>41043</c:v>
                </c:pt>
                <c:pt idx="340">
                  <c:v>41044</c:v>
                </c:pt>
                <c:pt idx="341">
                  <c:v>41045</c:v>
                </c:pt>
                <c:pt idx="342">
                  <c:v>41046</c:v>
                </c:pt>
                <c:pt idx="343">
                  <c:v>41047</c:v>
                </c:pt>
                <c:pt idx="344">
                  <c:v>41050</c:v>
                </c:pt>
                <c:pt idx="345">
                  <c:v>41051</c:v>
                </c:pt>
                <c:pt idx="346">
                  <c:v>41052</c:v>
                </c:pt>
                <c:pt idx="347">
                  <c:v>41053</c:v>
                </c:pt>
                <c:pt idx="348">
                  <c:v>41054</c:v>
                </c:pt>
                <c:pt idx="349">
                  <c:v>41058</c:v>
                </c:pt>
                <c:pt idx="350">
                  <c:v>41059</c:v>
                </c:pt>
                <c:pt idx="351">
                  <c:v>41060</c:v>
                </c:pt>
                <c:pt idx="352">
                  <c:v>41061</c:v>
                </c:pt>
                <c:pt idx="353">
                  <c:v>41064</c:v>
                </c:pt>
                <c:pt idx="354">
                  <c:v>41065</c:v>
                </c:pt>
                <c:pt idx="355">
                  <c:v>41066</c:v>
                </c:pt>
                <c:pt idx="356">
                  <c:v>41067</c:v>
                </c:pt>
                <c:pt idx="357">
                  <c:v>41068</c:v>
                </c:pt>
                <c:pt idx="358">
                  <c:v>41071</c:v>
                </c:pt>
                <c:pt idx="359">
                  <c:v>41072</c:v>
                </c:pt>
                <c:pt idx="360">
                  <c:v>41073</c:v>
                </c:pt>
                <c:pt idx="361">
                  <c:v>41074</c:v>
                </c:pt>
                <c:pt idx="362">
                  <c:v>41075</c:v>
                </c:pt>
                <c:pt idx="363">
                  <c:v>41078</c:v>
                </c:pt>
                <c:pt idx="364">
                  <c:v>41079</c:v>
                </c:pt>
                <c:pt idx="365">
                  <c:v>41080</c:v>
                </c:pt>
                <c:pt idx="366">
                  <c:v>41081</c:v>
                </c:pt>
                <c:pt idx="367">
                  <c:v>41082</c:v>
                </c:pt>
                <c:pt idx="368">
                  <c:v>41085</c:v>
                </c:pt>
                <c:pt idx="369">
                  <c:v>41086</c:v>
                </c:pt>
                <c:pt idx="370">
                  <c:v>41087</c:v>
                </c:pt>
                <c:pt idx="371">
                  <c:v>41088</c:v>
                </c:pt>
                <c:pt idx="372">
                  <c:v>41089</c:v>
                </c:pt>
                <c:pt idx="373">
                  <c:v>41092</c:v>
                </c:pt>
                <c:pt idx="374">
                  <c:v>41093</c:v>
                </c:pt>
                <c:pt idx="375">
                  <c:v>41095</c:v>
                </c:pt>
                <c:pt idx="376">
                  <c:v>41096</c:v>
                </c:pt>
                <c:pt idx="377">
                  <c:v>41099</c:v>
                </c:pt>
                <c:pt idx="378">
                  <c:v>41100</c:v>
                </c:pt>
                <c:pt idx="379">
                  <c:v>41101</c:v>
                </c:pt>
                <c:pt idx="380">
                  <c:v>41102</c:v>
                </c:pt>
                <c:pt idx="381">
                  <c:v>41103</c:v>
                </c:pt>
                <c:pt idx="382">
                  <c:v>41106</c:v>
                </c:pt>
                <c:pt idx="383">
                  <c:v>41107</c:v>
                </c:pt>
                <c:pt idx="384">
                  <c:v>41108</c:v>
                </c:pt>
                <c:pt idx="385">
                  <c:v>41109</c:v>
                </c:pt>
                <c:pt idx="386">
                  <c:v>41110</c:v>
                </c:pt>
                <c:pt idx="387">
                  <c:v>41113</c:v>
                </c:pt>
                <c:pt idx="388">
                  <c:v>41114</c:v>
                </c:pt>
                <c:pt idx="389">
                  <c:v>41115</c:v>
                </c:pt>
                <c:pt idx="390">
                  <c:v>41116</c:v>
                </c:pt>
                <c:pt idx="391">
                  <c:v>41117</c:v>
                </c:pt>
                <c:pt idx="392">
                  <c:v>41120</c:v>
                </c:pt>
                <c:pt idx="393">
                  <c:v>41121</c:v>
                </c:pt>
                <c:pt idx="394">
                  <c:v>41123</c:v>
                </c:pt>
                <c:pt idx="395">
                  <c:v>41124</c:v>
                </c:pt>
                <c:pt idx="396">
                  <c:v>41127</c:v>
                </c:pt>
                <c:pt idx="397">
                  <c:v>41128</c:v>
                </c:pt>
                <c:pt idx="398">
                  <c:v>41129</c:v>
                </c:pt>
                <c:pt idx="399">
                  <c:v>41130</c:v>
                </c:pt>
                <c:pt idx="400">
                  <c:v>41131</c:v>
                </c:pt>
                <c:pt idx="401">
                  <c:v>41134</c:v>
                </c:pt>
              </c:numCache>
            </c:numRef>
          </c:cat>
          <c:val>
            <c:numRef>
              <c:f>Sheet1!$B$6:$B$407</c:f>
              <c:numCache>
                <c:formatCode>0.00%</c:formatCode>
                <c:ptCount val="40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4.8000000000000001E-2</c:v>
                </c:pt>
                <c:pt idx="6">
                  <c:v>8.1000000000000003E-2</c:v>
                </c:pt>
                <c:pt idx="7">
                  <c:v>6.7000000000000004E-2</c:v>
                </c:pt>
                <c:pt idx="8">
                  <c:v>6.8000000000000005E-2</c:v>
                </c:pt>
                <c:pt idx="9">
                  <c:v>7.4999999999999997E-2</c:v>
                </c:pt>
                <c:pt idx="10">
                  <c:v>8.6599999999999996E-2</c:v>
                </c:pt>
                <c:pt idx="11">
                  <c:v>8.6599999999999996E-2</c:v>
                </c:pt>
                <c:pt idx="12">
                  <c:v>7.7899999999999997E-2</c:v>
                </c:pt>
                <c:pt idx="13">
                  <c:v>0.10730000000000001</c:v>
                </c:pt>
                <c:pt idx="14">
                  <c:v>0.10150000000000001</c:v>
                </c:pt>
                <c:pt idx="15">
                  <c:v>0.1017</c:v>
                </c:pt>
                <c:pt idx="16">
                  <c:v>0.11840000000000001</c:v>
                </c:pt>
                <c:pt idx="17">
                  <c:v>0.13250000000000001</c:v>
                </c:pt>
                <c:pt idx="18">
                  <c:v>0.12709999999999999</c:v>
                </c:pt>
                <c:pt idx="19">
                  <c:v>0.1216</c:v>
                </c:pt>
                <c:pt idx="20">
                  <c:v>0.12280000000000001</c:v>
                </c:pt>
                <c:pt idx="21">
                  <c:v>0.16950000000000001</c:v>
                </c:pt>
                <c:pt idx="22">
                  <c:v>0.16880000000000001</c:v>
                </c:pt>
                <c:pt idx="23">
                  <c:v>0.1951</c:v>
                </c:pt>
                <c:pt idx="24">
                  <c:v>0.2112</c:v>
                </c:pt>
                <c:pt idx="25">
                  <c:v>0.2112</c:v>
                </c:pt>
                <c:pt idx="26">
                  <c:v>0.20169999999999999</c:v>
                </c:pt>
                <c:pt idx="27">
                  <c:v>0.21110000000000001</c:v>
                </c:pt>
                <c:pt idx="28">
                  <c:v>0.22409999999999999</c:v>
                </c:pt>
                <c:pt idx="29">
                  <c:v>0.22009999999999999</c:v>
                </c:pt>
                <c:pt idx="30">
                  <c:v>0.23330000000000001</c:v>
                </c:pt>
                <c:pt idx="31">
                  <c:v>0.24179999999999999</c:v>
                </c:pt>
                <c:pt idx="32">
                  <c:v>0.20749999999999999</c:v>
                </c:pt>
                <c:pt idx="33">
                  <c:v>0.21659999999999999</c:v>
                </c:pt>
                <c:pt idx="34">
                  <c:v>0.2142</c:v>
                </c:pt>
                <c:pt idx="35">
                  <c:v>0.2084</c:v>
                </c:pt>
                <c:pt idx="36">
                  <c:v>0.19969999999999999</c:v>
                </c:pt>
                <c:pt idx="37">
                  <c:v>0.18679999999999999</c:v>
                </c:pt>
                <c:pt idx="38">
                  <c:v>0.2041</c:v>
                </c:pt>
                <c:pt idx="39">
                  <c:v>0.21029999999999999</c:v>
                </c:pt>
                <c:pt idx="40">
                  <c:v>0.20599999999999999</c:v>
                </c:pt>
                <c:pt idx="41">
                  <c:v>0.1782</c:v>
                </c:pt>
                <c:pt idx="42">
                  <c:v>0.18029999999999999</c:v>
                </c:pt>
                <c:pt idx="43">
                  <c:v>0.1842</c:v>
                </c:pt>
                <c:pt idx="44">
                  <c:v>0.18390000000000001</c:v>
                </c:pt>
                <c:pt idx="45">
                  <c:v>0.17610000000000001</c:v>
                </c:pt>
                <c:pt idx="46">
                  <c:v>0.1701</c:v>
                </c:pt>
                <c:pt idx="47">
                  <c:v>0.16689999999999999</c:v>
                </c:pt>
                <c:pt idx="48">
                  <c:v>0.17419999999999999</c:v>
                </c:pt>
                <c:pt idx="49">
                  <c:v>0.1724</c:v>
                </c:pt>
                <c:pt idx="50">
                  <c:v>0.16819999999999999</c:v>
                </c:pt>
                <c:pt idx="51">
                  <c:v>0.1701</c:v>
                </c:pt>
                <c:pt idx="52">
                  <c:v>0.16739999999999999</c:v>
                </c:pt>
                <c:pt idx="53">
                  <c:v>0.1636</c:v>
                </c:pt>
                <c:pt idx="54">
                  <c:v>0.1673</c:v>
                </c:pt>
                <c:pt idx="55">
                  <c:v>0.18890000000000001</c:v>
                </c:pt>
                <c:pt idx="56">
                  <c:v>0.18909999999999999</c:v>
                </c:pt>
                <c:pt idx="57">
                  <c:v>0.1792</c:v>
                </c:pt>
                <c:pt idx="58">
                  <c:v>0.17610000000000001</c:v>
                </c:pt>
                <c:pt idx="59">
                  <c:v>0.1663</c:v>
                </c:pt>
                <c:pt idx="60">
                  <c:v>0.18809999999999999</c:v>
                </c:pt>
                <c:pt idx="61">
                  <c:v>0.1807</c:v>
                </c:pt>
                <c:pt idx="62">
                  <c:v>0.16259999999999999</c:v>
                </c:pt>
                <c:pt idx="63">
                  <c:v>0.1666</c:v>
                </c:pt>
                <c:pt idx="64">
                  <c:v>0.1666</c:v>
                </c:pt>
                <c:pt idx="65">
                  <c:v>0.1749</c:v>
                </c:pt>
                <c:pt idx="66">
                  <c:v>0.1691</c:v>
                </c:pt>
                <c:pt idx="67">
                  <c:v>0.2054</c:v>
                </c:pt>
                <c:pt idx="68">
                  <c:v>0.20610000000000001</c:v>
                </c:pt>
                <c:pt idx="69">
                  <c:v>0.19450000000000001</c:v>
                </c:pt>
                <c:pt idx="70">
                  <c:v>0.24479999999999999</c:v>
                </c:pt>
                <c:pt idx="71">
                  <c:v>0.25030000000000002</c:v>
                </c:pt>
                <c:pt idx="72">
                  <c:v>0.23830000000000001</c:v>
                </c:pt>
                <c:pt idx="73">
                  <c:v>0.23830000000000001</c:v>
                </c:pt>
                <c:pt idx="74">
                  <c:v>0.24310000000000001</c:v>
                </c:pt>
                <c:pt idx="75">
                  <c:v>0.2447</c:v>
                </c:pt>
                <c:pt idx="76">
                  <c:v>0.2422</c:v>
                </c:pt>
                <c:pt idx="77">
                  <c:v>0.2412</c:v>
                </c:pt>
                <c:pt idx="78">
                  <c:v>0.23139999999999999</c:v>
                </c:pt>
                <c:pt idx="79">
                  <c:v>0.2412</c:v>
                </c:pt>
                <c:pt idx="80">
                  <c:v>0.24610000000000001</c:v>
                </c:pt>
                <c:pt idx="81">
                  <c:v>0.24610000000000001</c:v>
                </c:pt>
                <c:pt idx="82">
                  <c:v>0.2535</c:v>
                </c:pt>
                <c:pt idx="83">
                  <c:v>0.2545</c:v>
                </c:pt>
                <c:pt idx="84">
                  <c:v>0.25790000000000002</c:v>
                </c:pt>
                <c:pt idx="85">
                  <c:v>0.25640000000000002</c:v>
                </c:pt>
                <c:pt idx="86">
                  <c:v>0.25690000000000002</c:v>
                </c:pt>
                <c:pt idx="87">
                  <c:v>0.25890000000000002</c:v>
                </c:pt>
                <c:pt idx="88">
                  <c:v>0.26079999999999998</c:v>
                </c:pt>
                <c:pt idx="89">
                  <c:v>0.26479999999999998</c:v>
                </c:pt>
                <c:pt idx="90">
                  <c:v>0.26329999999999998</c:v>
                </c:pt>
                <c:pt idx="91">
                  <c:v>0.26829999999999998</c:v>
                </c:pt>
                <c:pt idx="92">
                  <c:v>0.27950000000000003</c:v>
                </c:pt>
                <c:pt idx="93">
                  <c:v>0.31230000000000002</c:v>
                </c:pt>
                <c:pt idx="94">
                  <c:v>0.32640000000000002</c:v>
                </c:pt>
                <c:pt idx="95">
                  <c:v>0.33439999999999998</c:v>
                </c:pt>
                <c:pt idx="96">
                  <c:v>0.32869999999999999</c:v>
                </c:pt>
                <c:pt idx="97">
                  <c:v>0.3372</c:v>
                </c:pt>
                <c:pt idx="98">
                  <c:v>0.34889999999999999</c:v>
                </c:pt>
                <c:pt idx="99">
                  <c:v>0.34439999999999998</c:v>
                </c:pt>
                <c:pt idx="100">
                  <c:v>0.33189999999999997</c:v>
                </c:pt>
                <c:pt idx="101">
                  <c:v>0.33019999999999999</c:v>
                </c:pt>
                <c:pt idx="102">
                  <c:v>0.3463</c:v>
                </c:pt>
                <c:pt idx="103">
                  <c:v>0.38</c:v>
                </c:pt>
                <c:pt idx="104">
                  <c:v>0.35880000000000001</c:v>
                </c:pt>
                <c:pt idx="105">
                  <c:v>0.34439999999999998</c:v>
                </c:pt>
                <c:pt idx="106">
                  <c:v>0.3286</c:v>
                </c:pt>
                <c:pt idx="107">
                  <c:v>0.30830000000000002</c:v>
                </c:pt>
                <c:pt idx="108">
                  <c:v>0.27700000000000002</c:v>
                </c:pt>
                <c:pt idx="109">
                  <c:v>0.31159999999999999</c:v>
                </c:pt>
                <c:pt idx="110">
                  <c:v>0.29870000000000002</c:v>
                </c:pt>
                <c:pt idx="111">
                  <c:v>0.30420000000000003</c:v>
                </c:pt>
                <c:pt idx="112">
                  <c:v>0.30680000000000002</c:v>
                </c:pt>
                <c:pt idx="113">
                  <c:v>0.3</c:v>
                </c:pt>
                <c:pt idx="114">
                  <c:v>0.30149999999999999</c:v>
                </c:pt>
                <c:pt idx="115">
                  <c:v>0.30359999999999998</c:v>
                </c:pt>
                <c:pt idx="116">
                  <c:v>0.3009</c:v>
                </c:pt>
                <c:pt idx="117">
                  <c:v>0.30299999999999999</c:v>
                </c:pt>
                <c:pt idx="118">
                  <c:v>0.309</c:v>
                </c:pt>
                <c:pt idx="119">
                  <c:v>0.30030000000000001</c:v>
                </c:pt>
                <c:pt idx="120">
                  <c:v>0.29970000000000002</c:v>
                </c:pt>
                <c:pt idx="121">
                  <c:v>0.30059999999999998</c:v>
                </c:pt>
                <c:pt idx="122">
                  <c:v>0.30330000000000001</c:v>
                </c:pt>
                <c:pt idx="123">
                  <c:v>0.3054</c:v>
                </c:pt>
                <c:pt idx="124">
                  <c:v>0.30630000000000002</c:v>
                </c:pt>
                <c:pt idx="125">
                  <c:v>0.30149999999999999</c:v>
                </c:pt>
                <c:pt idx="126">
                  <c:v>0.30299999999999999</c:v>
                </c:pt>
                <c:pt idx="127">
                  <c:v>0.31019999999999998</c:v>
                </c:pt>
                <c:pt idx="128">
                  <c:v>0.31469999999999998</c:v>
                </c:pt>
                <c:pt idx="129">
                  <c:v>0.31619999999999998</c:v>
                </c:pt>
                <c:pt idx="130">
                  <c:v>0.31619999999999998</c:v>
                </c:pt>
                <c:pt idx="131">
                  <c:v>0.31619999999999998</c:v>
                </c:pt>
                <c:pt idx="132">
                  <c:v>0.31619999999999998</c:v>
                </c:pt>
                <c:pt idx="133">
                  <c:v>0.31709999999999999</c:v>
                </c:pt>
                <c:pt idx="134">
                  <c:v>0.3165</c:v>
                </c:pt>
                <c:pt idx="135">
                  <c:v>0.31259999999999999</c:v>
                </c:pt>
                <c:pt idx="136">
                  <c:v>0.30959999999999999</c:v>
                </c:pt>
                <c:pt idx="137">
                  <c:v>0.31259999999999999</c:v>
                </c:pt>
                <c:pt idx="138">
                  <c:v>0.31319999999999998</c:v>
                </c:pt>
                <c:pt idx="139">
                  <c:v>0.31319999999999998</c:v>
                </c:pt>
                <c:pt idx="140">
                  <c:v>0.31140000000000001</c:v>
                </c:pt>
                <c:pt idx="141">
                  <c:v>0.31080000000000002</c:v>
                </c:pt>
                <c:pt idx="142">
                  <c:v>0.33650000000000002</c:v>
                </c:pt>
                <c:pt idx="143">
                  <c:v>0.33029999999999998</c:v>
                </c:pt>
                <c:pt idx="144">
                  <c:v>0.32429999999999998</c:v>
                </c:pt>
                <c:pt idx="145">
                  <c:v>0.31519999999999998</c:v>
                </c:pt>
                <c:pt idx="146">
                  <c:v>0.29530000000000001</c:v>
                </c:pt>
                <c:pt idx="147">
                  <c:v>0.27479999999999999</c:v>
                </c:pt>
                <c:pt idx="148">
                  <c:v>0.2581</c:v>
                </c:pt>
                <c:pt idx="149">
                  <c:v>0.25719999999999998</c:v>
                </c:pt>
                <c:pt idx="150">
                  <c:v>0.2555</c:v>
                </c:pt>
                <c:pt idx="151">
                  <c:v>0.2356</c:v>
                </c:pt>
                <c:pt idx="152">
                  <c:v>0.22739999999999999</c:v>
                </c:pt>
                <c:pt idx="153">
                  <c:v>0.22409999999999999</c:v>
                </c:pt>
                <c:pt idx="154">
                  <c:v>0.19670000000000001</c:v>
                </c:pt>
                <c:pt idx="155">
                  <c:v>0.19500000000000001</c:v>
                </c:pt>
                <c:pt idx="156">
                  <c:v>0.19139999999999999</c:v>
                </c:pt>
                <c:pt idx="157">
                  <c:v>0.2225</c:v>
                </c:pt>
                <c:pt idx="158">
                  <c:v>0.22919999999999999</c:v>
                </c:pt>
                <c:pt idx="159">
                  <c:v>0.23150000000000001</c:v>
                </c:pt>
                <c:pt idx="160">
                  <c:v>0.2293</c:v>
                </c:pt>
                <c:pt idx="161">
                  <c:v>0.22869999999999999</c:v>
                </c:pt>
                <c:pt idx="162">
                  <c:v>0.2253</c:v>
                </c:pt>
                <c:pt idx="163">
                  <c:v>0.21679999999999999</c:v>
                </c:pt>
                <c:pt idx="164">
                  <c:v>0.21840000000000001</c:v>
                </c:pt>
                <c:pt idx="165">
                  <c:v>0.22090000000000001</c:v>
                </c:pt>
                <c:pt idx="166">
                  <c:v>0.24809999999999999</c:v>
                </c:pt>
                <c:pt idx="167">
                  <c:v>0.26729999999999998</c:v>
                </c:pt>
                <c:pt idx="168">
                  <c:v>0.25629999999999997</c:v>
                </c:pt>
                <c:pt idx="169">
                  <c:v>0.2616</c:v>
                </c:pt>
                <c:pt idx="170">
                  <c:v>0.25430000000000003</c:v>
                </c:pt>
                <c:pt idx="171">
                  <c:v>0.22589999999999999</c:v>
                </c:pt>
                <c:pt idx="172">
                  <c:v>0.20749999999999999</c:v>
                </c:pt>
                <c:pt idx="173">
                  <c:v>0.25090000000000001</c:v>
                </c:pt>
                <c:pt idx="174">
                  <c:v>0.34489999999999998</c:v>
                </c:pt>
                <c:pt idx="175">
                  <c:v>0.35499999999999998</c:v>
                </c:pt>
                <c:pt idx="176">
                  <c:v>0.36049999999999999</c:v>
                </c:pt>
                <c:pt idx="177">
                  <c:v>0.35930000000000001</c:v>
                </c:pt>
                <c:pt idx="178">
                  <c:v>0.36330000000000001</c:v>
                </c:pt>
                <c:pt idx="179">
                  <c:v>0.36349999999999999</c:v>
                </c:pt>
                <c:pt idx="180">
                  <c:v>0.36680000000000001</c:v>
                </c:pt>
                <c:pt idx="181">
                  <c:v>0.37109999999999999</c:v>
                </c:pt>
                <c:pt idx="182">
                  <c:v>0.35320000000000001</c:v>
                </c:pt>
                <c:pt idx="183">
                  <c:v>0.38829999999999998</c:v>
                </c:pt>
                <c:pt idx="184">
                  <c:v>0.37680000000000002</c:v>
                </c:pt>
                <c:pt idx="185">
                  <c:v>0.36420000000000002</c:v>
                </c:pt>
                <c:pt idx="186">
                  <c:v>0.37990000000000002</c:v>
                </c:pt>
                <c:pt idx="187">
                  <c:v>0.3896</c:v>
                </c:pt>
                <c:pt idx="188">
                  <c:v>0.38350000000000001</c:v>
                </c:pt>
                <c:pt idx="189">
                  <c:v>0.39810000000000001</c:v>
                </c:pt>
                <c:pt idx="190">
                  <c:v>0.39400000000000002</c:v>
                </c:pt>
                <c:pt idx="191">
                  <c:v>0.40500000000000003</c:v>
                </c:pt>
                <c:pt idx="192">
                  <c:v>0.4073</c:v>
                </c:pt>
                <c:pt idx="193">
                  <c:v>0.4133</c:v>
                </c:pt>
                <c:pt idx="194">
                  <c:v>0.41399999999999998</c:v>
                </c:pt>
                <c:pt idx="195">
                  <c:v>0.41830000000000001</c:v>
                </c:pt>
                <c:pt idx="196">
                  <c:v>0.41549999999999998</c:v>
                </c:pt>
                <c:pt idx="197">
                  <c:v>0.41959999999999997</c:v>
                </c:pt>
                <c:pt idx="198">
                  <c:v>0.41439999999999999</c:v>
                </c:pt>
                <c:pt idx="199">
                  <c:v>0.41620000000000001</c:v>
                </c:pt>
                <c:pt idx="200">
                  <c:v>0.41620000000000001</c:v>
                </c:pt>
                <c:pt idx="201">
                  <c:v>0.42149999999999999</c:v>
                </c:pt>
                <c:pt idx="202">
                  <c:v>0.42109999999999997</c:v>
                </c:pt>
                <c:pt idx="203">
                  <c:v>0.4133</c:v>
                </c:pt>
                <c:pt idx="204">
                  <c:v>0.41839999999999999</c:v>
                </c:pt>
                <c:pt idx="205">
                  <c:v>0.40710000000000002</c:v>
                </c:pt>
                <c:pt idx="206">
                  <c:v>0.45760000000000001</c:v>
                </c:pt>
                <c:pt idx="207">
                  <c:v>0.46039999999999998</c:v>
                </c:pt>
                <c:pt idx="208">
                  <c:v>0.46410000000000001</c:v>
                </c:pt>
                <c:pt idx="209">
                  <c:v>0.46750000000000003</c:v>
                </c:pt>
                <c:pt idx="210">
                  <c:v>0.47170000000000001</c:v>
                </c:pt>
                <c:pt idx="211">
                  <c:v>0.4521</c:v>
                </c:pt>
                <c:pt idx="212">
                  <c:v>0.45279999999999998</c:v>
                </c:pt>
                <c:pt idx="213">
                  <c:v>0.4572</c:v>
                </c:pt>
                <c:pt idx="214">
                  <c:v>0.44640000000000002</c:v>
                </c:pt>
                <c:pt idx="215">
                  <c:v>0.44740000000000002</c:v>
                </c:pt>
                <c:pt idx="216">
                  <c:v>0.43459999999999999</c:v>
                </c:pt>
                <c:pt idx="217">
                  <c:v>0.41920000000000002</c:v>
                </c:pt>
                <c:pt idx="218">
                  <c:v>0.42649999999999999</c:v>
                </c:pt>
                <c:pt idx="219">
                  <c:v>0.41870000000000002</c:v>
                </c:pt>
                <c:pt idx="220">
                  <c:v>0.41899999999999998</c:v>
                </c:pt>
                <c:pt idx="221">
                  <c:v>0.42559999999999998</c:v>
                </c:pt>
                <c:pt idx="222">
                  <c:v>0.434</c:v>
                </c:pt>
                <c:pt idx="223">
                  <c:v>0.42580000000000001</c:v>
                </c:pt>
                <c:pt idx="224">
                  <c:v>0.42220000000000002</c:v>
                </c:pt>
                <c:pt idx="225">
                  <c:v>0.42259999999999998</c:v>
                </c:pt>
                <c:pt idx="226">
                  <c:v>0.41920000000000002</c:v>
                </c:pt>
                <c:pt idx="227">
                  <c:v>0.42130000000000001</c:v>
                </c:pt>
                <c:pt idx="228">
                  <c:v>0.41289999999999999</c:v>
                </c:pt>
                <c:pt idx="229">
                  <c:v>0.4173</c:v>
                </c:pt>
                <c:pt idx="230">
                  <c:v>0.41449999999999998</c:v>
                </c:pt>
                <c:pt idx="231">
                  <c:v>0.40789999999999998</c:v>
                </c:pt>
                <c:pt idx="232">
                  <c:v>0.41349999999999998</c:v>
                </c:pt>
                <c:pt idx="233">
                  <c:v>0.40710000000000002</c:v>
                </c:pt>
                <c:pt idx="234">
                  <c:v>0.40439999999999998</c:v>
                </c:pt>
                <c:pt idx="235">
                  <c:v>0.40179999999999999</c:v>
                </c:pt>
                <c:pt idx="236">
                  <c:v>0.40179999999999999</c:v>
                </c:pt>
                <c:pt idx="237">
                  <c:v>0.40179999999999999</c:v>
                </c:pt>
                <c:pt idx="238">
                  <c:v>0.40179999999999999</c:v>
                </c:pt>
                <c:pt idx="239">
                  <c:v>0.40179999999999999</c:v>
                </c:pt>
                <c:pt idx="240">
                  <c:v>0.40179999999999999</c:v>
                </c:pt>
                <c:pt idx="241">
                  <c:v>0.40179999999999999</c:v>
                </c:pt>
                <c:pt idx="242">
                  <c:v>0.40179999999999999</c:v>
                </c:pt>
                <c:pt idx="243">
                  <c:v>0.40179999999999999</c:v>
                </c:pt>
                <c:pt idx="244">
                  <c:v>0.40179999999999999</c:v>
                </c:pt>
                <c:pt idx="245">
                  <c:v>0.40179999999999999</c:v>
                </c:pt>
                <c:pt idx="246">
                  <c:v>0.40179999999999999</c:v>
                </c:pt>
                <c:pt idx="247">
                  <c:v>0.40179999999999999</c:v>
                </c:pt>
                <c:pt idx="248">
                  <c:v>0.40179999999999999</c:v>
                </c:pt>
                <c:pt idx="249">
                  <c:v>0.40179999999999999</c:v>
                </c:pt>
                <c:pt idx="250">
                  <c:v>0.40179999999999999</c:v>
                </c:pt>
                <c:pt idx="251">
                  <c:v>0.40260000000000001</c:v>
                </c:pt>
                <c:pt idx="252">
                  <c:v>0.40510000000000002</c:v>
                </c:pt>
                <c:pt idx="253">
                  <c:v>0.40329999999999999</c:v>
                </c:pt>
                <c:pt idx="254">
                  <c:v>0.40189999999999998</c:v>
                </c:pt>
                <c:pt idx="255">
                  <c:v>0.40600000000000003</c:v>
                </c:pt>
                <c:pt idx="256">
                  <c:v>0.39989999999999998</c:v>
                </c:pt>
                <c:pt idx="257">
                  <c:v>0.4078</c:v>
                </c:pt>
                <c:pt idx="258">
                  <c:v>0.4042</c:v>
                </c:pt>
                <c:pt idx="259">
                  <c:v>0.39240000000000003</c:v>
                </c:pt>
                <c:pt idx="260">
                  <c:v>0.38450000000000001</c:v>
                </c:pt>
                <c:pt idx="261">
                  <c:v>0.3836</c:v>
                </c:pt>
                <c:pt idx="262">
                  <c:v>0.37919999999999998</c:v>
                </c:pt>
                <c:pt idx="263">
                  <c:v>0.37919999999999998</c:v>
                </c:pt>
                <c:pt idx="264">
                  <c:v>0.37219999999999998</c:v>
                </c:pt>
                <c:pt idx="265">
                  <c:v>0.37409999999999999</c:v>
                </c:pt>
                <c:pt idx="266">
                  <c:v>0.37019999999999997</c:v>
                </c:pt>
                <c:pt idx="267">
                  <c:v>0.3861</c:v>
                </c:pt>
                <c:pt idx="268">
                  <c:v>0.40500000000000003</c:v>
                </c:pt>
                <c:pt idx="269">
                  <c:v>0.40770000000000001</c:v>
                </c:pt>
                <c:pt idx="270">
                  <c:v>0.40150000000000002</c:v>
                </c:pt>
                <c:pt idx="271">
                  <c:v>0.40360000000000001</c:v>
                </c:pt>
                <c:pt idx="272">
                  <c:v>0.40489999999999998</c:v>
                </c:pt>
                <c:pt idx="273">
                  <c:v>0.40639999999999998</c:v>
                </c:pt>
                <c:pt idx="274">
                  <c:v>0.40960000000000002</c:v>
                </c:pt>
                <c:pt idx="275">
                  <c:v>0.43459999999999999</c:v>
                </c:pt>
                <c:pt idx="276">
                  <c:v>0.4325</c:v>
                </c:pt>
                <c:pt idx="277">
                  <c:v>0.43130000000000002</c:v>
                </c:pt>
                <c:pt idx="278">
                  <c:v>0.43149999999999999</c:v>
                </c:pt>
                <c:pt idx="279">
                  <c:v>0.44400000000000001</c:v>
                </c:pt>
                <c:pt idx="280">
                  <c:v>0.43530000000000002</c:v>
                </c:pt>
                <c:pt idx="281">
                  <c:v>0.42920000000000003</c:v>
                </c:pt>
                <c:pt idx="282">
                  <c:v>0.43640000000000001</c:v>
                </c:pt>
                <c:pt idx="283">
                  <c:v>0.44109999999999999</c:v>
                </c:pt>
                <c:pt idx="284">
                  <c:v>0.43790000000000001</c:v>
                </c:pt>
                <c:pt idx="285">
                  <c:v>0.44259999999999999</c:v>
                </c:pt>
                <c:pt idx="286">
                  <c:v>0.4395</c:v>
                </c:pt>
                <c:pt idx="287">
                  <c:v>0.43430000000000002</c:v>
                </c:pt>
                <c:pt idx="288">
                  <c:v>0.43219999999999997</c:v>
                </c:pt>
                <c:pt idx="289">
                  <c:v>0.42620000000000002</c:v>
                </c:pt>
                <c:pt idx="290">
                  <c:v>0.4274</c:v>
                </c:pt>
                <c:pt idx="291">
                  <c:v>0.45129999999999998</c:v>
                </c:pt>
                <c:pt idx="292">
                  <c:v>0.46439999999999998</c:v>
                </c:pt>
                <c:pt idx="293">
                  <c:v>0.45069999999999999</c:v>
                </c:pt>
                <c:pt idx="294">
                  <c:v>0.45329999999999998</c:v>
                </c:pt>
                <c:pt idx="295">
                  <c:v>0.45190000000000002</c:v>
                </c:pt>
                <c:pt idx="296">
                  <c:v>0.43869999999999998</c:v>
                </c:pt>
                <c:pt idx="297">
                  <c:v>0.4108</c:v>
                </c:pt>
                <c:pt idx="298">
                  <c:v>0.37480000000000002</c:v>
                </c:pt>
                <c:pt idx="299">
                  <c:v>0.36699999999999999</c:v>
                </c:pt>
                <c:pt idx="300">
                  <c:v>0.36620000000000003</c:v>
                </c:pt>
                <c:pt idx="301">
                  <c:v>0.35880000000000001</c:v>
                </c:pt>
                <c:pt idx="302">
                  <c:v>0.35320000000000001</c:v>
                </c:pt>
                <c:pt idx="303">
                  <c:v>0.35649999999999998</c:v>
                </c:pt>
                <c:pt idx="304">
                  <c:v>0.35920000000000002</c:v>
                </c:pt>
                <c:pt idx="305">
                  <c:v>0.35499999999999998</c:v>
                </c:pt>
                <c:pt idx="306">
                  <c:v>0.35580000000000001</c:v>
                </c:pt>
                <c:pt idx="307">
                  <c:v>0.3483</c:v>
                </c:pt>
                <c:pt idx="308">
                  <c:v>0.35010000000000002</c:v>
                </c:pt>
                <c:pt idx="309">
                  <c:v>0.35489999999999999</c:v>
                </c:pt>
                <c:pt idx="310">
                  <c:v>0.37019999999999997</c:v>
                </c:pt>
                <c:pt idx="311">
                  <c:v>0.3659</c:v>
                </c:pt>
                <c:pt idx="312">
                  <c:v>0.36799999999999999</c:v>
                </c:pt>
                <c:pt idx="313">
                  <c:v>0.37930000000000003</c:v>
                </c:pt>
                <c:pt idx="314">
                  <c:v>0.375</c:v>
                </c:pt>
                <c:pt idx="315">
                  <c:v>0.37259999999999999</c:v>
                </c:pt>
                <c:pt idx="316">
                  <c:v>0.39079999999999998</c:v>
                </c:pt>
                <c:pt idx="317">
                  <c:v>0.38719999999999999</c:v>
                </c:pt>
                <c:pt idx="318">
                  <c:v>0.35299999999999998</c:v>
                </c:pt>
                <c:pt idx="319">
                  <c:v>0.37619999999999998</c:v>
                </c:pt>
                <c:pt idx="320">
                  <c:v>0.36299999999999999</c:v>
                </c:pt>
                <c:pt idx="321">
                  <c:v>0.3422</c:v>
                </c:pt>
                <c:pt idx="322">
                  <c:v>0.35189999999999999</c:v>
                </c:pt>
                <c:pt idx="323">
                  <c:v>0.32529999999999998</c:v>
                </c:pt>
                <c:pt idx="324">
                  <c:v>0.33460000000000001</c:v>
                </c:pt>
                <c:pt idx="325">
                  <c:v>0.308</c:v>
                </c:pt>
                <c:pt idx="326">
                  <c:v>0.26919999999999999</c:v>
                </c:pt>
                <c:pt idx="327">
                  <c:v>0.27700000000000002</c:v>
                </c:pt>
                <c:pt idx="328">
                  <c:v>0.28499999999999998</c:v>
                </c:pt>
                <c:pt idx="329">
                  <c:v>0.27650000000000002</c:v>
                </c:pt>
                <c:pt idx="330">
                  <c:v>0.26979999999999998</c:v>
                </c:pt>
                <c:pt idx="331">
                  <c:v>0.28339999999999999</c:v>
                </c:pt>
                <c:pt idx="332">
                  <c:v>0.27979999999999999</c:v>
                </c:pt>
                <c:pt idx="333">
                  <c:v>0.28570000000000001</c:v>
                </c:pt>
                <c:pt idx="334">
                  <c:v>0.27439999999999998</c:v>
                </c:pt>
                <c:pt idx="335">
                  <c:v>0.28179999999999999</c:v>
                </c:pt>
                <c:pt idx="336">
                  <c:v>0.27</c:v>
                </c:pt>
                <c:pt idx="337">
                  <c:v>0.28689999999999999</c:v>
                </c:pt>
                <c:pt idx="338">
                  <c:v>0.29370000000000002</c:v>
                </c:pt>
                <c:pt idx="339">
                  <c:v>0.30640000000000001</c:v>
                </c:pt>
                <c:pt idx="340">
                  <c:v>0.31030000000000002</c:v>
                </c:pt>
                <c:pt idx="341">
                  <c:v>0.3387</c:v>
                </c:pt>
                <c:pt idx="342">
                  <c:v>0.35770000000000002</c:v>
                </c:pt>
                <c:pt idx="343">
                  <c:v>0.36149999999999999</c:v>
                </c:pt>
                <c:pt idx="344">
                  <c:v>0.36680000000000001</c:v>
                </c:pt>
                <c:pt idx="345">
                  <c:v>0.38040000000000002</c:v>
                </c:pt>
                <c:pt idx="346">
                  <c:v>0.37409999999999999</c:v>
                </c:pt>
                <c:pt idx="347">
                  <c:v>0.3821</c:v>
                </c:pt>
                <c:pt idx="348">
                  <c:v>0.38090000000000002</c:v>
                </c:pt>
                <c:pt idx="349">
                  <c:v>0.40789999999999998</c:v>
                </c:pt>
                <c:pt idx="350">
                  <c:v>0.38629999999999998</c:v>
                </c:pt>
                <c:pt idx="351">
                  <c:v>0.3911</c:v>
                </c:pt>
                <c:pt idx="352">
                  <c:v>0.38940000000000002</c:v>
                </c:pt>
                <c:pt idx="353">
                  <c:v>0.39460000000000001</c:v>
                </c:pt>
                <c:pt idx="354">
                  <c:v>0.4002</c:v>
                </c:pt>
                <c:pt idx="355">
                  <c:v>0.41089999999999999</c:v>
                </c:pt>
                <c:pt idx="356">
                  <c:v>0.41489999999999999</c:v>
                </c:pt>
                <c:pt idx="357">
                  <c:v>0.41720000000000002</c:v>
                </c:pt>
                <c:pt idx="358">
                  <c:v>0.41289999999999999</c:v>
                </c:pt>
                <c:pt idx="359">
                  <c:v>0.42049999999999998</c:v>
                </c:pt>
                <c:pt idx="360">
                  <c:v>0.42870000000000003</c:v>
                </c:pt>
                <c:pt idx="361">
                  <c:v>0.43209999999999998</c:v>
                </c:pt>
                <c:pt idx="362">
                  <c:v>0.4451</c:v>
                </c:pt>
                <c:pt idx="363">
                  <c:v>0.4506</c:v>
                </c:pt>
                <c:pt idx="364">
                  <c:v>0.47960000000000003</c:v>
                </c:pt>
                <c:pt idx="365">
                  <c:v>0.48020000000000002</c:v>
                </c:pt>
                <c:pt idx="366">
                  <c:v>0.47970000000000002</c:v>
                </c:pt>
                <c:pt idx="367">
                  <c:v>0.4869</c:v>
                </c:pt>
                <c:pt idx="368">
                  <c:v>0.47989999999999999</c:v>
                </c:pt>
                <c:pt idx="369">
                  <c:v>0.48170000000000002</c:v>
                </c:pt>
                <c:pt idx="370">
                  <c:v>0.4839</c:v>
                </c:pt>
                <c:pt idx="371">
                  <c:v>0.48320000000000002</c:v>
                </c:pt>
                <c:pt idx="372">
                  <c:v>0.4894</c:v>
                </c:pt>
                <c:pt idx="373">
                  <c:v>0.48870000000000002</c:v>
                </c:pt>
                <c:pt idx="374">
                  <c:v>0.4919</c:v>
                </c:pt>
                <c:pt idx="375">
                  <c:v>0.4919</c:v>
                </c:pt>
                <c:pt idx="376">
                  <c:v>0.48920000000000002</c:v>
                </c:pt>
                <c:pt idx="377">
                  <c:v>0.48570000000000002</c:v>
                </c:pt>
                <c:pt idx="378">
                  <c:v>0.4844</c:v>
                </c:pt>
                <c:pt idx="379">
                  <c:v>0.4859</c:v>
                </c:pt>
                <c:pt idx="380">
                  <c:v>0.48089999999999999</c:v>
                </c:pt>
                <c:pt idx="381">
                  <c:v>0.48720000000000002</c:v>
                </c:pt>
                <c:pt idx="382">
                  <c:v>0.48520000000000002</c:v>
                </c:pt>
                <c:pt idx="383">
                  <c:v>0.48520000000000002</c:v>
                </c:pt>
                <c:pt idx="384">
                  <c:v>0.48520000000000002</c:v>
                </c:pt>
                <c:pt idx="385">
                  <c:v>0.48520000000000002</c:v>
                </c:pt>
                <c:pt idx="386">
                  <c:v>0.48520000000000002</c:v>
                </c:pt>
                <c:pt idx="387">
                  <c:v>0.48520000000000002</c:v>
                </c:pt>
                <c:pt idx="388">
                  <c:v>0.48520000000000002</c:v>
                </c:pt>
                <c:pt idx="389">
                  <c:v>0.48520000000000002</c:v>
                </c:pt>
                <c:pt idx="390">
                  <c:v>0.48899999999999999</c:v>
                </c:pt>
                <c:pt idx="391">
                  <c:v>0.50139999999999996</c:v>
                </c:pt>
                <c:pt idx="392">
                  <c:v>0.49390000000000001</c:v>
                </c:pt>
                <c:pt idx="393">
                  <c:v>0.49930000000000002</c:v>
                </c:pt>
                <c:pt idx="394">
                  <c:v>0.50560000000000005</c:v>
                </c:pt>
                <c:pt idx="395">
                  <c:v>0.49640000000000001</c:v>
                </c:pt>
                <c:pt idx="396">
                  <c:v>0.49330000000000002</c:v>
                </c:pt>
                <c:pt idx="397">
                  <c:v>0.49530000000000002</c:v>
                </c:pt>
                <c:pt idx="398">
                  <c:v>0.49530000000000002</c:v>
                </c:pt>
                <c:pt idx="399">
                  <c:v>0.49519999999999997</c:v>
                </c:pt>
                <c:pt idx="400">
                  <c:v>0.496</c:v>
                </c:pt>
                <c:pt idx="401">
                  <c:v>0.504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6720"/>
        <c:axId val="5409024"/>
      </c:lineChart>
      <c:dateAx>
        <c:axId val="54067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5409024"/>
        <c:crosses val="autoZero"/>
        <c:auto val="1"/>
        <c:lblOffset val="100"/>
        <c:baseTimeUnit val="days"/>
      </c:dateAx>
      <c:valAx>
        <c:axId val="54090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5406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8/15/2012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8/15/2012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8/15/2012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8/15/2012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8/15/2012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8/15/2012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8/15/2012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August 15, 2012, San Francisco, CA</a:t>
            </a:r>
            <a:br>
              <a:rPr lang="en-US" sz="2800" dirty="0" smtClean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QE or no QE?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457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*August 26 Jackson Hole meeting of central</a:t>
            </a:r>
            <a:br>
              <a:rPr lang="en-US" sz="1600" dirty="0" smtClean="0"/>
            </a:br>
            <a:r>
              <a:rPr lang="en-US" sz="1600" dirty="0" smtClean="0"/>
              <a:t>bankers will be a big nothing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*No Fed QE3 in September, especially if the </a:t>
            </a:r>
            <a:br>
              <a:rPr lang="en-US" sz="1600" dirty="0" smtClean="0"/>
            </a:br>
            <a:r>
              <a:rPr lang="en-US" sz="1600" dirty="0" smtClean="0"/>
              <a:t>September 7 nonfarm payroll is strong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*ECB has no choice but to do another big LTRO,</a:t>
            </a:r>
            <a:br>
              <a:rPr lang="en-US" sz="1600" dirty="0" smtClean="0"/>
            </a:br>
            <a:r>
              <a:rPr lang="en-US" sz="1600" dirty="0" smtClean="0"/>
              <a:t>€500 billion – €1 trillion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*Euro liquidity won’t flow over here, but optimism will, supporting asset prices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*Means the safety net under the markets is still</a:t>
            </a:r>
            <a:br>
              <a:rPr lang="en-US" sz="1600" dirty="0" smtClean="0"/>
            </a:br>
            <a:r>
              <a:rPr lang="en-US" sz="1600" dirty="0" smtClean="0"/>
              <a:t>in place.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*Could get a disappointment sell off in September if Fed fails to act, but downside no more than (SPX) 1,300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Short (SPX) puts with reckless abandon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85365"/>
            <a:ext cx="2305050" cy="30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Election is Over-Obama Won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3019425" cy="2218353"/>
          </a:xfrm>
        </p:spPr>
      </p:pic>
      <p:sp>
        <p:nvSpPr>
          <p:cNvPr id="5" name="TextBox 4"/>
          <p:cNvSpPr txBox="1"/>
          <p:nvPr/>
        </p:nvSpPr>
        <p:spPr>
          <a:xfrm>
            <a:off x="304800" y="1295400"/>
            <a:ext cx="457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*Romney moved to the far right when he didn’t need to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*Paul Ryan will turn the election into a referendum on Medicare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*States with oldest populations are Florida (29), Pennsylvania (20), and Iowa (6).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*He should have picked a moderate to capture the middle, independents, and </a:t>
            </a:r>
            <a:r>
              <a:rPr lang="en-US" sz="1600" dirty="0" err="1" smtClean="0"/>
              <a:t>undecideds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*By patronizing the right, he isn’t attracting new votes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*Is the second time that the Republicans blew an election on a running mate pick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*Make all investment assumptions based on a second  Obama term-is market positive, more QE3, QE4, QE5, Bernanke is replaced with a clone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43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Bonds-Yields Bounce Big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</a:t>
            </a:r>
            <a:r>
              <a:rPr lang="en-US" sz="1600" dirty="0" smtClean="0"/>
              <a:t>Breaking</a:t>
            </a:r>
            <a:r>
              <a:rPr lang="en-US" sz="1600" dirty="0" smtClean="0"/>
              <a:t> </a:t>
            </a:r>
            <a:r>
              <a:rPr lang="en-US" sz="1600" dirty="0" smtClean="0"/>
              <a:t>in the new range 1.40%-1.70</a:t>
            </a:r>
            <a:r>
              <a:rPr lang="en-US" sz="1600" dirty="0" smtClean="0"/>
              <a:t>%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*If the </a:t>
            </a:r>
            <a:r>
              <a:rPr lang="en-US" sz="1600" dirty="0"/>
              <a:t>d</a:t>
            </a:r>
            <a:r>
              <a:rPr lang="en-US" sz="1600" dirty="0" smtClean="0"/>
              <a:t>ouble top is in it will be the biggest development of the decade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*Heavy issuance in thin market take yields to </a:t>
            </a:r>
            <a:r>
              <a:rPr lang="en-US" sz="1600" dirty="0" smtClean="0"/>
              <a:t>1.79%,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 3 month </a:t>
            </a:r>
            <a:r>
              <a:rPr lang="en-US" sz="1600" dirty="0" smtClean="0"/>
              <a:t>high</a:t>
            </a:r>
            <a:br>
              <a:rPr lang="en-US" sz="1600" dirty="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*</a:t>
            </a:r>
            <a:r>
              <a:rPr lang="en-US" sz="1600" dirty="0" smtClean="0"/>
              <a:t>Fed failure to </a:t>
            </a:r>
            <a:r>
              <a:rPr lang="en-US" sz="1600" dirty="0" smtClean="0"/>
              <a:t>do QE3 </a:t>
            </a:r>
            <a:r>
              <a:rPr lang="en-US" sz="1600" dirty="0" smtClean="0"/>
              <a:t>will send it back to</a:t>
            </a:r>
            <a:br>
              <a:rPr lang="en-US" sz="1600" dirty="0" smtClean="0"/>
            </a:br>
            <a:r>
              <a:rPr lang="en-US" sz="1600" dirty="0" smtClean="0"/>
              <a:t>top of range in prices, 1.40% in yields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*Big Rallies in Spanish and Italian bonds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*Double top in the (TLT) at $</a:t>
            </a:r>
            <a:r>
              <a:rPr lang="en-US" sz="1600" dirty="0" smtClean="0"/>
              <a:t>132?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*Covered short in the $136-$141 call Spread</a:t>
            </a:r>
            <a:br>
              <a:rPr lang="en-US" sz="1600" dirty="0" smtClean="0"/>
            </a:br>
            <a:r>
              <a:rPr lang="en-US" sz="1600" dirty="0" smtClean="0"/>
              <a:t>too soon for a small profit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Watch for next “RISK OFF” round to take yields </a:t>
            </a:r>
            <a:br>
              <a:rPr lang="en-US" sz="1600" dirty="0" smtClean="0"/>
            </a:br>
            <a:r>
              <a:rPr lang="en-US" sz="1600" dirty="0" smtClean="0"/>
              <a:t>back to 1.40% </a:t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146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(TNX) 1.40%-1.70% Range Holding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Municipal Bonds (MUB)-3% yield,</a:t>
            </a:r>
            <a:br>
              <a:rPr lang="en-US" sz="3200" dirty="0" smtClean="0"/>
            </a:br>
            <a:r>
              <a:rPr lang="en-US" sz="2400" dirty="0"/>
              <a:t>M</a:t>
            </a:r>
            <a:r>
              <a:rPr lang="en-US" sz="2400" dirty="0" smtClean="0"/>
              <a:t>ix of AAA, AA, and A rated bonds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356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Covered the short August (TLT) $136-$141 Call Spread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Covered the short in the August $136 Call at……….$0.22</a:t>
            </a:r>
            <a:br>
              <a:rPr lang="en-US" sz="2400" dirty="0" smtClean="0"/>
            </a:br>
            <a:r>
              <a:rPr lang="en-US" sz="2400" dirty="0" smtClean="0"/>
              <a:t>Sold the August $141 Call at………………………..………$</a:t>
            </a:r>
            <a:r>
              <a:rPr lang="en-US" sz="2400" u="sng" dirty="0" smtClean="0"/>
              <a:t>0.06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Net cost……………………………………………..……………….$0.16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38 contracts for a 15% weighting in the model $100,000 portfolio</a:t>
            </a:r>
            <a:br>
              <a:rPr lang="en-US" sz="2400" dirty="0" smtClean="0"/>
            </a:br>
            <a:r>
              <a:rPr lang="en-US" sz="2400" dirty="0" smtClean="0"/>
              <a:t>Profit: $0.39-$0.16 = $0.23</a:t>
            </a:r>
            <a:br>
              <a:rPr lang="en-US" sz="2400" dirty="0" smtClean="0"/>
            </a:br>
            <a:r>
              <a:rPr lang="en-US" sz="2400" dirty="0" smtClean="0"/>
              <a:t>(38 X $0.23 X 100) = $874 = 0.87%  return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Profitable with the (TLT) at all points below $136.39,</a:t>
            </a:r>
            <a:br>
              <a:rPr lang="en-US" sz="2400" dirty="0" smtClean="0"/>
            </a:br>
            <a:r>
              <a:rPr lang="en-US" sz="2400" dirty="0" smtClean="0"/>
              <a:t>or the 10 year treasury above a 1.15% yield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(TLT) now at $123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58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Stocks-Floating up on no Volume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*New high for the year in range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*Use this rally to </a:t>
            </a:r>
            <a:r>
              <a:rPr lang="en-US" sz="1600" dirty="0" smtClean="0"/>
              <a:t>sell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*Bond sell off is supporting equities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*Hedge Fund short covering has been huge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*Could give it all back if Bernanke disappoints</a:t>
            </a:r>
            <a:br>
              <a:rPr lang="en-US" sz="1600" dirty="0" smtClean="0"/>
            </a:br>
            <a:r>
              <a:rPr lang="en-US" sz="1600" dirty="0" smtClean="0"/>
              <a:t>with no QE3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*Buy the August Low wherever it is for the</a:t>
            </a:r>
            <a:br>
              <a:rPr lang="en-US" sz="1600" dirty="0" smtClean="0"/>
            </a:br>
            <a:r>
              <a:rPr lang="en-US" sz="1600" dirty="0" smtClean="0"/>
              <a:t>presidential election rally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*VIX collapse is pointing to a dead summer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*Buy puts, write covered calls, sell Out-of-the-Money calls,</a:t>
            </a:r>
            <a:br>
              <a:rPr lang="en-US" sz="1600" dirty="0" smtClean="0"/>
            </a:br>
            <a:r>
              <a:rPr lang="en-US" sz="1600" dirty="0" smtClean="0"/>
              <a:t>sell long side positions for trading profits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07" y="1785428"/>
            <a:ext cx="3259093" cy="21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“The Dog Days of Summer”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San Francisco, CA August 15,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</a:t>
            </a:r>
            <a:r>
              <a:rPr lang="en-US" sz="3600" dirty="0" smtClean="0"/>
              <a:t>)-</a:t>
            </a:r>
            <a:r>
              <a:rPr lang="en-US" sz="2800" dirty="0" smtClean="0"/>
              <a:t>Yikes! new </a:t>
            </a:r>
            <a:r>
              <a:rPr lang="en-US" sz="2800" dirty="0" smtClean="0"/>
              <a:t>5 year low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(TVIX)-</a:t>
            </a:r>
            <a:r>
              <a:rPr lang="en-US" sz="2800" dirty="0" smtClean="0"/>
              <a:t>why you never buy 3X ETF’s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98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</a:t>
            </a:r>
            <a:r>
              <a:rPr lang="en-US" sz="3600" dirty="0" smtClean="0"/>
              <a:t>)-</a:t>
            </a:r>
            <a:r>
              <a:rPr lang="en-US" sz="2400" dirty="0" smtClean="0"/>
              <a:t>run at new high into iPhone 5 launch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(CAT)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098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(FCX)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2349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(BAC)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486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(MS)-</a:t>
            </a:r>
            <a:r>
              <a:rPr lang="en-US" sz="2000" dirty="0" smtClean="0"/>
              <a:t>Good Short candidate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77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Buy the October, 2012 (MS) $13-$15 Put Spread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Buy the October (MS) $15 Put at……………..….$1.23</a:t>
            </a:r>
            <a:br>
              <a:rPr lang="en-US" sz="2400" dirty="0" smtClean="0"/>
            </a:br>
            <a:r>
              <a:rPr lang="en-US" sz="2400" dirty="0" smtClean="0"/>
              <a:t>Sell Short the October $13 Call at…………………$</a:t>
            </a:r>
            <a:r>
              <a:rPr lang="en-US" sz="2400" u="sng" dirty="0" smtClean="0"/>
              <a:t>0.43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Net cost……………………………………………………….$0.80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60 contracts for a 5% weighting in the model $100,000 portfolio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Maximum Potential Profit = (60 X $1.20 X 100) = $7,200 = 7.20</a:t>
            </a:r>
            <a:r>
              <a:rPr lang="en-US" sz="2400" dirty="0"/>
              <a:t>%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Profitable with the (MS) at all points below $14.20,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18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September 28 Las Vegas</a:t>
            </a:r>
            <a:br>
              <a:rPr lang="en-US" sz="1800" dirty="0" smtClean="0"/>
            </a:br>
            <a:r>
              <a:rPr lang="en-US" sz="1800" dirty="0" smtClean="0"/>
              <a:t>October 19 Washington DC</a:t>
            </a:r>
            <a:br>
              <a:rPr lang="en-US" sz="1800" dirty="0" smtClean="0"/>
            </a:br>
            <a:r>
              <a:rPr lang="en-US" sz="1800" dirty="0" smtClean="0"/>
              <a:t>October 26 San Francisco</a:t>
            </a:r>
            <a:br>
              <a:rPr lang="en-US" sz="1800" dirty="0" smtClean="0"/>
            </a:br>
            <a:r>
              <a:rPr lang="en-US" sz="1800" dirty="0" smtClean="0"/>
              <a:t>November 8 Orlando</a:t>
            </a:r>
            <a:br>
              <a:rPr lang="en-US" sz="1800" dirty="0" smtClean="0"/>
            </a:br>
            <a:r>
              <a:rPr lang="en-US" sz="1800" dirty="0" smtClean="0"/>
              <a:t>January 3, 2013 Chicago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18" y="2057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Shanghai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*Euro rallies with “RISK ON”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*European vacation is probably a bigger </a:t>
            </a:r>
            <a:r>
              <a:rPr lang="en-US" sz="1600" dirty="0" smtClean="0"/>
              <a:t>factor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*Euro bond rally is supporting the Euro rally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*More rumors of QE in Japan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*Yen is stagnating at double top, sell OTM calls and volatility,</a:t>
            </a:r>
            <a:br>
              <a:rPr lang="en-US" sz="1600" dirty="0" smtClean="0"/>
            </a:br>
            <a:r>
              <a:rPr lang="en-US" sz="1600" dirty="0" smtClean="0"/>
              <a:t>sold $127-$130 call spread again in August,</a:t>
            </a:r>
            <a:br>
              <a:rPr lang="en-US" sz="1600" dirty="0" smtClean="0"/>
            </a:br>
            <a:r>
              <a:rPr lang="en-US" sz="1600" dirty="0" smtClean="0"/>
              <a:t>will repeat for </a:t>
            </a:r>
            <a:r>
              <a:rPr lang="en-US" sz="1600" dirty="0" smtClean="0"/>
              <a:t>September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*Ausie is surprisingly strong,</a:t>
            </a:r>
            <a:br>
              <a:rPr lang="en-US" sz="1600" dirty="0" smtClean="0"/>
            </a:br>
            <a:r>
              <a:rPr lang="en-US" sz="1600" dirty="0" smtClean="0"/>
              <a:t>watch out for anomalies, is a “stay away” signal</a:t>
            </a:r>
            <a:br>
              <a:rPr lang="en-US" sz="1600" dirty="0" smtClean="0"/>
            </a:br>
            <a:r>
              <a:rPr lang="en-US" sz="1600" dirty="0" smtClean="0"/>
              <a:t>get ready to short with “RISK OFF”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298" y="1447800"/>
            <a:ext cx="194877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 (FXE)-</a:t>
            </a:r>
            <a:r>
              <a:rPr lang="en-US" sz="2400" dirty="0" smtClean="0"/>
              <a:t>2 year double bottom setting up?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49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Long Term Euro (FXE)</a:t>
            </a:r>
            <a:endParaRPr lang="en-US" sz="3600" dirty="0"/>
          </a:p>
        </p:txBody>
      </p:sp>
      <p:pic>
        <p:nvPicPr>
          <p:cNvPr id="4" name="Content Placeholder 3" descr="fx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0" b="23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Japanese Yen (FXY)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Short the September, 2012 (FXY) $127-$130 Call Spread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Sell Short the August $127 Call at……….$0.30</a:t>
            </a:r>
            <a:br>
              <a:rPr lang="en-US" sz="2400" dirty="0" smtClean="0"/>
            </a:br>
            <a:r>
              <a:rPr lang="en-US" sz="2400" dirty="0" smtClean="0"/>
              <a:t>Buy the August $130 Call at…………………</a:t>
            </a:r>
            <a:r>
              <a:rPr lang="en-US" sz="2400" u="sng" dirty="0" smtClean="0"/>
              <a:t>$</a:t>
            </a:r>
            <a:r>
              <a:rPr lang="en-US" sz="2400" u="sng" dirty="0" smtClean="0"/>
              <a:t>0.05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dirty="0" smtClean="0"/>
              <a:t>Net credit…………………………………………….$</a:t>
            </a:r>
            <a:r>
              <a:rPr lang="en-US" sz="2400" dirty="0" smtClean="0"/>
              <a:t>0.25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45 contracts for a 15% weighting in the model $100,000 portfolio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(45 X $</a:t>
            </a:r>
            <a:r>
              <a:rPr lang="en-US" sz="2400" dirty="0" smtClean="0"/>
              <a:t>0.25 </a:t>
            </a:r>
            <a:r>
              <a:rPr lang="en-US" sz="2400" dirty="0" smtClean="0"/>
              <a:t>X 100) = </a:t>
            </a:r>
            <a:r>
              <a:rPr lang="en-US" sz="2400" dirty="0" smtClean="0"/>
              <a:t>$</a:t>
            </a:r>
            <a:r>
              <a:rPr lang="en-US" sz="2400" dirty="0" smtClean="0"/>
              <a:t>1,125</a:t>
            </a:r>
            <a:r>
              <a:rPr lang="en-US" sz="24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smtClean="0"/>
              <a:t>1.12</a:t>
            </a:r>
            <a:r>
              <a:rPr lang="en-US" sz="2400" dirty="0" smtClean="0"/>
              <a:t>% </a:t>
            </a:r>
            <a:r>
              <a:rPr lang="en-US" sz="2400" dirty="0" smtClean="0"/>
              <a:t>4 week return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Profitable with the (FXY) at all points below $</a:t>
            </a:r>
            <a:r>
              <a:rPr lang="en-US" sz="2400" dirty="0" smtClean="0"/>
              <a:t>127.25,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or the Japanese yen at ¥77.00 in the cash market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76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295400" y="1905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Las Vegas</a:t>
            </a:r>
            <a:br>
              <a:rPr lang="en-US" b="1" dirty="0" smtClean="0"/>
            </a:br>
            <a:r>
              <a:rPr lang="en-US" b="1" dirty="0" smtClean="0"/>
              <a:t>September 28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1981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Washington, DC</a:t>
            </a:r>
            <a:br>
              <a:rPr lang="en-US" b="1" dirty="0" smtClean="0"/>
            </a:br>
            <a:r>
              <a:rPr lang="en-US" b="1" dirty="0" smtClean="0"/>
              <a:t>October 19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971800"/>
            <a:ext cx="3340100" cy="2768600"/>
          </a:xfrm>
          <a:prstGeom prst="rect">
            <a:avLst/>
          </a:prstGeom>
        </p:spPr>
      </p:pic>
      <p:pic>
        <p:nvPicPr>
          <p:cNvPr id="4" name="Picture 3" descr="Capito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69" y="2971800"/>
            <a:ext cx="375607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</a:t>
            </a:r>
            <a:r>
              <a:rPr lang="en-US" sz="1800" dirty="0"/>
              <a:t>B</a:t>
            </a:r>
            <a:r>
              <a:rPr lang="en-US" sz="1800" dirty="0" smtClean="0"/>
              <a:t>eholden to QE3, as with other assets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*QE3 in September gives you $100 West Texas</a:t>
            </a:r>
            <a:br>
              <a:rPr lang="en-US" sz="1800" dirty="0" smtClean="0"/>
            </a:br>
            <a:r>
              <a:rPr lang="en-US" sz="1800" dirty="0" smtClean="0"/>
              <a:t>No QE3 and we revisit $77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*Oil is a demand </a:t>
            </a:r>
            <a:r>
              <a:rPr lang="en-US" sz="1800" dirty="0" smtClean="0"/>
              <a:t>problem, demand in</a:t>
            </a:r>
            <a:br>
              <a:rPr lang="en-US" sz="1800" dirty="0" smtClean="0"/>
            </a:br>
            <a:r>
              <a:rPr lang="en-US" sz="1800" dirty="0" smtClean="0"/>
              <a:t>Europe is collapsing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*Iran sanctions are biting, Standard Chartered</a:t>
            </a:r>
            <a:br>
              <a:rPr lang="en-US" sz="1800" dirty="0" smtClean="0"/>
            </a:br>
            <a:r>
              <a:rPr lang="en-US" sz="1800" dirty="0" smtClean="0"/>
              <a:t>scandal will accelerate fall, could unleash</a:t>
            </a:r>
            <a:br>
              <a:rPr lang="en-US" sz="1800" dirty="0" smtClean="0"/>
            </a:br>
            <a:r>
              <a:rPr lang="en-US" sz="1800" dirty="0" smtClean="0"/>
              <a:t>3 million barrels a day on market after government falls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*Nat </a:t>
            </a:r>
            <a:r>
              <a:rPr lang="en-US" sz="1800" dirty="0" smtClean="0"/>
              <a:t>Gas down big. It finally rained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*California’s Chevron fire boosting gasoline prices in the west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19200"/>
            <a:ext cx="28575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Crude-waiting for QE3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Gas-It finally rained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 (UNG)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669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(CU)-leading the downturn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Precious Metals-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*Seasonal strength kicks in during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August,buy</a:t>
            </a:r>
            <a:r>
              <a:rPr lang="en-US" dirty="0" smtClean="0"/>
              <a:t> </a:t>
            </a:r>
            <a:r>
              <a:rPr lang="en-US" dirty="0" smtClean="0"/>
              <a:t>July-sell February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*Gold </a:t>
            </a:r>
            <a:r>
              <a:rPr lang="en-US" dirty="0" smtClean="0"/>
              <a:t>bottom is looking stronger</a:t>
            </a:r>
            <a:br>
              <a:rPr lang="en-US" dirty="0" smtClean="0"/>
            </a:br>
            <a:r>
              <a:rPr lang="en-US" dirty="0" smtClean="0"/>
              <a:t>every day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dirty="0" smtClean="0"/>
              <a:t>If US doesn’t do QE, then Europe will.</a:t>
            </a:r>
            <a:br>
              <a:rPr lang="en-US" dirty="0" smtClean="0"/>
            </a:br>
            <a:r>
              <a:rPr lang="en-US" dirty="0" smtClean="0"/>
              <a:t>Gold positive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*Big hedge funds adding to long positions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dirty="0" smtClean="0"/>
              <a:t>It all shows how sensitive the metals are to QE,</a:t>
            </a:r>
            <a:br>
              <a:rPr lang="en-US" dirty="0" smtClean="0"/>
            </a:br>
            <a:r>
              <a:rPr lang="en-US" dirty="0" smtClean="0"/>
              <a:t>which are really a QE Call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3614737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526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Trade Alert Performance</a:t>
            </a:r>
            <a:br>
              <a:rPr lang="en-US" sz="3200" dirty="0" smtClean="0"/>
            </a:br>
            <a:r>
              <a:rPr lang="en-US" sz="3200" dirty="0" smtClean="0"/>
              <a:t>New All Time High!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*August MTD +0.36%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*2012 YTD +10.11%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1800" dirty="0" smtClean="0"/>
              <a:t>10 consecutive profitable closing trades,</a:t>
            </a:r>
            <a:br>
              <a:rPr lang="en-US" sz="1800" dirty="0" smtClean="0"/>
            </a:br>
            <a:r>
              <a:rPr lang="en-US" sz="1800" dirty="0" smtClean="0"/>
              <a:t>or every trade for 3 months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 smtClean="0"/>
              <a:t>*First 90 </a:t>
            </a:r>
            <a:r>
              <a:rPr lang="en-US" sz="2400" dirty="0"/>
              <a:t>weeks of Trading</a:t>
            </a:r>
            <a:br>
              <a:rPr lang="en-US" sz="2400" dirty="0"/>
            </a:br>
            <a:r>
              <a:rPr lang="en-US" sz="2400" dirty="0"/>
              <a:t>+ </a:t>
            </a:r>
            <a:r>
              <a:rPr lang="en-US" sz="2400" dirty="0" smtClean="0"/>
              <a:t>50.3%</a:t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+12.4%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38%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67 out of 97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69%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Buy the September, 2012 (GLD) $155-$158 Call Spread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Buy the September, 2012 (GLD) $155 Call at……….$3.00</a:t>
            </a:r>
            <a:br>
              <a:rPr lang="en-US" sz="2400" dirty="0" smtClean="0"/>
            </a:br>
            <a:r>
              <a:rPr lang="en-US" sz="2400" dirty="0" smtClean="0"/>
              <a:t>Sell short the September, 2012 $158 Call at…………</a:t>
            </a:r>
            <a:r>
              <a:rPr lang="en-US" sz="2400" u="sng" dirty="0" smtClean="0"/>
              <a:t>$1.75</a:t>
            </a:r>
            <a:br>
              <a:rPr lang="en-US" sz="2400" u="sng" dirty="0" smtClean="0"/>
            </a:br>
            <a:r>
              <a:rPr lang="en-US" sz="2400" dirty="0" smtClean="0"/>
              <a:t>Net cost…………………………………..………………………….$1.25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40 contracts for a 5% weighting in the model $100,000 portfolio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Maximum Profit (40 X $1.75 X 100) = $7,000 = 7.00% return,</a:t>
            </a:r>
            <a:br>
              <a:rPr lang="en-US" sz="2400" dirty="0" smtClean="0"/>
            </a:br>
            <a:r>
              <a:rPr lang="en-US" sz="2400" dirty="0" smtClean="0"/>
              <a:t>or 140% gain on a 1.8% move up in gold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Profitable with the (GLD) at all points above $156.25,</a:t>
            </a:r>
            <a:br>
              <a:rPr lang="en-US" sz="2400" dirty="0" smtClean="0"/>
            </a:br>
            <a:r>
              <a:rPr lang="en-US" sz="2400" dirty="0" smtClean="0"/>
              <a:t>(GLD) now at $155.13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37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*Worst  drought in 50 years hits the Midwest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*US corn and wheat yields slashed,</a:t>
            </a:r>
            <a:r>
              <a:rPr lang="en-US" sz="1800" dirty="0"/>
              <a:t> </a:t>
            </a:r>
            <a:r>
              <a:rPr lang="en-US" sz="1800" dirty="0" smtClean="0"/>
              <a:t>from 14.7 million</a:t>
            </a:r>
            <a:br>
              <a:rPr lang="en-US" sz="1800" dirty="0" smtClean="0"/>
            </a:br>
            <a:r>
              <a:rPr lang="en-US" sz="1800" dirty="0" smtClean="0"/>
              <a:t> bushels </a:t>
            </a:r>
            <a:r>
              <a:rPr lang="en-US" sz="1800" dirty="0" smtClean="0"/>
              <a:t>to only 10.8 million, down 27%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*Corn </a:t>
            </a:r>
            <a:r>
              <a:rPr lang="en-US" sz="1800" dirty="0" smtClean="0"/>
              <a:t>stagnates at high prices as some rain appears</a:t>
            </a:r>
            <a:r>
              <a:rPr lang="en-US" sz="1800" dirty="0" smtClean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China has lost 10% of its corn crop to the</a:t>
            </a:r>
            <a:br>
              <a:rPr lang="en-US" sz="1800" dirty="0" smtClean="0"/>
            </a:br>
            <a:r>
              <a:rPr lang="en-US" sz="1800" dirty="0" smtClean="0"/>
              <a:t>army worm </a:t>
            </a:r>
            <a:r>
              <a:rPr lang="en-US" sz="1800" dirty="0" err="1" smtClean="0"/>
              <a:t>catepillar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*UN asked the US to stop ethanol program, which burns</a:t>
            </a:r>
            <a:br>
              <a:rPr lang="en-US" sz="1800" dirty="0" smtClean="0"/>
            </a:br>
            <a:r>
              <a:rPr lang="en-US" sz="1800" dirty="0" smtClean="0"/>
              <a:t>40% of US corn, pushes up prices globally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*Ethanol will end after this election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*Beef prices collapsing as farmers slaughter herds</a:t>
            </a:r>
            <a:br>
              <a:rPr lang="en-US" sz="1800" dirty="0" smtClean="0"/>
            </a:br>
            <a:r>
              <a:rPr lang="en-US" sz="1800" dirty="0" smtClean="0"/>
              <a:t>because they can’t afford feed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19200"/>
            <a:ext cx="33718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 ETF (DBA)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738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February, 2012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77" y="1600201"/>
            <a:ext cx="6801046" cy="3581400"/>
          </a:xfrm>
        </p:spPr>
      </p:pic>
      <p:sp>
        <p:nvSpPr>
          <p:cNvPr id="3" name="TextBox 2"/>
          <p:cNvSpPr txBox="1"/>
          <p:nvPr/>
        </p:nvSpPr>
        <p:spPr>
          <a:xfrm>
            <a:off x="2057400" y="5420077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“twist” extend to mortgage backed securities?</a:t>
            </a:r>
            <a:br>
              <a:rPr lang="en-US" dirty="0" smtClean="0"/>
            </a:br>
            <a:r>
              <a:rPr lang="en-US" dirty="0" smtClean="0"/>
              <a:t>Could take the 30 year fixed from 3.75% to 2.75%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(PHM)</a:t>
            </a:r>
            <a:br>
              <a:rPr lang="en-US" sz="3200" dirty="0" smtClean="0"/>
            </a:br>
            <a:r>
              <a:rPr lang="en-US" sz="1800" dirty="0" smtClean="0"/>
              <a:t>The John Thomas is an idiot stock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307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Wait for Commodities to lead the first move up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*Stocks- sell the rally, there will be no QE3</a:t>
            </a:r>
            <a:br>
              <a:rPr lang="en-US" sz="2000" dirty="0" smtClean="0"/>
            </a:br>
            <a:r>
              <a:rPr lang="en-US" sz="2000" dirty="0" smtClean="0"/>
              <a:t>*Bonds- buy dips over a 1.70% yield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*Commodities- </a:t>
            </a:r>
            <a:r>
              <a:rPr lang="en-US" sz="2000" dirty="0" smtClean="0"/>
              <a:t>trading sell setting up in oil, copper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</a:t>
            </a:r>
            <a:r>
              <a:rPr lang="en-US" sz="2000" dirty="0" smtClean="0"/>
              <a:t>Currencies- Euro stand aside, too low to sell, sell yen</a:t>
            </a:r>
            <a:r>
              <a:rPr lang="en-US" sz="2000" dirty="0"/>
              <a:t> </a:t>
            </a:r>
            <a:r>
              <a:rPr lang="en-US" sz="2000" dirty="0" smtClean="0"/>
              <a:t>OTM Calls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Precious </a:t>
            </a:r>
            <a:r>
              <a:rPr lang="en-US" sz="2000" dirty="0" smtClean="0"/>
              <a:t>Metals – buy next dip, the</a:t>
            </a:r>
            <a:r>
              <a:rPr lang="en-US" sz="2000" dirty="0"/>
              <a:t> </a:t>
            </a:r>
            <a:r>
              <a:rPr lang="en-US" sz="2000" dirty="0" smtClean="0"/>
              <a:t>fall rally has begun</a:t>
            </a:r>
            <a:br>
              <a:rPr lang="en-US" sz="2000" dirty="0" smtClean="0"/>
            </a:br>
            <a:r>
              <a:rPr lang="en-US" sz="2000" dirty="0" smtClean="0"/>
              <a:t>*Volatility-stand aside, dying the summer</a:t>
            </a:r>
            <a:r>
              <a:rPr lang="en-US" sz="2000" dirty="0"/>
              <a:t> </a:t>
            </a:r>
            <a:r>
              <a:rPr lang="en-US" sz="2000" dirty="0" smtClean="0"/>
              <a:t>heat</a:t>
            </a:r>
            <a:br>
              <a:rPr lang="en-US" sz="2000" dirty="0" smtClean="0"/>
            </a:br>
            <a:r>
              <a:rPr lang="en-US" sz="2000" dirty="0" smtClean="0"/>
              <a:t>*The ags – stand aside, too late to buy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Real </a:t>
            </a:r>
            <a:r>
              <a:rPr lang="en-US" sz="2000" dirty="0" smtClean="0"/>
              <a:t>estate- rent, don’t buy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Next Webinar is on Wednesday, August 29, 2012</a:t>
            </a:r>
            <a:br>
              <a:rPr lang="en-US" sz="2400" dirty="0" smtClean="0"/>
            </a:br>
            <a:r>
              <a:rPr lang="en-US" sz="2400" dirty="0" smtClean="0"/>
              <a:t>12:00 noon EST from San Francisco, California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0386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</a:t>
            </a:r>
            <a:r>
              <a:rPr lang="en-US" sz="2700" smtClean="0"/>
              <a:t>buy strategy</a:t>
            </a:r>
            <a:r>
              <a:rPr lang="en-US" sz="2700"/>
              <a:t> </a:t>
            </a:r>
            <a:r>
              <a:rPr lang="en-US" sz="2700" smtClean="0"/>
              <a:t>luncheon </a:t>
            </a:r>
            <a:r>
              <a:rPr lang="en-US" sz="2700" dirty="0" smtClean="0"/>
              <a:t>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Dipping a Toe Back in </a:t>
            </a:r>
            <a:r>
              <a:rPr lang="en-US" sz="2000" smtClean="0"/>
              <a:t>the Water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053388"/>
              </p:ext>
            </p:extLst>
          </p:nvPr>
        </p:nvGraphicFramePr>
        <p:xfrm>
          <a:off x="5638800" y="2209800"/>
          <a:ext cx="3014663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16857"/>
              </p:ext>
            </p:extLst>
          </p:nvPr>
        </p:nvGraphicFramePr>
        <p:xfrm>
          <a:off x="1219200" y="1524000"/>
          <a:ext cx="3363741" cy="4525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1477"/>
                <a:gridCol w="962264"/>
              </a:tblGrid>
              <a:tr h="234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Mad Hedge Fund Trader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  <a:tr h="234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Trading Book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  <a:tr h="234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Asset Class Breakdown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  <a:tr h="234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Risk Adjusted Basis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  <a:tr h="25982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  <a:tr h="259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current capital at risk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  <a:tr h="25982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  <a:tr h="259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>
                          <a:effectLst/>
                        </a:rPr>
                        <a:t>Risk On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  <a:tr h="259824">
                <a:tc>
                  <a:txBody>
                    <a:bodyPr/>
                    <a:lstStyle/>
                    <a:p>
                      <a:pPr algn="ctr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  <a:tr h="25982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  <a:tr h="259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Short (FXY) Call Spread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15.00%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  <a:tr h="25982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  <a:tr h="259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>
                          <a:effectLst/>
                        </a:rPr>
                        <a:t>Risk Off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  <a:tr h="25982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  <a:tr h="259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Long (SPY) $132-$138 put spread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-3.20%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  <a:tr h="259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Short 9/(SPY) Call spread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-5.00%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  <a:tr h="20953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  <a:tr h="259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total net position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6.80%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Inception-New All Time High</a:t>
            </a:r>
            <a:br>
              <a:rPr lang="en-US" sz="2800" dirty="0" smtClean="0"/>
            </a:br>
            <a:r>
              <a:rPr lang="en-US" sz="2800" dirty="0" smtClean="0"/>
              <a:t>+30.2% Average Annualized Return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28075"/>
              </p:ext>
            </p:extLst>
          </p:nvPr>
        </p:nvGraphicFramePr>
        <p:xfrm>
          <a:off x="1828800" y="1905000"/>
          <a:ext cx="5562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Economy-Going Downhill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867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>
                <a:solidFill>
                  <a:srgbClr val="00B050"/>
                </a:solidFill>
              </a:rPr>
              <a:t>July retail sales +0.8% after 3 down months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008000"/>
                </a:solidFill>
              </a:rPr>
              <a:t>*Weekly jobless claims down -6,000</a:t>
            </a:r>
            <a:r>
              <a:rPr lang="en-US" sz="1600" dirty="0">
                <a:solidFill>
                  <a:srgbClr val="008000"/>
                </a:solidFill>
              </a:rPr>
              <a:t/>
            </a:r>
            <a:br>
              <a:rPr lang="en-US" sz="1600" dirty="0">
                <a:solidFill>
                  <a:srgbClr val="008000"/>
                </a:solidFill>
              </a:rPr>
            </a:br>
            <a:r>
              <a:rPr lang="en-US" sz="1600" dirty="0" smtClean="0">
                <a:solidFill>
                  <a:srgbClr val="008000"/>
                </a:solidFill>
              </a:rPr>
              <a:t>to 361,000</a:t>
            </a:r>
            <a:br>
              <a:rPr lang="en-US" sz="1600" dirty="0" smtClean="0">
                <a:solidFill>
                  <a:srgbClr val="008000"/>
                </a:solidFill>
              </a:rPr>
            </a:br>
            <a:r>
              <a:rPr lang="en-US" sz="1600" dirty="0" smtClean="0">
                <a:solidFill>
                  <a:srgbClr val="008000"/>
                </a:solidFill>
              </a:rPr>
              <a:t/>
            </a:r>
            <a:br>
              <a:rPr lang="en-US" sz="1600" dirty="0" smtClean="0">
                <a:solidFill>
                  <a:srgbClr val="008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*Europe a growing drag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  Q2 GDP -0.2%, Germany 0.3%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*Japan Q2 GDP down from 5.5% to 1.4%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*July China exports to Europe -16%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*US July import prices -3.2% YOY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*All consistent with a low 1.5% GDP growth rate,</a:t>
            </a:r>
            <a:br>
              <a:rPr lang="en-US" sz="1600" dirty="0" smtClean="0"/>
            </a:br>
            <a:r>
              <a:rPr lang="en-US" sz="1600" dirty="0" smtClean="0"/>
              <a:t>or lower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526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The Short Term Trend is Up</a:t>
            </a:r>
            <a:br>
              <a:rPr lang="en-US" sz="2400" dirty="0" smtClean="0"/>
            </a:br>
            <a:r>
              <a:rPr lang="en-US" sz="2400" dirty="0" smtClean="0"/>
              <a:t>Break 400,000 and the double dip threat is on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943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week moving average at 368,250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410200" cy="338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8852</TotalTime>
  <Words>494</Words>
  <Application>Microsoft Office PowerPoint</Application>
  <PresentationFormat>On-screen Show (4:3)</PresentationFormat>
  <Paragraphs>101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Please Stand By for John Thomas Wednesday, August 15, 2012, San Francisco, CA Global Trading Dispatch</vt:lpstr>
      <vt:lpstr>The Mad Hedge Fund Trader “The Dog Days of Summer”</vt:lpstr>
      <vt:lpstr>MHFT Global Strategy Luncheons Buy tickets at www.madhedgefundtrader.com  2012 Schedule</vt:lpstr>
      <vt:lpstr>MHFT Global Strategy Luncheons Buy tickets at www.madhedgefundtrader.com </vt:lpstr>
      <vt:lpstr>Trade Alert Performance New All Time High! </vt:lpstr>
      <vt:lpstr>Portfolio Review Dipping a Toe Back in the Water </vt:lpstr>
      <vt:lpstr>Performance Since Inception-New All Time High +30.2% Average Annualized Return</vt:lpstr>
      <vt:lpstr>The Economy-Going Downhill </vt:lpstr>
      <vt:lpstr>Weekly Jobless Claims The Short Term Trend is Up Break 400,000 and the double dip threat is on </vt:lpstr>
      <vt:lpstr>QE or no QE?</vt:lpstr>
      <vt:lpstr>The Election is Over-Obama Won</vt:lpstr>
      <vt:lpstr>Bonds-Yields Bounce Big</vt:lpstr>
      <vt:lpstr>(TNX) 1.40%-1.70% Range Holding</vt:lpstr>
      <vt:lpstr>(TLT)</vt:lpstr>
      <vt:lpstr>Short Treasuries (TBT)</vt:lpstr>
      <vt:lpstr>Junk Bonds (HYG)</vt:lpstr>
      <vt:lpstr>Municipal Bonds (MUB)-3% yield, Mix of AAA, AA, and A rated bonds</vt:lpstr>
      <vt:lpstr>Covered the short August (TLT) $136-$141 Call Spread</vt:lpstr>
      <vt:lpstr>Stocks-Floating up on no Volume</vt:lpstr>
      <vt:lpstr>(SPY)</vt:lpstr>
      <vt:lpstr>Double Short S&amp;P 500 ETF(SDS)</vt:lpstr>
      <vt:lpstr>(VIX)-Yikes! new 5 year low</vt:lpstr>
      <vt:lpstr>(TVIX)-why you never buy 3X ETF’s</vt:lpstr>
      <vt:lpstr>(AAPL)-run at new high into iPhone 5 launch </vt:lpstr>
      <vt:lpstr>(CAT) </vt:lpstr>
      <vt:lpstr>(FCX) </vt:lpstr>
      <vt:lpstr>(BAC) </vt:lpstr>
      <vt:lpstr>(MS)-Good Short candidate </vt:lpstr>
      <vt:lpstr>Buy the October, 2012 (MS) $13-$15 Put Spread</vt:lpstr>
      <vt:lpstr>Russell 2000 (IWM) </vt:lpstr>
      <vt:lpstr>Shanghai</vt:lpstr>
      <vt:lpstr>The Dollar</vt:lpstr>
      <vt:lpstr>Long Dollar Basket (UUP)</vt:lpstr>
      <vt:lpstr>Euro (FXE)-2 year double bottom setting up?</vt:lpstr>
      <vt:lpstr>Long Term Euro (FXE)</vt:lpstr>
      <vt:lpstr>Australian Dollar (FXA)</vt:lpstr>
      <vt:lpstr>Japanese Yen (FXY)</vt:lpstr>
      <vt:lpstr>(YCS)</vt:lpstr>
      <vt:lpstr> Short the September, 2012 (FXY) $127-$130 Call Spread</vt:lpstr>
      <vt:lpstr>Energy</vt:lpstr>
      <vt:lpstr>Crude-waiting for QE3</vt:lpstr>
      <vt:lpstr>Natural Gas-It finally rained</vt:lpstr>
      <vt:lpstr>Natural Gas (UNG)</vt:lpstr>
      <vt:lpstr>Copper (CU)-leading the downturn</vt:lpstr>
      <vt:lpstr>Precious Metals-</vt:lpstr>
      <vt:lpstr>Gold</vt:lpstr>
      <vt:lpstr>Gold</vt:lpstr>
      <vt:lpstr>Silver</vt:lpstr>
      <vt:lpstr>(Platinum) (PPLT)</vt:lpstr>
      <vt:lpstr>Palladium (PALL)</vt:lpstr>
      <vt:lpstr> Buy the September, 2012 (GLD) $155-$158 Call Spread</vt:lpstr>
      <vt:lpstr>The Ags</vt:lpstr>
      <vt:lpstr>(CORN)</vt:lpstr>
      <vt:lpstr>Soybeans (SOYB)</vt:lpstr>
      <vt:lpstr>Ag ETF (DBA)</vt:lpstr>
      <vt:lpstr>Real Estate February, 2012</vt:lpstr>
      <vt:lpstr> (PHM) The John Thomas is an idiot stock</vt:lpstr>
      <vt:lpstr>Trade Sheet The bottom line: Wait for Commodities to lead the first move up</vt:lpstr>
      <vt:lpstr>To buy strategy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1742</cp:revision>
  <cp:lastPrinted>2012-07-17T21:51:56Z</cp:lastPrinted>
  <dcterms:created xsi:type="dcterms:W3CDTF">2009-05-20T21:55:50Z</dcterms:created>
  <dcterms:modified xsi:type="dcterms:W3CDTF">2012-08-15T15:16:43Z</dcterms:modified>
</cp:coreProperties>
</file>