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53" r:id="rId2"/>
    <p:sldId id="256" r:id="rId3"/>
    <p:sldId id="505" r:id="rId4"/>
    <p:sldId id="504" r:id="rId5"/>
    <p:sldId id="593" r:id="rId6"/>
    <p:sldId id="354" r:id="rId7"/>
    <p:sldId id="355" r:id="rId8"/>
    <p:sldId id="540" r:id="rId9"/>
    <p:sldId id="590" r:id="rId10"/>
    <p:sldId id="503" r:id="rId11"/>
    <p:sldId id="437" r:id="rId12"/>
    <p:sldId id="541" r:id="rId13"/>
    <p:sldId id="439" r:id="rId14"/>
    <p:sldId id="466" r:id="rId15"/>
    <p:sldId id="565" r:id="rId16"/>
    <p:sldId id="498" r:id="rId17"/>
    <p:sldId id="420" r:id="rId18"/>
    <p:sldId id="589" r:id="rId19"/>
    <p:sldId id="431" r:id="rId20"/>
    <p:sldId id="574" r:id="rId21"/>
    <p:sldId id="490" r:id="rId22"/>
    <p:sldId id="584" r:id="rId23"/>
    <p:sldId id="585" r:id="rId24"/>
    <p:sldId id="561" r:id="rId25"/>
    <p:sldId id="514" r:id="rId26"/>
    <p:sldId id="530" r:id="rId27"/>
    <p:sldId id="577" r:id="rId28"/>
    <p:sldId id="443" r:id="rId29"/>
    <p:sldId id="444" r:id="rId30"/>
    <p:sldId id="562" r:id="rId31"/>
    <p:sldId id="454" r:id="rId32"/>
    <p:sldId id="497" r:id="rId33"/>
    <p:sldId id="448" r:id="rId34"/>
    <p:sldId id="457" r:id="rId35"/>
    <p:sldId id="470" r:id="rId36"/>
    <p:sldId id="575" r:id="rId37"/>
    <p:sldId id="434" r:id="rId38"/>
    <p:sldId id="465" r:id="rId39"/>
    <p:sldId id="433" r:id="rId40"/>
    <p:sldId id="583" r:id="rId41"/>
    <p:sldId id="427" r:id="rId42"/>
    <p:sldId id="428" r:id="rId43"/>
    <p:sldId id="450" r:id="rId44"/>
    <p:sldId id="451" r:id="rId45"/>
    <p:sldId id="592" r:id="rId46"/>
    <p:sldId id="440" r:id="rId47"/>
    <p:sldId id="442" r:id="rId48"/>
    <p:sldId id="501" r:id="rId49"/>
    <p:sldId id="578" r:id="rId50"/>
    <p:sldId id="449" r:id="rId51"/>
    <p:sldId id="360" r:id="rId52"/>
    <p:sldId id="59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8" autoAdjust="0"/>
    <p:restoredTop sz="96216" autoAdjust="0"/>
  </p:normalViewPr>
  <p:slideViewPr>
    <p:cSldViewPr>
      <p:cViewPr>
        <p:scale>
          <a:sx n="107" d="100"/>
          <a:sy n="107" d="100"/>
        </p:scale>
        <p:origin x="-2704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January:PositionSheet20130118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January:Performance20130118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Sheet1!$B$13</c:f>
              <c:strCache>
                <c:ptCount val="1"/>
              </c:strCache>
            </c:strRef>
          </c:tx>
          <c:explosion val="25"/>
          <c:val>
            <c:numRef>
              <c:f>Sheet1!$B$13:$B$23</c:f>
              <c:numCache>
                <c:formatCode>0.00%</c:formatCode>
                <c:ptCount val="11"/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0.1</c:v>
                </c:pt>
                <c:pt idx="5">
                  <c:v>0.1</c:v>
                </c:pt>
                <c:pt idx="9">
                  <c:v>-0.1</c:v>
                </c:pt>
                <c:pt idx="10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Sheet1!$A$6:$A$516</c:f>
              <c:numCache>
                <c:formatCode>m/d/yy</c:formatCode>
                <c:ptCount val="511"/>
                <c:pt idx="0">
                  <c:v>40513.0</c:v>
                </c:pt>
                <c:pt idx="1">
                  <c:v>40514.0</c:v>
                </c:pt>
                <c:pt idx="2">
                  <c:v>40515.0</c:v>
                </c:pt>
                <c:pt idx="3">
                  <c:v>40519.0</c:v>
                </c:pt>
                <c:pt idx="4">
                  <c:v>40520.0</c:v>
                </c:pt>
                <c:pt idx="5">
                  <c:v>40521.0</c:v>
                </c:pt>
                <c:pt idx="6">
                  <c:v>40522.0</c:v>
                </c:pt>
                <c:pt idx="7">
                  <c:v>40525.0</c:v>
                </c:pt>
                <c:pt idx="8">
                  <c:v>40526.0</c:v>
                </c:pt>
                <c:pt idx="9">
                  <c:v>40527.0</c:v>
                </c:pt>
                <c:pt idx="10">
                  <c:v>40528.0</c:v>
                </c:pt>
                <c:pt idx="11">
                  <c:v>40529.0</c:v>
                </c:pt>
                <c:pt idx="12">
                  <c:v>40532.0</c:v>
                </c:pt>
                <c:pt idx="13">
                  <c:v>40534.0</c:v>
                </c:pt>
                <c:pt idx="14">
                  <c:v>40535.0</c:v>
                </c:pt>
                <c:pt idx="15">
                  <c:v>40536.0</c:v>
                </c:pt>
                <c:pt idx="16">
                  <c:v>40539.0</c:v>
                </c:pt>
                <c:pt idx="17">
                  <c:v>40540.0</c:v>
                </c:pt>
                <c:pt idx="18">
                  <c:v>40541.0</c:v>
                </c:pt>
                <c:pt idx="19">
                  <c:v>40542.0</c:v>
                </c:pt>
                <c:pt idx="20">
                  <c:v>40543.0</c:v>
                </c:pt>
                <c:pt idx="21">
                  <c:v>40546.0</c:v>
                </c:pt>
                <c:pt idx="22">
                  <c:v>40547.0</c:v>
                </c:pt>
                <c:pt idx="23">
                  <c:v>40548.0</c:v>
                </c:pt>
                <c:pt idx="24">
                  <c:v>40549.0</c:v>
                </c:pt>
                <c:pt idx="25">
                  <c:v>40550.0</c:v>
                </c:pt>
                <c:pt idx="26">
                  <c:v>40553.0</c:v>
                </c:pt>
                <c:pt idx="27">
                  <c:v>40554.0</c:v>
                </c:pt>
                <c:pt idx="28">
                  <c:v>40555.0</c:v>
                </c:pt>
                <c:pt idx="29">
                  <c:v>40556.0</c:v>
                </c:pt>
                <c:pt idx="30">
                  <c:v>40557.0</c:v>
                </c:pt>
                <c:pt idx="31">
                  <c:v>40561.0</c:v>
                </c:pt>
                <c:pt idx="32">
                  <c:v>40562.0</c:v>
                </c:pt>
                <c:pt idx="33">
                  <c:v>40563.0</c:v>
                </c:pt>
                <c:pt idx="34">
                  <c:v>40564.0</c:v>
                </c:pt>
                <c:pt idx="35">
                  <c:v>40567.0</c:v>
                </c:pt>
                <c:pt idx="36">
                  <c:v>40568.0</c:v>
                </c:pt>
                <c:pt idx="37">
                  <c:v>40569.0</c:v>
                </c:pt>
                <c:pt idx="38">
                  <c:v>40570.0</c:v>
                </c:pt>
                <c:pt idx="39">
                  <c:v>40571.0</c:v>
                </c:pt>
                <c:pt idx="40">
                  <c:v>40574.0</c:v>
                </c:pt>
                <c:pt idx="41">
                  <c:v>40575.0</c:v>
                </c:pt>
                <c:pt idx="42">
                  <c:v>40576.0</c:v>
                </c:pt>
                <c:pt idx="43">
                  <c:v>40577.0</c:v>
                </c:pt>
                <c:pt idx="44">
                  <c:v>40578.0</c:v>
                </c:pt>
                <c:pt idx="45">
                  <c:v>40581.0</c:v>
                </c:pt>
                <c:pt idx="46">
                  <c:v>40582.0</c:v>
                </c:pt>
                <c:pt idx="47">
                  <c:v>40583.0</c:v>
                </c:pt>
                <c:pt idx="48">
                  <c:v>40584.0</c:v>
                </c:pt>
                <c:pt idx="49">
                  <c:v>40585.0</c:v>
                </c:pt>
                <c:pt idx="50">
                  <c:v>40588.0</c:v>
                </c:pt>
                <c:pt idx="51">
                  <c:v>40589.0</c:v>
                </c:pt>
                <c:pt idx="52">
                  <c:v>40590.0</c:v>
                </c:pt>
                <c:pt idx="53">
                  <c:v>40591.0</c:v>
                </c:pt>
                <c:pt idx="54">
                  <c:v>40592.0</c:v>
                </c:pt>
                <c:pt idx="55">
                  <c:v>40596.0</c:v>
                </c:pt>
                <c:pt idx="56">
                  <c:v>40597.0</c:v>
                </c:pt>
                <c:pt idx="57">
                  <c:v>40598.0</c:v>
                </c:pt>
                <c:pt idx="58">
                  <c:v>40599.0</c:v>
                </c:pt>
                <c:pt idx="59">
                  <c:v>40602.0</c:v>
                </c:pt>
                <c:pt idx="60">
                  <c:v>40603.0</c:v>
                </c:pt>
                <c:pt idx="61">
                  <c:v>40604.0</c:v>
                </c:pt>
                <c:pt idx="62">
                  <c:v>40605.0</c:v>
                </c:pt>
                <c:pt idx="63">
                  <c:v>40606.0</c:v>
                </c:pt>
                <c:pt idx="64">
                  <c:v>40609.0</c:v>
                </c:pt>
                <c:pt idx="65">
                  <c:v>40610.0</c:v>
                </c:pt>
                <c:pt idx="66">
                  <c:v>40611.0</c:v>
                </c:pt>
                <c:pt idx="67">
                  <c:v>40612.0</c:v>
                </c:pt>
                <c:pt idx="68">
                  <c:v>40613.0</c:v>
                </c:pt>
                <c:pt idx="69">
                  <c:v>40616.0</c:v>
                </c:pt>
                <c:pt idx="70">
                  <c:v>40617.0</c:v>
                </c:pt>
                <c:pt idx="71">
                  <c:v>40618.0</c:v>
                </c:pt>
                <c:pt idx="72">
                  <c:v>40619.0</c:v>
                </c:pt>
                <c:pt idx="73">
                  <c:v>40620.0</c:v>
                </c:pt>
                <c:pt idx="74">
                  <c:v>40624.0</c:v>
                </c:pt>
                <c:pt idx="75">
                  <c:v>40625.0</c:v>
                </c:pt>
                <c:pt idx="76">
                  <c:v>40627.0</c:v>
                </c:pt>
                <c:pt idx="77">
                  <c:v>40630.0</c:v>
                </c:pt>
                <c:pt idx="78">
                  <c:v>40644.0</c:v>
                </c:pt>
                <c:pt idx="79">
                  <c:v>40645.0</c:v>
                </c:pt>
                <c:pt idx="80">
                  <c:v>40646.0</c:v>
                </c:pt>
                <c:pt idx="81">
                  <c:v>40647.0</c:v>
                </c:pt>
                <c:pt idx="82">
                  <c:v>40648.0</c:v>
                </c:pt>
                <c:pt idx="83">
                  <c:v>40651.0</c:v>
                </c:pt>
                <c:pt idx="84">
                  <c:v>40652.0</c:v>
                </c:pt>
                <c:pt idx="85">
                  <c:v>40653.0</c:v>
                </c:pt>
                <c:pt idx="86">
                  <c:v>40654.0</c:v>
                </c:pt>
                <c:pt idx="87">
                  <c:v>40658.0</c:v>
                </c:pt>
                <c:pt idx="88">
                  <c:v>40659.0</c:v>
                </c:pt>
                <c:pt idx="89">
                  <c:v>40662.0</c:v>
                </c:pt>
                <c:pt idx="90">
                  <c:v>40665.0</c:v>
                </c:pt>
                <c:pt idx="91">
                  <c:v>40666.0</c:v>
                </c:pt>
                <c:pt idx="92">
                  <c:v>40667.0</c:v>
                </c:pt>
                <c:pt idx="93">
                  <c:v>40668.0</c:v>
                </c:pt>
                <c:pt idx="94">
                  <c:v>40673.0</c:v>
                </c:pt>
                <c:pt idx="95">
                  <c:v>40674.0</c:v>
                </c:pt>
                <c:pt idx="96">
                  <c:v>40675.0</c:v>
                </c:pt>
                <c:pt idx="97">
                  <c:v>40676.0</c:v>
                </c:pt>
                <c:pt idx="98">
                  <c:v>40679.0</c:v>
                </c:pt>
                <c:pt idx="99">
                  <c:v>40680.0</c:v>
                </c:pt>
                <c:pt idx="100">
                  <c:v>40681.0</c:v>
                </c:pt>
                <c:pt idx="101">
                  <c:v>40682.0</c:v>
                </c:pt>
                <c:pt idx="102">
                  <c:v>40683.0</c:v>
                </c:pt>
                <c:pt idx="103">
                  <c:v>40686.0</c:v>
                </c:pt>
                <c:pt idx="104">
                  <c:v>40687.0</c:v>
                </c:pt>
                <c:pt idx="105">
                  <c:v>40688.0</c:v>
                </c:pt>
                <c:pt idx="106">
                  <c:v>40689.0</c:v>
                </c:pt>
                <c:pt idx="107">
                  <c:v>40690.0</c:v>
                </c:pt>
                <c:pt idx="108">
                  <c:v>40694.0</c:v>
                </c:pt>
                <c:pt idx="109">
                  <c:v>40695.0</c:v>
                </c:pt>
                <c:pt idx="110">
                  <c:v>40696.0</c:v>
                </c:pt>
                <c:pt idx="111">
                  <c:v>40697.0</c:v>
                </c:pt>
                <c:pt idx="112">
                  <c:v>40700.0</c:v>
                </c:pt>
                <c:pt idx="113">
                  <c:v>40701.0</c:v>
                </c:pt>
                <c:pt idx="114">
                  <c:v>40702.0</c:v>
                </c:pt>
                <c:pt idx="115">
                  <c:v>40703.0</c:v>
                </c:pt>
                <c:pt idx="116">
                  <c:v>40704.0</c:v>
                </c:pt>
                <c:pt idx="117">
                  <c:v>40707.0</c:v>
                </c:pt>
                <c:pt idx="118">
                  <c:v>40708.0</c:v>
                </c:pt>
                <c:pt idx="119">
                  <c:v>40709.0</c:v>
                </c:pt>
                <c:pt idx="120">
                  <c:v>40710.0</c:v>
                </c:pt>
                <c:pt idx="121">
                  <c:v>40711.0</c:v>
                </c:pt>
                <c:pt idx="122">
                  <c:v>40714.0</c:v>
                </c:pt>
                <c:pt idx="123">
                  <c:v>40715.0</c:v>
                </c:pt>
                <c:pt idx="124">
                  <c:v>40716.0</c:v>
                </c:pt>
                <c:pt idx="125">
                  <c:v>40717.0</c:v>
                </c:pt>
                <c:pt idx="126">
                  <c:v>40718.0</c:v>
                </c:pt>
                <c:pt idx="127">
                  <c:v>40721.0</c:v>
                </c:pt>
                <c:pt idx="128">
                  <c:v>40723.0</c:v>
                </c:pt>
                <c:pt idx="129">
                  <c:v>40724.0</c:v>
                </c:pt>
                <c:pt idx="130">
                  <c:v>40725.0</c:v>
                </c:pt>
                <c:pt idx="131">
                  <c:v>40729.0</c:v>
                </c:pt>
                <c:pt idx="132">
                  <c:v>40730.0</c:v>
                </c:pt>
                <c:pt idx="133">
                  <c:v>40732.0</c:v>
                </c:pt>
                <c:pt idx="134">
                  <c:v>40735.0</c:v>
                </c:pt>
                <c:pt idx="135">
                  <c:v>40736.0</c:v>
                </c:pt>
                <c:pt idx="136">
                  <c:v>40737.0</c:v>
                </c:pt>
                <c:pt idx="137">
                  <c:v>40738.0</c:v>
                </c:pt>
                <c:pt idx="138">
                  <c:v>40739.0</c:v>
                </c:pt>
                <c:pt idx="139">
                  <c:v>40742.0</c:v>
                </c:pt>
                <c:pt idx="140">
                  <c:v>40743.0</c:v>
                </c:pt>
                <c:pt idx="141">
                  <c:v>40744.0</c:v>
                </c:pt>
                <c:pt idx="142">
                  <c:v>40745.0</c:v>
                </c:pt>
                <c:pt idx="143">
                  <c:v>40746.0</c:v>
                </c:pt>
                <c:pt idx="144">
                  <c:v>40749.0</c:v>
                </c:pt>
                <c:pt idx="145">
                  <c:v>40750.0</c:v>
                </c:pt>
                <c:pt idx="146">
                  <c:v>40751.0</c:v>
                </c:pt>
                <c:pt idx="147">
                  <c:v>40752.0</c:v>
                </c:pt>
                <c:pt idx="148">
                  <c:v>40753.0</c:v>
                </c:pt>
                <c:pt idx="149">
                  <c:v>40756.0</c:v>
                </c:pt>
                <c:pt idx="150">
                  <c:v>40757.0</c:v>
                </c:pt>
                <c:pt idx="151">
                  <c:v>40758.0</c:v>
                </c:pt>
                <c:pt idx="152">
                  <c:v>40759.0</c:v>
                </c:pt>
                <c:pt idx="153">
                  <c:v>40760.0</c:v>
                </c:pt>
                <c:pt idx="154">
                  <c:v>40763.0</c:v>
                </c:pt>
                <c:pt idx="155">
                  <c:v>40764.0</c:v>
                </c:pt>
                <c:pt idx="156">
                  <c:v>40765.0</c:v>
                </c:pt>
                <c:pt idx="157">
                  <c:v>40766.0</c:v>
                </c:pt>
                <c:pt idx="158">
                  <c:v>40767.0</c:v>
                </c:pt>
                <c:pt idx="159">
                  <c:v>40770.0</c:v>
                </c:pt>
                <c:pt idx="160">
                  <c:v>40771.0</c:v>
                </c:pt>
                <c:pt idx="161">
                  <c:v>40772.0</c:v>
                </c:pt>
                <c:pt idx="162">
                  <c:v>40773.0</c:v>
                </c:pt>
                <c:pt idx="163">
                  <c:v>40774.0</c:v>
                </c:pt>
                <c:pt idx="164">
                  <c:v>40777.0</c:v>
                </c:pt>
                <c:pt idx="165">
                  <c:v>40778.0</c:v>
                </c:pt>
                <c:pt idx="166">
                  <c:v>40779.0</c:v>
                </c:pt>
                <c:pt idx="167">
                  <c:v>40780.0</c:v>
                </c:pt>
                <c:pt idx="168">
                  <c:v>40781.0</c:v>
                </c:pt>
                <c:pt idx="169">
                  <c:v>40784.0</c:v>
                </c:pt>
                <c:pt idx="170">
                  <c:v>40785.0</c:v>
                </c:pt>
                <c:pt idx="171">
                  <c:v>40786.0</c:v>
                </c:pt>
                <c:pt idx="172">
                  <c:v>40787.0</c:v>
                </c:pt>
                <c:pt idx="173">
                  <c:v>40788.0</c:v>
                </c:pt>
                <c:pt idx="174">
                  <c:v>40792.0</c:v>
                </c:pt>
                <c:pt idx="175">
                  <c:v>40793.0</c:v>
                </c:pt>
                <c:pt idx="176">
                  <c:v>40795.0</c:v>
                </c:pt>
                <c:pt idx="177">
                  <c:v>40798.0</c:v>
                </c:pt>
                <c:pt idx="178">
                  <c:v>40799.0</c:v>
                </c:pt>
                <c:pt idx="179">
                  <c:v>40800.0</c:v>
                </c:pt>
                <c:pt idx="180">
                  <c:v>40801.0</c:v>
                </c:pt>
                <c:pt idx="181">
                  <c:v>40802.0</c:v>
                </c:pt>
                <c:pt idx="182">
                  <c:v>40805.0</c:v>
                </c:pt>
                <c:pt idx="183">
                  <c:v>40806.0</c:v>
                </c:pt>
                <c:pt idx="184">
                  <c:v>40807.0</c:v>
                </c:pt>
                <c:pt idx="185">
                  <c:v>40808.0</c:v>
                </c:pt>
                <c:pt idx="186">
                  <c:v>40812.0</c:v>
                </c:pt>
                <c:pt idx="187">
                  <c:v>40813.0</c:v>
                </c:pt>
                <c:pt idx="188">
                  <c:v>40815.0</c:v>
                </c:pt>
                <c:pt idx="189">
                  <c:v>40816.0</c:v>
                </c:pt>
                <c:pt idx="190">
                  <c:v>40819.0</c:v>
                </c:pt>
                <c:pt idx="191">
                  <c:v>40821.0</c:v>
                </c:pt>
                <c:pt idx="192">
                  <c:v>40822.0</c:v>
                </c:pt>
                <c:pt idx="193">
                  <c:v>40826.0</c:v>
                </c:pt>
                <c:pt idx="194">
                  <c:v>40827.0</c:v>
                </c:pt>
                <c:pt idx="195">
                  <c:v>40828.0</c:v>
                </c:pt>
                <c:pt idx="196">
                  <c:v>40829.0</c:v>
                </c:pt>
                <c:pt idx="197">
                  <c:v>40830.0</c:v>
                </c:pt>
                <c:pt idx="198">
                  <c:v>40833.0</c:v>
                </c:pt>
                <c:pt idx="199">
                  <c:v>40834.0</c:v>
                </c:pt>
                <c:pt idx="200">
                  <c:v>40835.0</c:v>
                </c:pt>
                <c:pt idx="201">
                  <c:v>40837.0</c:v>
                </c:pt>
                <c:pt idx="202">
                  <c:v>40840.0</c:v>
                </c:pt>
                <c:pt idx="203">
                  <c:v>40841.0</c:v>
                </c:pt>
                <c:pt idx="204">
                  <c:v>40842.0</c:v>
                </c:pt>
                <c:pt idx="205">
                  <c:v>40847.0</c:v>
                </c:pt>
                <c:pt idx="206">
                  <c:v>40848.0</c:v>
                </c:pt>
                <c:pt idx="207">
                  <c:v>40849.0</c:v>
                </c:pt>
                <c:pt idx="208">
                  <c:v>40850.0</c:v>
                </c:pt>
                <c:pt idx="209">
                  <c:v>40851.0</c:v>
                </c:pt>
                <c:pt idx="210">
                  <c:v>40855.0</c:v>
                </c:pt>
                <c:pt idx="211">
                  <c:v>40856.0</c:v>
                </c:pt>
                <c:pt idx="212">
                  <c:v>40857.0</c:v>
                </c:pt>
                <c:pt idx="213">
                  <c:v>40858.0</c:v>
                </c:pt>
                <c:pt idx="214">
                  <c:v>40861.0</c:v>
                </c:pt>
                <c:pt idx="215">
                  <c:v>40862.0</c:v>
                </c:pt>
                <c:pt idx="216">
                  <c:v>40863.0</c:v>
                </c:pt>
                <c:pt idx="217">
                  <c:v>40864.0</c:v>
                </c:pt>
                <c:pt idx="218">
                  <c:v>40865.0</c:v>
                </c:pt>
                <c:pt idx="219">
                  <c:v>40868.0</c:v>
                </c:pt>
                <c:pt idx="220">
                  <c:v>40869.0</c:v>
                </c:pt>
                <c:pt idx="221">
                  <c:v>40870.0</c:v>
                </c:pt>
                <c:pt idx="222">
                  <c:v>40872.0</c:v>
                </c:pt>
                <c:pt idx="223">
                  <c:v>40875.0</c:v>
                </c:pt>
                <c:pt idx="224">
                  <c:v>40876.0</c:v>
                </c:pt>
                <c:pt idx="225">
                  <c:v>40877.0</c:v>
                </c:pt>
                <c:pt idx="226">
                  <c:v>40878.0</c:v>
                </c:pt>
                <c:pt idx="227">
                  <c:v>40879.0</c:v>
                </c:pt>
                <c:pt idx="228">
                  <c:v>40882.0</c:v>
                </c:pt>
                <c:pt idx="229">
                  <c:v>40883.0</c:v>
                </c:pt>
                <c:pt idx="230">
                  <c:v>40884.0</c:v>
                </c:pt>
                <c:pt idx="231">
                  <c:v>40885.0</c:v>
                </c:pt>
                <c:pt idx="232">
                  <c:v>40886.0</c:v>
                </c:pt>
                <c:pt idx="233">
                  <c:v>40889.0</c:v>
                </c:pt>
                <c:pt idx="234">
                  <c:v>40890.0</c:v>
                </c:pt>
                <c:pt idx="235">
                  <c:v>40891.0</c:v>
                </c:pt>
                <c:pt idx="236">
                  <c:v>40892.0</c:v>
                </c:pt>
                <c:pt idx="237">
                  <c:v>40893.0</c:v>
                </c:pt>
                <c:pt idx="238">
                  <c:v>40896.0</c:v>
                </c:pt>
                <c:pt idx="239">
                  <c:v>40897.0</c:v>
                </c:pt>
                <c:pt idx="240">
                  <c:v>40898.0</c:v>
                </c:pt>
                <c:pt idx="241">
                  <c:v>40899.0</c:v>
                </c:pt>
                <c:pt idx="242">
                  <c:v>40900.0</c:v>
                </c:pt>
                <c:pt idx="243">
                  <c:v>40903.0</c:v>
                </c:pt>
                <c:pt idx="244">
                  <c:v>40904.0</c:v>
                </c:pt>
                <c:pt idx="245">
                  <c:v>40905.0</c:v>
                </c:pt>
                <c:pt idx="246">
                  <c:v>40906.0</c:v>
                </c:pt>
                <c:pt idx="247">
                  <c:v>40907.0</c:v>
                </c:pt>
                <c:pt idx="248">
                  <c:v>40910.0</c:v>
                </c:pt>
                <c:pt idx="249">
                  <c:v>40911.0</c:v>
                </c:pt>
                <c:pt idx="250">
                  <c:v>40912.0</c:v>
                </c:pt>
                <c:pt idx="251">
                  <c:v>40913.0</c:v>
                </c:pt>
                <c:pt idx="252">
                  <c:v>40914.0</c:v>
                </c:pt>
                <c:pt idx="253">
                  <c:v>40917.0</c:v>
                </c:pt>
                <c:pt idx="254">
                  <c:v>40918.0</c:v>
                </c:pt>
                <c:pt idx="255">
                  <c:v>40919.0</c:v>
                </c:pt>
                <c:pt idx="256">
                  <c:v>40920.0</c:v>
                </c:pt>
                <c:pt idx="257">
                  <c:v>40921.0</c:v>
                </c:pt>
                <c:pt idx="258">
                  <c:v>40925.0</c:v>
                </c:pt>
                <c:pt idx="259">
                  <c:v>40926.0</c:v>
                </c:pt>
                <c:pt idx="260">
                  <c:v>40927.0</c:v>
                </c:pt>
                <c:pt idx="261">
                  <c:v>40928.0</c:v>
                </c:pt>
                <c:pt idx="262">
                  <c:v>40931.0</c:v>
                </c:pt>
                <c:pt idx="263">
                  <c:v>40932.0</c:v>
                </c:pt>
                <c:pt idx="264">
                  <c:v>40933.0</c:v>
                </c:pt>
                <c:pt idx="265">
                  <c:v>40934.0</c:v>
                </c:pt>
                <c:pt idx="266">
                  <c:v>40935.0</c:v>
                </c:pt>
                <c:pt idx="267">
                  <c:v>40938.0</c:v>
                </c:pt>
                <c:pt idx="268">
                  <c:v>40939.0</c:v>
                </c:pt>
                <c:pt idx="269">
                  <c:v>40940.0</c:v>
                </c:pt>
                <c:pt idx="270">
                  <c:v>40941.0</c:v>
                </c:pt>
                <c:pt idx="271">
                  <c:v>40942.0</c:v>
                </c:pt>
                <c:pt idx="272">
                  <c:v>40945.0</c:v>
                </c:pt>
                <c:pt idx="273">
                  <c:v>40946.0</c:v>
                </c:pt>
                <c:pt idx="274">
                  <c:v>40947.0</c:v>
                </c:pt>
                <c:pt idx="275">
                  <c:v>40948.0</c:v>
                </c:pt>
                <c:pt idx="276">
                  <c:v>40949.0</c:v>
                </c:pt>
                <c:pt idx="277">
                  <c:v>40952.0</c:v>
                </c:pt>
                <c:pt idx="278">
                  <c:v>40953.0</c:v>
                </c:pt>
                <c:pt idx="279">
                  <c:v>40954.0</c:v>
                </c:pt>
                <c:pt idx="280">
                  <c:v>40955.0</c:v>
                </c:pt>
                <c:pt idx="281">
                  <c:v>40956.0</c:v>
                </c:pt>
                <c:pt idx="282">
                  <c:v>40960.0</c:v>
                </c:pt>
                <c:pt idx="283">
                  <c:v>40961.0</c:v>
                </c:pt>
                <c:pt idx="284">
                  <c:v>40962.0</c:v>
                </c:pt>
                <c:pt idx="285">
                  <c:v>40963.0</c:v>
                </c:pt>
                <c:pt idx="286">
                  <c:v>40966.0</c:v>
                </c:pt>
                <c:pt idx="287">
                  <c:v>40967.0</c:v>
                </c:pt>
                <c:pt idx="288">
                  <c:v>40968.0</c:v>
                </c:pt>
                <c:pt idx="289">
                  <c:v>40969.0</c:v>
                </c:pt>
                <c:pt idx="290">
                  <c:v>40970.0</c:v>
                </c:pt>
                <c:pt idx="291">
                  <c:v>40973.0</c:v>
                </c:pt>
                <c:pt idx="292">
                  <c:v>40974.0</c:v>
                </c:pt>
                <c:pt idx="293">
                  <c:v>40975.0</c:v>
                </c:pt>
                <c:pt idx="294">
                  <c:v>40976.0</c:v>
                </c:pt>
                <c:pt idx="295">
                  <c:v>40977.0</c:v>
                </c:pt>
                <c:pt idx="296">
                  <c:v>40980.0</c:v>
                </c:pt>
                <c:pt idx="297">
                  <c:v>40981.0</c:v>
                </c:pt>
                <c:pt idx="298">
                  <c:v>40982.0</c:v>
                </c:pt>
                <c:pt idx="299">
                  <c:v>40983.0</c:v>
                </c:pt>
                <c:pt idx="300">
                  <c:v>40984.0</c:v>
                </c:pt>
                <c:pt idx="301">
                  <c:v>40987.0</c:v>
                </c:pt>
                <c:pt idx="302">
                  <c:v>40988.0</c:v>
                </c:pt>
                <c:pt idx="303">
                  <c:v>40989.0</c:v>
                </c:pt>
                <c:pt idx="304">
                  <c:v>40990.0</c:v>
                </c:pt>
                <c:pt idx="305">
                  <c:v>40991.0</c:v>
                </c:pt>
                <c:pt idx="306">
                  <c:v>40994.0</c:v>
                </c:pt>
                <c:pt idx="307">
                  <c:v>40995.0</c:v>
                </c:pt>
                <c:pt idx="308">
                  <c:v>40996.0</c:v>
                </c:pt>
                <c:pt idx="309">
                  <c:v>40997.0</c:v>
                </c:pt>
                <c:pt idx="310">
                  <c:v>40998.0</c:v>
                </c:pt>
                <c:pt idx="311">
                  <c:v>41001.0</c:v>
                </c:pt>
                <c:pt idx="312">
                  <c:v>41002.0</c:v>
                </c:pt>
                <c:pt idx="313">
                  <c:v>41003.0</c:v>
                </c:pt>
                <c:pt idx="314">
                  <c:v>41004.0</c:v>
                </c:pt>
                <c:pt idx="315">
                  <c:v>41008.0</c:v>
                </c:pt>
                <c:pt idx="316">
                  <c:v>41009.0</c:v>
                </c:pt>
                <c:pt idx="317">
                  <c:v>41010.0</c:v>
                </c:pt>
                <c:pt idx="318">
                  <c:v>41011.0</c:v>
                </c:pt>
                <c:pt idx="319">
                  <c:v>41012.0</c:v>
                </c:pt>
                <c:pt idx="320">
                  <c:v>41015.0</c:v>
                </c:pt>
                <c:pt idx="321">
                  <c:v>41017.0</c:v>
                </c:pt>
                <c:pt idx="322">
                  <c:v>41018.0</c:v>
                </c:pt>
                <c:pt idx="323">
                  <c:v>41019.0</c:v>
                </c:pt>
                <c:pt idx="324">
                  <c:v>41022.0</c:v>
                </c:pt>
                <c:pt idx="325">
                  <c:v>41023.0</c:v>
                </c:pt>
                <c:pt idx="326">
                  <c:v>41024.0</c:v>
                </c:pt>
                <c:pt idx="327">
                  <c:v>41025.0</c:v>
                </c:pt>
                <c:pt idx="328">
                  <c:v>41026.0</c:v>
                </c:pt>
                <c:pt idx="329">
                  <c:v>41029.0</c:v>
                </c:pt>
                <c:pt idx="330">
                  <c:v>41030.0</c:v>
                </c:pt>
                <c:pt idx="331">
                  <c:v>41031.0</c:v>
                </c:pt>
                <c:pt idx="332">
                  <c:v>41032.0</c:v>
                </c:pt>
                <c:pt idx="333">
                  <c:v>41033.0</c:v>
                </c:pt>
                <c:pt idx="334">
                  <c:v>41036.0</c:v>
                </c:pt>
                <c:pt idx="335">
                  <c:v>41037.0</c:v>
                </c:pt>
                <c:pt idx="336">
                  <c:v>41038.0</c:v>
                </c:pt>
                <c:pt idx="337">
                  <c:v>41039.0</c:v>
                </c:pt>
                <c:pt idx="338">
                  <c:v>41040.0</c:v>
                </c:pt>
                <c:pt idx="339">
                  <c:v>41043.0</c:v>
                </c:pt>
                <c:pt idx="340">
                  <c:v>41044.0</c:v>
                </c:pt>
                <c:pt idx="341">
                  <c:v>41045.0</c:v>
                </c:pt>
                <c:pt idx="342">
                  <c:v>41046.0</c:v>
                </c:pt>
                <c:pt idx="343">
                  <c:v>41047.0</c:v>
                </c:pt>
                <c:pt idx="344">
                  <c:v>41050.0</c:v>
                </c:pt>
                <c:pt idx="345">
                  <c:v>41051.0</c:v>
                </c:pt>
                <c:pt idx="346">
                  <c:v>41052.0</c:v>
                </c:pt>
                <c:pt idx="347">
                  <c:v>41053.0</c:v>
                </c:pt>
                <c:pt idx="348">
                  <c:v>41054.0</c:v>
                </c:pt>
                <c:pt idx="349">
                  <c:v>41058.0</c:v>
                </c:pt>
                <c:pt idx="350">
                  <c:v>41059.0</c:v>
                </c:pt>
                <c:pt idx="351">
                  <c:v>41060.0</c:v>
                </c:pt>
                <c:pt idx="352">
                  <c:v>41061.0</c:v>
                </c:pt>
                <c:pt idx="353">
                  <c:v>41064.0</c:v>
                </c:pt>
                <c:pt idx="354">
                  <c:v>41065.0</c:v>
                </c:pt>
                <c:pt idx="355">
                  <c:v>41066.0</c:v>
                </c:pt>
                <c:pt idx="356">
                  <c:v>41067.0</c:v>
                </c:pt>
                <c:pt idx="357">
                  <c:v>41068.0</c:v>
                </c:pt>
                <c:pt idx="358">
                  <c:v>41071.0</c:v>
                </c:pt>
                <c:pt idx="359">
                  <c:v>41072.0</c:v>
                </c:pt>
                <c:pt idx="360">
                  <c:v>41073.0</c:v>
                </c:pt>
                <c:pt idx="361">
                  <c:v>41074.0</c:v>
                </c:pt>
                <c:pt idx="362">
                  <c:v>41075.0</c:v>
                </c:pt>
                <c:pt idx="363">
                  <c:v>41078.0</c:v>
                </c:pt>
                <c:pt idx="364">
                  <c:v>41079.0</c:v>
                </c:pt>
                <c:pt idx="365">
                  <c:v>41080.0</c:v>
                </c:pt>
                <c:pt idx="366">
                  <c:v>41081.0</c:v>
                </c:pt>
                <c:pt idx="367">
                  <c:v>41082.0</c:v>
                </c:pt>
                <c:pt idx="368">
                  <c:v>41085.0</c:v>
                </c:pt>
                <c:pt idx="369">
                  <c:v>41086.0</c:v>
                </c:pt>
                <c:pt idx="370">
                  <c:v>41087.0</c:v>
                </c:pt>
                <c:pt idx="371">
                  <c:v>41088.0</c:v>
                </c:pt>
                <c:pt idx="372">
                  <c:v>41089.0</c:v>
                </c:pt>
                <c:pt idx="373">
                  <c:v>41092.0</c:v>
                </c:pt>
                <c:pt idx="374">
                  <c:v>41093.0</c:v>
                </c:pt>
                <c:pt idx="375">
                  <c:v>41095.0</c:v>
                </c:pt>
                <c:pt idx="376">
                  <c:v>41096.0</c:v>
                </c:pt>
                <c:pt idx="377">
                  <c:v>41099.0</c:v>
                </c:pt>
                <c:pt idx="378">
                  <c:v>41100.0</c:v>
                </c:pt>
                <c:pt idx="379">
                  <c:v>41101.0</c:v>
                </c:pt>
                <c:pt idx="380">
                  <c:v>41102.0</c:v>
                </c:pt>
                <c:pt idx="381">
                  <c:v>41103.0</c:v>
                </c:pt>
                <c:pt idx="382">
                  <c:v>41106.0</c:v>
                </c:pt>
                <c:pt idx="383">
                  <c:v>41107.0</c:v>
                </c:pt>
                <c:pt idx="384">
                  <c:v>41108.0</c:v>
                </c:pt>
                <c:pt idx="385">
                  <c:v>41109.0</c:v>
                </c:pt>
                <c:pt idx="386">
                  <c:v>41110.0</c:v>
                </c:pt>
                <c:pt idx="387">
                  <c:v>41113.0</c:v>
                </c:pt>
                <c:pt idx="388">
                  <c:v>41114.0</c:v>
                </c:pt>
                <c:pt idx="389">
                  <c:v>41115.0</c:v>
                </c:pt>
                <c:pt idx="390">
                  <c:v>41116.0</c:v>
                </c:pt>
                <c:pt idx="391">
                  <c:v>41117.0</c:v>
                </c:pt>
                <c:pt idx="392">
                  <c:v>41120.0</c:v>
                </c:pt>
                <c:pt idx="393">
                  <c:v>41121.0</c:v>
                </c:pt>
                <c:pt idx="394">
                  <c:v>41123.0</c:v>
                </c:pt>
                <c:pt idx="395">
                  <c:v>41124.0</c:v>
                </c:pt>
                <c:pt idx="396">
                  <c:v>41127.0</c:v>
                </c:pt>
                <c:pt idx="397">
                  <c:v>41128.0</c:v>
                </c:pt>
                <c:pt idx="398">
                  <c:v>41129.0</c:v>
                </c:pt>
                <c:pt idx="399">
                  <c:v>41130.0</c:v>
                </c:pt>
                <c:pt idx="400">
                  <c:v>41131.0</c:v>
                </c:pt>
                <c:pt idx="401">
                  <c:v>41134.0</c:v>
                </c:pt>
                <c:pt idx="402">
                  <c:v>41135.0</c:v>
                </c:pt>
                <c:pt idx="403">
                  <c:v>41136.0</c:v>
                </c:pt>
                <c:pt idx="404">
                  <c:v>41137.0</c:v>
                </c:pt>
                <c:pt idx="405">
                  <c:v>41138.0</c:v>
                </c:pt>
                <c:pt idx="406">
                  <c:v>41141.0</c:v>
                </c:pt>
                <c:pt idx="407">
                  <c:v>41142.0</c:v>
                </c:pt>
                <c:pt idx="408">
                  <c:v>41143.0</c:v>
                </c:pt>
                <c:pt idx="409">
                  <c:v>41144.0</c:v>
                </c:pt>
                <c:pt idx="410">
                  <c:v>41145.0</c:v>
                </c:pt>
                <c:pt idx="411">
                  <c:v>41148.0</c:v>
                </c:pt>
                <c:pt idx="412">
                  <c:v>41149.0</c:v>
                </c:pt>
                <c:pt idx="413">
                  <c:v>41150.0</c:v>
                </c:pt>
                <c:pt idx="414">
                  <c:v>41151.0</c:v>
                </c:pt>
                <c:pt idx="415">
                  <c:v>41152.0</c:v>
                </c:pt>
                <c:pt idx="416">
                  <c:v>41156.0</c:v>
                </c:pt>
                <c:pt idx="417">
                  <c:v>41157.0</c:v>
                </c:pt>
                <c:pt idx="418">
                  <c:v>41158.0</c:v>
                </c:pt>
                <c:pt idx="419">
                  <c:v>41159.0</c:v>
                </c:pt>
                <c:pt idx="420">
                  <c:v>41162.0</c:v>
                </c:pt>
                <c:pt idx="421">
                  <c:v>41163.0</c:v>
                </c:pt>
                <c:pt idx="422">
                  <c:v>41164.0</c:v>
                </c:pt>
                <c:pt idx="423">
                  <c:v>41165.0</c:v>
                </c:pt>
                <c:pt idx="424">
                  <c:v>41168.0</c:v>
                </c:pt>
                <c:pt idx="425">
                  <c:v>41169.0</c:v>
                </c:pt>
                <c:pt idx="426">
                  <c:v>41170.0</c:v>
                </c:pt>
                <c:pt idx="427">
                  <c:v>41171.0</c:v>
                </c:pt>
                <c:pt idx="428">
                  <c:v>41172.0</c:v>
                </c:pt>
                <c:pt idx="429">
                  <c:v>41173.0</c:v>
                </c:pt>
                <c:pt idx="430">
                  <c:v>41176.0</c:v>
                </c:pt>
                <c:pt idx="431">
                  <c:v>41177.0</c:v>
                </c:pt>
                <c:pt idx="432">
                  <c:v>41178.0</c:v>
                </c:pt>
                <c:pt idx="433">
                  <c:v>41179.0</c:v>
                </c:pt>
                <c:pt idx="434">
                  <c:v>41183.0</c:v>
                </c:pt>
                <c:pt idx="435">
                  <c:v>41184.0</c:v>
                </c:pt>
                <c:pt idx="436">
                  <c:v>41185.0</c:v>
                </c:pt>
                <c:pt idx="437">
                  <c:v>41186.0</c:v>
                </c:pt>
                <c:pt idx="438">
                  <c:v>41187.0</c:v>
                </c:pt>
                <c:pt idx="439">
                  <c:v>41190.0</c:v>
                </c:pt>
                <c:pt idx="440">
                  <c:v>41191.0</c:v>
                </c:pt>
                <c:pt idx="441">
                  <c:v>41192.0</c:v>
                </c:pt>
                <c:pt idx="442">
                  <c:v>41193.0</c:v>
                </c:pt>
                <c:pt idx="443">
                  <c:v>41194.0</c:v>
                </c:pt>
                <c:pt idx="444">
                  <c:v>41197.0</c:v>
                </c:pt>
                <c:pt idx="445">
                  <c:v>41198.0</c:v>
                </c:pt>
                <c:pt idx="446">
                  <c:v>41199.0</c:v>
                </c:pt>
                <c:pt idx="447">
                  <c:v>41200.0</c:v>
                </c:pt>
                <c:pt idx="448">
                  <c:v>41201.0</c:v>
                </c:pt>
                <c:pt idx="449">
                  <c:v>41204.0</c:v>
                </c:pt>
                <c:pt idx="450">
                  <c:v>41205.0</c:v>
                </c:pt>
                <c:pt idx="451">
                  <c:v>41206.0</c:v>
                </c:pt>
                <c:pt idx="452">
                  <c:v>41207.0</c:v>
                </c:pt>
                <c:pt idx="453">
                  <c:v>41208.0</c:v>
                </c:pt>
                <c:pt idx="454">
                  <c:v>41212.0</c:v>
                </c:pt>
                <c:pt idx="455">
                  <c:v>41213.0</c:v>
                </c:pt>
                <c:pt idx="456">
                  <c:v>41214.0</c:v>
                </c:pt>
                <c:pt idx="457">
                  <c:v>41215.0</c:v>
                </c:pt>
                <c:pt idx="458">
                  <c:v>41218.0</c:v>
                </c:pt>
                <c:pt idx="459">
                  <c:v>41219.0</c:v>
                </c:pt>
                <c:pt idx="460">
                  <c:v>41220.0</c:v>
                </c:pt>
                <c:pt idx="461">
                  <c:v>41221.0</c:v>
                </c:pt>
                <c:pt idx="462">
                  <c:v>41222.0</c:v>
                </c:pt>
                <c:pt idx="463">
                  <c:v>41225.0</c:v>
                </c:pt>
                <c:pt idx="464">
                  <c:v>41226.0</c:v>
                </c:pt>
                <c:pt idx="465">
                  <c:v>41227.0</c:v>
                </c:pt>
                <c:pt idx="466">
                  <c:v>41228.0</c:v>
                </c:pt>
                <c:pt idx="467">
                  <c:v>41229.0</c:v>
                </c:pt>
                <c:pt idx="468">
                  <c:v>41232.0</c:v>
                </c:pt>
                <c:pt idx="469">
                  <c:v>41233.0</c:v>
                </c:pt>
                <c:pt idx="470">
                  <c:v>41234.0</c:v>
                </c:pt>
                <c:pt idx="471">
                  <c:v>41236.0</c:v>
                </c:pt>
                <c:pt idx="472">
                  <c:v>41239.0</c:v>
                </c:pt>
                <c:pt idx="473">
                  <c:v>41240.0</c:v>
                </c:pt>
                <c:pt idx="474">
                  <c:v>41241.0</c:v>
                </c:pt>
                <c:pt idx="475">
                  <c:v>41242.0</c:v>
                </c:pt>
                <c:pt idx="476">
                  <c:v>41243.0</c:v>
                </c:pt>
                <c:pt idx="477">
                  <c:v>41246.0</c:v>
                </c:pt>
                <c:pt idx="478">
                  <c:v>41247.0</c:v>
                </c:pt>
                <c:pt idx="479">
                  <c:v>41248.0</c:v>
                </c:pt>
                <c:pt idx="480">
                  <c:v>41249.0</c:v>
                </c:pt>
                <c:pt idx="481">
                  <c:v>41250.0</c:v>
                </c:pt>
                <c:pt idx="482">
                  <c:v>41253.0</c:v>
                </c:pt>
                <c:pt idx="483">
                  <c:v>41254.0</c:v>
                </c:pt>
                <c:pt idx="484">
                  <c:v>41255.0</c:v>
                </c:pt>
                <c:pt idx="485">
                  <c:v>41256.0</c:v>
                </c:pt>
                <c:pt idx="486">
                  <c:v>41257.0</c:v>
                </c:pt>
                <c:pt idx="487">
                  <c:v>41260.0</c:v>
                </c:pt>
                <c:pt idx="488">
                  <c:v>41261.0</c:v>
                </c:pt>
                <c:pt idx="489">
                  <c:v>41262.0</c:v>
                </c:pt>
                <c:pt idx="490">
                  <c:v>41263.0</c:v>
                </c:pt>
                <c:pt idx="491">
                  <c:v>41264.0</c:v>
                </c:pt>
                <c:pt idx="492">
                  <c:v>41267.0</c:v>
                </c:pt>
                <c:pt idx="493">
                  <c:v>41269.0</c:v>
                </c:pt>
                <c:pt idx="494">
                  <c:v>41270.0</c:v>
                </c:pt>
                <c:pt idx="495">
                  <c:v>41271.0</c:v>
                </c:pt>
                <c:pt idx="496">
                  <c:v>41274.0</c:v>
                </c:pt>
                <c:pt idx="497">
                  <c:v>41276.0</c:v>
                </c:pt>
                <c:pt idx="498">
                  <c:v>41277.0</c:v>
                </c:pt>
                <c:pt idx="499">
                  <c:v>41278.0</c:v>
                </c:pt>
                <c:pt idx="500">
                  <c:v>41281.0</c:v>
                </c:pt>
                <c:pt idx="501">
                  <c:v>41282.0</c:v>
                </c:pt>
                <c:pt idx="502">
                  <c:v>41283.0</c:v>
                </c:pt>
                <c:pt idx="503">
                  <c:v>41284.0</c:v>
                </c:pt>
                <c:pt idx="504">
                  <c:v>41285.0</c:v>
                </c:pt>
                <c:pt idx="505">
                  <c:v>41288.0</c:v>
                </c:pt>
                <c:pt idx="506">
                  <c:v>41289.0</c:v>
                </c:pt>
                <c:pt idx="507">
                  <c:v>41290.0</c:v>
                </c:pt>
                <c:pt idx="508">
                  <c:v>41291.0</c:v>
                </c:pt>
                <c:pt idx="509">
                  <c:v>41292.0</c:v>
                </c:pt>
                <c:pt idx="510">
                  <c:v>41296.0</c:v>
                </c:pt>
              </c:numCache>
            </c:numRef>
          </c:cat>
          <c:val>
            <c:numRef>
              <c:f>Sheet1!$B$6:$B$516</c:f>
              <c:numCache>
                <c:formatCode>0.00%</c:formatCode>
                <c:ptCount val="5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0.048</c:v>
                </c:pt>
                <c:pt idx="6">
                  <c:v>0.081</c:v>
                </c:pt>
                <c:pt idx="7">
                  <c:v>0.067</c:v>
                </c:pt>
                <c:pt idx="8">
                  <c:v>0.068</c:v>
                </c:pt>
                <c:pt idx="9">
                  <c:v>0.075</c:v>
                </c:pt>
                <c:pt idx="10">
                  <c:v>0.0866</c:v>
                </c:pt>
                <c:pt idx="11">
                  <c:v>0.0866</c:v>
                </c:pt>
                <c:pt idx="12">
                  <c:v>0.0779</c:v>
                </c:pt>
                <c:pt idx="13">
                  <c:v>0.1073</c:v>
                </c:pt>
                <c:pt idx="14">
                  <c:v>0.1015</c:v>
                </c:pt>
                <c:pt idx="15">
                  <c:v>0.1017</c:v>
                </c:pt>
                <c:pt idx="16">
                  <c:v>0.1184</c:v>
                </c:pt>
                <c:pt idx="17">
                  <c:v>0.1325</c:v>
                </c:pt>
                <c:pt idx="18">
                  <c:v>0.1271</c:v>
                </c:pt>
                <c:pt idx="19">
                  <c:v>0.1216</c:v>
                </c:pt>
                <c:pt idx="20">
                  <c:v>0.1228</c:v>
                </c:pt>
                <c:pt idx="21">
                  <c:v>0.1695</c:v>
                </c:pt>
                <c:pt idx="22">
                  <c:v>0.1688</c:v>
                </c:pt>
                <c:pt idx="23">
                  <c:v>0.1951</c:v>
                </c:pt>
                <c:pt idx="24">
                  <c:v>0.2112</c:v>
                </c:pt>
                <c:pt idx="25">
                  <c:v>0.2112</c:v>
                </c:pt>
                <c:pt idx="26">
                  <c:v>0.2017</c:v>
                </c:pt>
                <c:pt idx="27">
                  <c:v>0.2111</c:v>
                </c:pt>
                <c:pt idx="28">
                  <c:v>0.2241</c:v>
                </c:pt>
                <c:pt idx="29">
                  <c:v>0.2201</c:v>
                </c:pt>
                <c:pt idx="30">
                  <c:v>0.2333</c:v>
                </c:pt>
                <c:pt idx="31">
                  <c:v>0.2418</c:v>
                </c:pt>
                <c:pt idx="32">
                  <c:v>0.2075</c:v>
                </c:pt>
                <c:pt idx="33">
                  <c:v>0.2166</c:v>
                </c:pt>
                <c:pt idx="34">
                  <c:v>0.2142</c:v>
                </c:pt>
                <c:pt idx="35">
                  <c:v>0.2084</c:v>
                </c:pt>
                <c:pt idx="36">
                  <c:v>0.1997</c:v>
                </c:pt>
                <c:pt idx="37">
                  <c:v>0.1868</c:v>
                </c:pt>
                <c:pt idx="38">
                  <c:v>0.2041</c:v>
                </c:pt>
                <c:pt idx="39">
                  <c:v>0.2103</c:v>
                </c:pt>
                <c:pt idx="40">
                  <c:v>0.206</c:v>
                </c:pt>
                <c:pt idx="41">
                  <c:v>0.1782</c:v>
                </c:pt>
                <c:pt idx="42">
                  <c:v>0.1803</c:v>
                </c:pt>
                <c:pt idx="43">
                  <c:v>0.1842</c:v>
                </c:pt>
                <c:pt idx="44">
                  <c:v>0.1839</c:v>
                </c:pt>
                <c:pt idx="45">
                  <c:v>0.1761</c:v>
                </c:pt>
                <c:pt idx="46">
                  <c:v>0.1701</c:v>
                </c:pt>
                <c:pt idx="47">
                  <c:v>0.1669</c:v>
                </c:pt>
                <c:pt idx="48">
                  <c:v>0.1742</c:v>
                </c:pt>
                <c:pt idx="49">
                  <c:v>0.1724</c:v>
                </c:pt>
                <c:pt idx="50">
                  <c:v>0.1682</c:v>
                </c:pt>
                <c:pt idx="51">
                  <c:v>0.1701</c:v>
                </c:pt>
                <c:pt idx="52">
                  <c:v>0.1674</c:v>
                </c:pt>
                <c:pt idx="53">
                  <c:v>0.1636</c:v>
                </c:pt>
                <c:pt idx="54">
                  <c:v>0.1673</c:v>
                </c:pt>
                <c:pt idx="55">
                  <c:v>0.1889</c:v>
                </c:pt>
                <c:pt idx="56">
                  <c:v>0.1891</c:v>
                </c:pt>
                <c:pt idx="57">
                  <c:v>0.1792</c:v>
                </c:pt>
                <c:pt idx="58">
                  <c:v>0.1761</c:v>
                </c:pt>
                <c:pt idx="59">
                  <c:v>0.1663</c:v>
                </c:pt>
                <c:pt idx="60">
                  <c:v>0.1881</c:v>
                </c:pt>
                <c:pt idx="61">
                  <c:v>0.1807</c:v>
                </c:pt>
                <c:pt idx="62">
                  <c:v>0.1626</c:v>
                </c:pt>
                <c:pt idx="63">
                  <c:v>0.1666</c:v>
                </c:pt>
                <c:pt idx="64">
                  <c:v>0.1666</c:v>
                </c:pt>
                <c:pt idx="65">
                  <c:v>0.1749</c:v>
                </c:pt>
                <c:pt idx="66">
                  <c:v>0.1691</c:v>
                </c:pt>
                <c:pt idx="67">
                  <c:v>0.2054</c:v>
                </c:pt>
                <c:pt idx="68">
                  <c:v>0.2061</c:v>
                </c:pt>
                <c:pt idx="69">
                  <c:v>0.1945</c:v>
                </c:pt>
                <c:pt idx="70">
                  <c:v>0.2448</c:v>
                </c:pt>
                <c:pt idx="71">
                  <c:v>0.2503</c:v>
                </c:pt>
                <c:pt idx="72">
                  <c:v>0.2383</c:v>
                </c:pt>
                <c:pt idx="73">
                  <c:v>0.2383</c:v>
                </c:pt>
                <c:pt idx="74">
                  <c:v>0.2431</c:v>
                </c:pt>
                <c:pt idx="75">
                  <c:v>0.2447</c:v>
                </c:pt>
                <c:pt idx="76">
                  <c:v>0.2422</c:v>
                </c:pt>
                <c:pt idx="77">
                  <c:v>0.2412</c:v>
                </c:pt>
                <c:pt idx="78">
                  <c:v>0.2314</c:v>
                </c:pt>
                <c:pt idx="79">
                  <c:v>0.2412</c:v>
                </c:pt>
                <c:pt idx="80">
                  <c:v>0.2461</c:v>
                </c:pt>
                <c:pt idx="81">
                  <c:v>0.2461</c:v>
                </c:pt>
                <c:pt idx="82">
                  <c:v>0.2535</c:v>
                </c:pt>
                <c:pt idx="83">
                  <c:v>0.2545</c:v>
                </c:pt>
                <c:pt idx="84">
                  <c:v>0.2579</c:v>
                </c:pt>
                <c:pt idx="85">
                  <c:v>0.2564</c:v>
                </c:pt>
                <c:pt idx="86">
                  <c:v>0.2569</c:v>
                </c:pt>
                <c:pt idx="87">
                  <c:v>0.2589</c:v>
                </c:pt>
                <c:pt idx="88">
                  <c:v>0.2608</c:v>
                </c:pt>
                <c:pt idx="89">
                  <c:v>0.2648</c:v>
                </c:pt>
                <c:pt idx="90">
                  <c:v>0.2633</c:v>
                </c:pt>
                <c:pt idx="91">
                  <c:v>0.2683</c:v>
                </c:pt>
                <c:pt idx="92">
                  <c:v>0.2795</c:v>
                </c:pt>
                <c:pt idx="93">
                  <c:v>0.3123</c:v>
                </c:pt>
                <c:pt idx="94">
                  <c:v>0.3264</c:v>
                </c:pt>
                <c:pt idx="95">
                  <c:v>0.3344</c:v>
                </c:pt>
                <c:pt idx="96">
                  <c:v>0.3287</c:v>
                </c:pt>
                <c:pt idx="97">
                  <c:v>0.3372</c:v>
                </c:pt>
                <c:pt idx="98">
                  <c:v>0.3489</c:v>
                </c:pt>
                <c:pt idx="99">
                  <c:v>0.3444</c:v>
                </c:pt>
                <c:pt idx="100">
                  <c:v>0.3319</c:v>
                </c:pt>
                <c:pt idx="101">
                  <c:v>0.3302</c:v>
                </c:pt>
                <c:pt idx="102">
                  <c:v>0.3463</c:v>
                </c:pt>
                <c:pt idx="103">
                  <c:v>0.38</c:v>
                </c:pt>
                <c:pt idx="104">
                  <c:v>0.3588</c:v>
                </c:pt>
                <c:pt idx="105">
                  <c:v>0.3444</c:v>
                </c:pt>
                <c:pt idx="106">
                  <c:v>0.3286</c:v>
                </c:pt>
                <c:pt idx="107">
                  <c:v>0.3083</c:v>
                </c:pt>
                <c:pt idx="108">
                  <c:v>0.277</c:v>
                </c:pt>
                <c:pt idx="109">
                  <c:v>0.3116</c:v>
                </c:pt>
                <c:pt idx="110">
                  <c:v>0.2987</c:v>
                </c:pt>
                <c:pt idx="111">
                  <c:v>0.3042</c:v>
                </c:pt>
                <c:pt idx="112">
                  <c:v>0.3068</c:v>
                </c:pt>
                <c:pt idx="113">
                  <c:v>0.3</c:v>
                </c:pt>
                <c:pt idx="114">
                  <c:v>0.3015</c:v>
                </c:pt>
                <c:pt idx="115">
                  <c:v>0.3036</c:v>
                </c:pt>
                <c:pt idx="116">
                  <c:v>0.3009</c:v>
                </c:pt>
                <c:pt idx="117">
                  <c:v>0.303</c:v>
                </c:pt>
                <c:pt idx="118">
                  <c:v>0.309</c:v>
                </c:pt>
                <c:pt idx="119">
                  <c:v>0.3003</c:v>
                </c:pt>
                <c:pt idx="120">
                  <c:v>0.2997</c:v>
                </c:pt>
                <c:pt idx="121">
                  <c:v>0.3006</c:v>
                </c:pt>
                <c:pt idx="122">
                  <c:v>0.3033</c:v>
                </c:pt>
                <c:pt idx="123">
                  <c:v>0.3054</c:v>
                </c:pt>
                <c:pt idx="124">
                  <c:v>0.3063</c:v>
                </c:pt>
                <c:pt idx="125">
                  <c:v>0.3015</c:v>
                </c:pt>
                <c:pt idx="126">
                  <c:v>0.303</c:v>
                </c:pt>
                <c:pt idx="127">
                  <c:v>0.3102</c:v>
                </c:pt>
                <c:pt idx="128">
                  <c:v>0.3147</c:v>
                </c:pt>
                <c:pt idx="129">
                  <c:v>0.3162</c:v>
                </c:pt>
                <c:pt idx="130">
                  <c:v>0.3162</c:v>
                </c:pt>
                <c:pt idx="131">
                  <c:v>0.3162</c:v>
                </c:pt>
                <c:pt idx="132">
                  <c:v>0.3162</c:v>
                </c:pt>
                <c:pt idx="133">
                  <c:v>0.3171</c:v>
                </c:pt>
                <c:pt idx="134">
                  <c:v>0.3165</c:v>
                </c:pt>
                <c:pt idx="135">
                  <c:v>0.3126</c:v>
                </c:pt>
                <c:pt idx="136">
                  <c:v>0.3096</c:v>
                </c:pt>
                <c:pt idx="137">
                  <c:v>0.3126</c:v>
                </c:pt>
                <c:pt idx="138">
                  <c:v>0.3132</c:v>
                </c:pt>
                <c:pt idx="139">
                  <c:v>0.3132</c:v>
                </c:pt>
                <c:pt idx="140">
                  <c:v>0.3114</c:v>
                </c:pt>
                <c:pt idx="141">
                  <c:v>0.3108</c:v>
                </c:pt>
                <c:pt idx="142">
                  <c:v>0.3365</c:v>
                </c:pt>
                <c:pt idx="143">
                  <c:v>0.3303</c:v>
                </c:pt>
                <c:pt idx="144">
                  <c:v>0.3243</c:v>
                </c:pt>
                <c:pt idx="145">
                  <c:v>0.3152</c:v>
                </c:pt>
                <c:pt idx="146">
                  <c:v>0.2953</c:v>
                </c:pt>
                <c:pt idx="147">
                  <c:v>0.2748</c:v>
                </c:pt>
                <c:pt idx="148">
                  <c:v>0.2581</c:v>
                </c:pt>
                <c:pt idx="149">
                  <c:v>0.2572</c:v>
                </c:pt>
                <c:pt idx="150">
                  <c:v>0.2555</c:v>
                </c:pt>
                <c:pt idx="151">
                  <c:v>0.2356</c:v>
                </c:pt>
                <c:pt idx="152">
                  <c:v>0.2274</c:v>
                </c:pt>
                <c:pt idx="153">
                  <c:v>0.2241</c:v>
                </c:pt>
                <c:pt idx="154">
                  <c:v>0.1967</c:v>
                </c:pt>
                <c:pt idx="155">
                  <c:v>0.195</c:v>
                </c:pt>
                <c:pt idx="156">
                  <c:v>0.1914</c:v>
                </c:pt>
                <c:pt idx="157">
                  <c:v>0.2225</c:v>
                </c:pt>
                <c:pt idx="158">
                  <c:v>0.2292</c:v>
                </c:pt>
                <c:pt idx="159">
                  <c:v>0.2315</c:v>
                </c:pt>
                <c:pt idx="160">
                  <c:v>0.2293</c:v>
                </c:pt>
                <c:pt idx="161">
                  <c:v>0.2287</c:v>
                </c:pt>
                <c:pt idx="162">
                  <c:v>0.2253</c:v>
                </c:pt>
                <c:pt idx="163">
                  <c:v>0.2168</c:v>
                </c:pt>
                <c:pt idx="164">
                  <c:v>0.2184</c:v>
                </c:pt>
                <c:pt idx="165">
                  <c:v>0.2209</c:v>
                </c:pt>
                <c:pt idx="166">
                  <c:v>0.2481</c:v>
                </c:pt>
                <c:pt idx="167">
                  <c:v>0.2673</c:v>
                </c:pt>
                <c:pt idx="168">
                  <c:v>0.2563</c:v>
                </c:pt>
                <c:pt idx="169">
                  <c:v>0.2616</c:v>
                </c:pt>
                <c:pt idx="170">
                  <c:v>0.2543</c:v>
                </c:pt>
                <c:pt idx="171">
                  <c:v>0.2259</c:v>
                </c:pt>
                <c:pt idx="172">
                  <c:v>0.2075</c:v>
                </c:pt>
                <c:pt idx="173">
                  <c:v>0.2509</c:v>
                </c:pt>
                <c:pt idx="174">
                  <c:v>0.3449</c:v>
                </c:pt>
                <c:pt idx="175">
                  <c:v>0.355</c:v>
                </c:pt>
                <c:pt idx="176">
                  <c:v>0.3605</c:v>
                </c:pt>
                <c:pt idx="177">
                  <c:v>0.3593</c:v>
                </c:pt>
                <c:pt idx="178">
                  <c:v>0.3633</c:v>
                </c:pt>
                <c:pt idx="179">
                  <c:v>0.3635</c:v>
                </c:pt>
                <c:pt idx="180">
                  <c:v>0.3668</c:v>
                </c:pt>
                <c:pt idx="181">
                  <c:v>0.3711</c:v>
                </c:pt>
                <c:pt idx="182">
                  <c:v>0.3532</c:v>
                </c:pt>
                <c:pt idx="183">
                  <c:v>0.3883</c:v>
                </c:pt>
                <c:pt idx="184">
                  <c:v>0.3768</c:v>
                </c:pt>
                <c:pt idx="185">
                  <c:v>0.3642</c:v>
                </c:pt>
                <c:pt idx="186">
                  <c:v>0.3799</c:v>
                </c:pt>
                <c:pt idx="187">
                  <c:v>0.3896</c:v>
                </c:pt>
                <c:pt idx="188">
                  <c:v>0.3835</c:v>
                </c:pt>
                <c:pt idx="189">
                  <c:v>0.3981</c:v>
                </c:pt>
                <c:pt idx="190">
                  <c:v>0.394</c:v>
                </c:pt>
                <c:pt idx="191">
                  <c:v>0.405</c:v>
                </c:pt>
                <c:pt idx="192">
                  <c:v>0.4073</c:v>
                </c:pt>
                <c:pt idx="193">
                  <c:v>0.4133</c:v>
                </c:pt>
                <c:pt idx="194">
                  <c:v>0.414</c:v>
                </c:pt>
                <c:pt idx="195">
                  <c:v>0.4183</c:v>
                </c:pt>
                <c:pt idx="196">
                  <c:v>0.4155</c:v>
                </c:pt>
                <c:pt idx="197">
                  <c:v>0.4196</c:v>
                </c:pt>
                <c:pt idx="198">
                  <c:v>0.4144</c:v>
                </c:pt>
                <c:pt idx="199">
                  <c:v>0.4162</c:v>
                </c:pt>
                <c:pt idx="200">
                  <c:v>0.4162</c:v>
                </c:pt>
                <c:pt idx="201">
                  <c:v>0.4215</c:v>
                </c:pt>
                <c:pt idx="202">
                  <c:v>0.4211</c:v>
                </c:pt>
                <c:pt idx="203">
                  <c:v>0.4133</c:v>
                </c:pt>
                <c:pt idx="204">
                  <c:v>0.4184</c:v>
                </c:pt>
                <c:pt idx="205">
                  <c:v>0.4071</c:v>
                </c:pt>
                <c:pt idx="206">
                  <c:v>0.4576</c:v>
                </c:pt>
                <c:pt idx="207">
                  <c:v>0.4604</c:v>
                </c:pt>
                <c:pt idx="208">
                  <c:v>0.4641</c:v>
                </c:pt>
                <c:pt idx="209">
                  <c:v>0.4675</c:v>
                </c:pt>
                <c:pt idx="210">
                  <c:v>0.4717</c:v>
                </c:pt>
                <c:pt idx="211">
                  <c:v>0.4521</c:v>
                </c:pt>
                <c:pt idx="212">
                  <c:v>0.4528</c:v>
                </c:pt>
                <c:pt idx="213">
                  <c:v>0.4572</c:v>
                </c:pt>
                <c:pt idx="214">
                  <c:v>0.4464</c:v>
                </c:pt>
                <c:pt idx="215">
                  <c:v>0.4474</c:v>
                </c:pt>
                <c:pt idx="216">
                  <c:v>0.4346</c:v>
                </c:pt>
                <c:pt idx="217">
                  <c:v>0.4192</c:v>
                </c:pt>
                <c:pt idx="218">
                  <c:v>0.4265</c:v>
                </c:pt>
                <c:pt idx="219">
                  <c:v>0.4187</c:v>
                </c:pt>
                <c:pt idx="220">
                  <c:v>0.419</c:v>
                </c:pt>
                <c:pt idx="221">
                  <c:v>0.4256</c:v>
                </c:pt>
                <c:pt idx="222">
                  <c:v>0.434</c:v>
                </c:pt>
                <c:pt idx="223">
                  <c:v>0.4258</c:v>
                </c:pt>
                <c:pt idx="224">
                  <c:v>0.4222</c:v>
                </c:pt>
                <c:pt idx="225">
                  <c:v>0.4226</c:v>
                </c:pt>
                <c:pt idx="226">
                  <c:v>0.4192</c:v>
                </c:pt>
                <c:pt idx="227">
                  <c:v>0.4213</c:v>
                </c:pt>
                <c:pt idx="228">
                  <c:v>0.4129</c:v>
                </c:pt>
                <c:pt idx="229">
                  <c:v>0.4173</c:v>
                </c:pt>
                <c:pt idx="230">
                  <c:v>0.4145</c:v>
                </c:pt>
                <c:pt idx="231">
                  <c:v>0.4079</c:v>
                </c:pt>
                <c:pt idx="232">
                  <c:v>0.4135</c:v>
                </c:pt>
                <c:pt idx="233">
                  <c:v>0.4071</c:v>
                </c:pt>
                <c:pt idx="234">
                  <c:v>0.4044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0.4018</c:v>
                </c:pt>
                <c:pt idx="248">
                  <c:v>0.4018</c:v>
                </c:pt>
                <c:pt idx="249">
                  <c:v>0.4018</c:v>
                </c:pt>
                <c:pt idx="250">
                  <c:v>0.4018</c:v>
                </c:pt>
                <c:pt idx="251">
                  <c:v>0.4026</c:v>
                </c:pt>
                <c:pt idx="252">
                  <c:v>0.4051</c:v>
                </c:pt>
                <c:pt idx="253">
                  <c:v>0.4033</c:v>
                </c:pt>
                <c:pt idx="254">
                  <c:v>0.4019</c:v>
                </c:pt>
                <c:pt idx="255">
                  <c:v>0.406</c:v>
                </c:pt>
                <c:pt idx="256">
                  <c:v>0.3999</c:v>
                </c:pt>
                <c:pt idx="257">
                  <c:v>0.4078</c:v>
                </c:pt>
                <c:pt idx="258">
                  <c:v>0.4042</c:v>
                </c:pt>
                <c:pt idx="259">
                  <c:v>0.3924</c:v>
                </c:pt>
                <c:pt idx="260">
                  <c:v>0.3845</c:v>
                </c:pt>
                <c:pt idx="261">
                  <c:v>0.3836</c:v>
                </c:pt>
                <c:pt idx="262">
                  <c:v>0.3792</c:v>
                </c:pt>
                <c:pt idx="263">
                  <c:v>0.3792</c:v>
                </c:pt>
                <c:pt idx="264">
                  <c:v>0.3722</c:v>
                </c:pt>
                <c:pt idx="265">
                  <c:v>0.3741</c:v>
                </c:pt>
                <c:pt idx="266">
                  <c:v>0.3702</c:v>
                </c:pt>
                <c:pt idx="267">
                  <c:v>0.3861</c:v>
                </c:pt>
                <c:pt idx="268">
                  <c:v>0.405</c:v>
                </c:pt>
                <c:pt idx="269">
                  <c:v>0.4077</c:v>
                </c:pt>
                <c:pt idx="270">
                  <c:v>0.4015</c:v>
                </c:pt>
                <c:pt idx="271">
                  <c:v>0.4036</c:v>
                </c:pt>
                <c:pt idx="272">
                  <c:v>0.4049</c:v>
                </c:pt>
                <c:pt idx="273">
                  <c:v>0.4064</c:v>
                </c:pt>
                <c:pt idx="274">
                  <c:v>0.4096</c:v>
                </c:pt>
                <c:pt idx="275">
                  <c:v>0.4346</c:v>
                </c:pt>
                <c:pt idx="276">
                  <c:v>0.4325</c:v>
                </c:pt>
                <c:pt idx="277">
                  <c:v>0.4313</c:v>
                </c:pt>
                <c:pt idx="278">
                  <c:v>0.4315</c:v>
                </c:pt>
                <c:pt idx="279">
                  <c:v>0.444</c:v>
                </c:pt>
                <c:pt idx="280">
                  <c:v>0.4353</c:v>
                </c:pt>
                <c:pt idx="281">
                  <c:v>0.4292</c:v>
                </c:pt>
                <c:pt idx="282">
                  <c:v>0.4364</c:v>
                </c:pt>
                <c:pt idx="283">
                  <c:v>0.4411</c:v>
                </c:pt>
                <c:pt idx="284">
                  <c:v>0.4379</c:v>
                </c:pt>
                <c:pt idx="285">
                  <c:v>0.4426</c:v>
                </c:pt>
                <c:pt idx="286">
                  <c:v>0.4395</c:v>
                </c:pt>
                <c:pt idx="287">
                  <c:v>0.4343</c:v>
                </c:pt>
                <c:pt idx="288">
                  <c:v>0.4322</c:v>
                </c:pt>
                <c:pt idx="289">
                  <c:v>0.4262</c:v>
                </c:pt>
                <c:pt idx="290">
                  <c:v>0.4274</c:v>
                </c:pt>
                <c:pt idx="291">
                  <c:v>0.4513</c:v>
                </c:pt>
                <c:pt idx="292">
                  <c:v>0.4644</c:v>
                </c:pt>
                <c:pt idx="293">
                  <c:v>0.4507</c:v>
                </c:pt>
                <c:pt idx="294">
                  <c:v>0.4533</c:v>
                </c:pt>
                <c:pt idx="295">
                  <c:v>0.4519</c:v>
                </c:pt>
                <c:pt idx="296">
                  <c:v>0.4387</c:v>
                </c:pt>
                <c:pt idx="297">
                  <c:v>0.4108</c:v>
                </c:pt>
                <c:pt idx="298">
                  <c:v>0.3748</c:v>
                </c:pt>
                <c:pt idx="299">
                  <c:v>0.367</c:v>
                </c:pt>
                <c:pt idx="300">
                  <c:v>0.3662</c:v>
                </c:pt>
                <c:pt idx="301">
                  <c:v>0.3588</c:v>
                </c:pt>
                <c:pt idx="302">
                  <c:v>0.3532</c:v>
                </c:pt>
                <c:pt idx="303">
                  <c:v>0.3565</c:v>
                </c:pt>
                <c:pt idx="304">
                  <c:v>0.3592</c:v>
                </c:pt>
                <c:pt idx="305">
                  <c:v>0.355</c:v>
                </c:pt>
                <c:pt idx="306">
                  <c:v>0.3558</c:v>
                </c:pt>
                <c:pt idx="307">
                  <c:v>0.3483</c:v>
                </c:pt>
                <c:pt idx="308">
                  <c:v>0.3501</c:v>
                </c:pt>
                <c:pt idx="309">
                  <c:v>0.3549</c:v>
                </c:pt>
                <c:pt idx="310">
                  <c:v>0.3702</c:v>
                </c:pt>
                <c:pt idx="311">
                  <c:v>0.3659</c:v>
                </c:pt>
                <c:pt idx="312">
                  <c:v>0.368</c:v>
                </c:pt>
                <c:pt idx="313">
                  <c:v>0.3793</c:v>
                </c:pt>
                <c:pt idx="314">
                  <c:v>0.375</c:v>
                </c:pt>
                <c:pt idx="315">
                  <c:v>0.3726</c:v>
                </c:pt>
                <c:pt idx="316">
                  <c:v>0.3908</c:v>
                </c:pt>
                <c:pt idx="317">
                  <c:v>0.3872</c:v>
                </c:pt>
                <c:pt idx="318">
                  <c:v>0.353</c:v>
                </c:pt>
                <c:pt idx="319">
                  <c:v>0.3762</c:v>
                </c:pt>
                <c:pt idx="320">
                  <c:v>0.363</c:v>
                </c:pt>
                <c:pt idx="321">
                  <c:v>0.3422</c:v>
                </c:pt>
                <c:pt idx="322">
                  <c:v>0.3519</c:v>
                </c:pt>
                <c:pt idx="323">
                  <c:v>0.3253</c:v>
                </c:pt>
                <c:pt idx="324">
                  <c:v>0.3346</c:v>
                </c:pt>
                <c:pt idx="325">
                  <c:v>0.308</c:v>
                </c:pt>
                <c:pt idx="326">
                  <c:v>0.2692</c:v>
                </c:pt>
                <c:pt idx="327">
                  <c:v>0.277</c:v>
                </c:pt>
                <c:pt idx="328">
                  <c:v>0.285</c:v>
                </c:pt>
                <c:pt idx="329">
                  <c:v>0.2765</c:v>
                </c:pt>
                <c:pt idx="330">
                  <c:v>0.2698</c:v>
                </c:pt>
                <c:pt idx="331">
                  <c:v>0.2834</c:v>
                </c:pt>
                <c:pt idx="332">
                  <c:v>0.2798</c:v>
                </c:pt>
                <c:pt idx="333">
                  <c:v>0.2857</c:v>
                </c:pt>
                <c:pt idx="334">
                  <c:v>0.2744</c:v>
                </c:pt>
                <c:pt idx="335">
                  <c:v>0.2818</c:v>
                </c:pt>
                <c:pt idx="336">
                  <c:v>0.27</c:v>
                </c:pt>
                <c:pt idx="337">
                  <c:v>0.2869</c:v>
                </c:pt>
                <c:pt idx="338">
                  <c:v>0.2937</c:v>
                </c:pt>
                <c:pt idx="339">
                  <c:v>0.3064</c:v>
                </c:pt>
                <c:pt idx="340">
                  <c:v>0.3103</c:v>
                </c:pt>
                <c:pt idx="341">
                  <c:v>0.3387</c:v>
                </c:pt>
                <c:pt idx="342">
                  <c:v>0.3577</c:v>
                </c:pt>
                <c:pt idx="343">
                  <c:v>0.3615</c:v>
                </c:pt>
                <c:pt idx="344">
                  <c:v>0.3668</c:v>
                </c:pt>
                <c:pt idx="345">
                  <c:v>0.3804</c:v>
                </c:pt>
                <c:pt idx="346">
                  <c:v>0.3741</c:v>
                </c:pt>
                <c:pt idx="347">
                  <c:v>0.3821</c:v>
                </c:pt>
                <c:pt idx="348">
                  <c:v>0.3809</c:v>
                </c:pt>
                <c:pt idx="349">
                  <c:v>0.4079</c:v>
                </c:pt>
                <c:pt idx="350">
                  <c:v>0.3863</c:v>
                </c:pt>
                <c:pt idx="351">
                  <c:v>0.3911</c:v>
                </c:pt>
                <c:pt idx="352">
                  <c:v>0.3894</c:v>
                </c:pt>
                <c:pt idx="353">
                  <c:v>0.3946</c:v>
                </c:pt>
                <c:pt idx="354">
                  <c:v>0.4002</c:v>
                </c:pt>
                <c:pt idx="355">
                  <c:v>0.4109</c:v>
                </c:pt>
                <c:pt idx="356">
                  <c:v>0.4149</c:v>
                </c:pt>
                <c:pt idx="357">
                  <c:v>0.4172</c:v>
                </c:pt>
                <c:pt idx="358">
                  <c:v>0.4129</c:v>
                </c:pt>
                <c:pt idx="359">
                  <c:v>0.4205</c:v>
                </c:pt>
                <c:pt idx="360">
                  <c:v>0.4287</c:v>
                </c:pt>
                <c:pt idx="361">
                  <c:v>0.4321</c:v>
                </c:pt>
                <c:pt idx="362">
                  <c:v>0.4451</c:v>
                </c:pt>
                <c:pt idx="363">
                  <c:v>0.4506</c:v>
                </c:pt>
                <c:pt idx="364">
                  <c:v>0.4796</c:v>
                </c:pt>
                <c:pt idx="365">
                  <c:v>0.4802</c:v>
                </c:pt>
                <c:pt idx="366">
                  <c:v>0.4797</c:v>
                </c:pt>
                <c:pt idx="367">
                  <c:v>0.4869</c:v>
                </c:pt>
                <c:pt idx="368">
                  <c:v>0.4799</c:v>
                </c:pt>
                <c:pt idx="369">
                  <c:v>0.4817</c:v>
                </c:pt>
                <c:pt idx="370">
                  <c:v>0.4839</c:v>
                </c:pt>
                <c:pt idx="371">
                  <c:v>0.4832</c:v>
                </c:pt>
                <c:pt idx="372">
                  <c:v>0.4894</c:v>
                </c:pt>
                <c:pt idx="373">
                  <c:v>0.4887</c:v>
                </c:pt>
                <c:pt idx="374">
                  <c:v>0.4919</c:v>
                </c:pt>
                <c:pt idx="375">
                  <c:v>0.4919</c:v>
                </c:pt>
                <c:pt idx="376">
                  <c:v>0.4892</c:v>
                </c:pt>
                <c:pt idx="377">
                  <c:v>0.4857</c:v>
                </c:pt>
                <c:pt idx="378">
                  <c:v>0.4844</c:v>
                </c:pt>
                <c:pt idx="379">
                  <c:v>0.4859</c:v>
                </c:pt>
                <c:pt idx="380">
                  <c:v>0.4809</c:v>
                </c:pt>
                <c:pt idx="381">
                  <c:v>0.4872</c:v>
                </c:pt>
                <c:pt idx="382">
                  <c:v>0.4852</c:v>
                </c:pt>
                <c:pt idx="383">
                  <c:v>0.4852</c:v>
                </c:pt>
                <c:pt idx="384">
                  <c:v>0.4852</c:v>
                </c:pt>
                <c:pt idx="385">
                  <c:v>0.4852</c:v>
                </c:pt>
                <c:pt idx="386">
                  <c:v>0.4852</c:v>
                </c:pt>
                <c:pt idx="387">
                  <c:v>0.4852</c:v>
                </c:pt>
                <c:pt idx="388">
                  <c:v>0.4852</c:v>
                </c:pt>
                <c:pt idx="389">
                  <c:v>0.4852</c:v>
                </c:pt>
                <c:pt idx="390">
                  <c:v>0.489</c:v>
                </c:pt>
                <c:pt idx="391">
                  <c:v>0.5014</c:v>
                </c:pt>
                <c:pt idx="392">
                  <c:v>0.4939</c:v>
                </c:pt>
                <c:pt idx="393">
                  <c:v>0.4993</c:v>
                </c:pt>
                <c:pt idx="394">
                  <c:v>0.5056</c:v>
                </c:pt>
                <c:pt idx="395">
                  <c:v>0.4964</c:v>
                </c:pt>
                <c:pt idx="396">
                  <c:v>0.4933</c:v>
                </c:pt>
                <c:pt idx="397">
                  <c:v>0.4953</c:v>
                </c:pt>
                <c:pt idx="398">
                  <c:v>0.4953</c:v>
                </c:pt>
                <c:pt idx="399">
                  <c:v>0.4952</c:v>
                </c:pt>
                <c:pt idx="400">
                  <c:v>0.496</c:v>
                </c:pt>
                <c:pt idx="401">
                  <c:v>0.5015</c:v>
                </c:pt>
                <c:pt idx="402">
                  <c:v>0.5026</c:v>
                </c:pt>
                <c:pt idx="403">
                  <c:v>0.5022</c:v>
                </c:pt>
                <c:pt idx="404">
                  <c:v>0.5013</c:v>
                </c:pt>
                <c:pt idx="405">
                  <c:v>0.5095</c:v>
                </c:pt>
                <c:pt idx="406">
                  <c:v>0.5198</c:v>
                </c:pt>
                <c:pt idx="407">
                  <c:v>0.5193</c:v>
                </c:pt>
                <c:pt idx="408">
                  <c:v>0.5184</c:v>
                </c:pt>
                <c:pt idx="409">
                  <c:v>0.5363</c:v>
                </c:pt>
                <c:pt idx="410">
                  <c:v>0.5409</c:v>
                </c:pt>
                <c:pt idx="411">
                  <c:v>0.5467</c:v>
                </c:pt>
                <c:pt idx="412">
                  <c:v>0.5453</c:v>
                </c:pt>
                <c:pt idx="413">
                  <c:v>0.5457</c:v>
                </c:pt>
                <c:pt idx="414">
                  <c:v>0.5418</c:v>
                </c:pt>
                <c:pt idx="415">
                  <c:v>0.5641</c:v>
                </c:pt>
                <c:pt idx="416">
                  <c:v>0.5898</c:v>
                </c:pt>
                <c:pt idx="417">
                  <c:v>0.6004</c:v>
                </c:pt>
                <c:pt idx="418">
                  <c:v>0.6004</c:v>
                </c:pt>
                <c:pt idx="419">
                  <c:v>0.5836</c:v>
                </c:pt>
                <c:pt idx="420">
                  <c:v>0.6183</c:v>
                </c:pt>
                <c:pt idx="421">
                  <c:v>0.5862</c:v>
                </c:pt>
                <c:pt idx="422">
                  <c:v>0.5822</c:v>
                </c:pt>
                <c:pt idx="423">
                  <c:v>0.5658</c:v>
                </c:pt>
                <c:pt idx="424">
                  <c:v>0.5647</c:v>
                </c:pt>
                <c:pt idx="425">
                  <c:v>0.5662</c:v>
                </c:pt>
                <c:pt idx="426">
                  <c:v>0.5662</c:v>
                </c:pt>
                <c:pt idx="427">
                  <c:v>0.5957</c:v>
                </c:pt>
                <c:pt idx="428">
                  <c:v>0.5926</c:v>
                </c:pt>
                <c:pt idx="429">
                  <c:v>0.5994</c:v>
                </c:pt>
                <c:pt idx="430">
                  <c:v>0.5994</c:v>
                </c:pt>
                <c:pt idx="431">
                  <c:v>0.5722</c:v>
                </c:pt>
                <c:pt idx="432">
                  <c:v>0.5661</c:v>
                </c:pt>
                <c:pt idx="433">
                  <c:v>0.6103</c:v>
                </c:pt>
                <c:pt idx="434">
                  <c:v>0.5992</c:v>
                </c:pt>
                <c:pt idx="435">
                  <c:v>0.602</c:v>
                </c:pt>
                <c:pt idx="436">
                  <c:v>0.6048</c:v>
                </c:pt>
                <c:pt idx="437">
                  <c:v>0.6145</c:v>
                </c:pt>
                <c:pt idx="438">
                  <c:v>0.6145</c:v>
                </c:pt>
                <c:pt idx="439">
                  <c:v>0.6073</c:v>
                </c:pt>
                <c:pt idx="440">
                  <c:v>0.6007</c:v>
                </c:pt>
                <c:pt idx="441">
                  <c:v>0.6288</c:v>
                </c:pt>
                <c:pt idx="442">
                  <c:v>0.614</c:v>
                </c:pt>
                <c:pt idx="443">
                  <c:v>0.6144</c:v>
                </c:pt>
                <c:pt idx="444">
                  <c:v>0.5986</c:v>
                </c:pt>
                <c:pt idx="445">
                  <c:v>0.6165</c:v>
                </c:pt>
                <c:pt idx="446">
                  <c:v>0.6032</c:v>
                </c:pt>
                <c:pt idx="447">
                  <c:v>0.5772</c:v>
                </c:pt>
                <c:pt idx="448">
                  <c:v>0.5594</c:v>
                </c:pt>
                <c:pt idx="449">
                  <c:v>0.5806</c:v>
                </c:pt>
                <c:pt idx="450">
                  <c:v>0.5865</c:v>
                </c:pt>
                <c:pt idx="451">
                  <c:v>0.5818</c:v>
                </c:pt>
                <c:pt idx="452">
                  <c:v>0.591</c:v>
                </c:pt>
                <c:pt idx="453">
                  <c:v>0.5844</c:v>
                </c:pt>
                <c:pt idx="454">
                  <c:v>0.5844</c:v>
                </c:pt>
                <c:pt idx="455">
                  <c:v>0.5836</c:v>
                </c:pt>
                <c:pt idx="456">
                  <c:v>0.6052</c:v>
                </c:pt>
                <c:pt idx="457">
                  <c:v>0.5869</c:v>
                </c:pt>
                <c:pt idx="458">
                  <c:v>0.609</c:v>
                </c:pt>
                <c:pt idx="459">
                  <c:v>0.6128</c:v>
                </c:pt>
                <c:pt idx="460">
                  <c:v>0.5507</c:v>
                </c:pt>
                <c:pt idx="461">
                  <c:v>0.4987</c:v>
                </c:pt>
                <c:pt idx="462">
                  <c:v>0.5214</c:v>
                </c:pt>
                <c:pt idx="463">
                  <c:v>0.52417</c:v>
                </c:pt>
                <c:pt idx="464">
                  <c:v>0.514</c:v>
                </c:pt>
                <c:pt idx="465">
                  <c:v>0.4942</c:v>
                </c:pt>
                <c:pt idx="466">
                  <c:v>0.4836</c:v>
                </c:pt>
                <c:pt idx="467">
                  <c:v>0.4906</c:v>
                </c:pt>
                <c:pt idx="468">
                  <c:v>0.5236</c:v>
                </c:pt>
                <c:pt idx="469">
                  <c:v>0.5547</c:v>
                </c:pt>
                <c:pt idx="470">
                  <c:v>0.5543</c:v>
                </c:pt>
                <c:pt idx="471">
                  <c:v>0.5601</c:v>
                </c:pt>
                <c:pt idx="472">
                  <c:v>0.5764</c:v>
                </c:pt>
                <c:pt idx="473">
                  <c:v>0.5776</c:v>
                </c:pt>
                <c:pt idx="474">
                  <c:v>0.587</c:v>
                </c:pt>
                <c:pt idx="475">
                  <c:v>0.5878</c:v>
                </c:pt>
                <c:pt idx="476">
                  <c:v>0.5817</c:v>
                </c:pt>
                <c:pt idx="477">
                  <c:v>0.587</c:v>
                </c:pt>
                <c:pt idx="478">
                  <c:v>0.5856</c:v>
                </c:pt>
                <c:pt idx="479">
                  <c:v>0.5904</c:v>
                </c:pt>
                <c:pt idx="480">
                  <c:v>0.5457</c:v>
                </c:pt>
                <c:pt idx="481">
                  <c:v>0.5457</c:v>
                </c:pt>
                <c:pt idx="482">
                  <c:v>0.5832</c:v>
                </c:pt>
                <c:pt idx="483">
                  <c:v>0.5899</c:v>
                </c:pt>
                <c:pt idx="484">
                  <c:v>0.578</c:v>
                </c:pt>
                <c:pt idx="485">
                  <c:v>0.552</c:v>
                </c:pt>
                <c:pt idx="486">
                  <c:v>0.5179</c:v>
                </c:pt>
                <c:pt idx="487">
                  <c:v>0.5626</c:v>
                </c:pt>
                <c:pt idx="488">
                  <c:v>0.5581</c:v>
                </c:pt>
                <c:pt idx="489">
                  <c:v>0.5435</c:v>
                </c:pt>
                <c:pt idx="490">
                  <c:v>0.5368</c:v>
                </c:pt>
                <c:pt idx="491">
                  <c:v>0.5323</c:v>
                </c:pt>
                <c:pt idx="492">
                  <c:v>0.5341</c:v>
                </c:pt>
                <c:pt idx="493">
                  <c:v>0.5305</c:v>
                </c:pt>
                <c:pt idx="494">
                  <c:v>0.5318</c:v>
                </c:pt>
                <c:pt idx="495">
                  <c:v>0.524</c:v>
                </c:pt>
                <c:pt idx="496">
                  <c:v>0.5505</c:v>
                </c:pt>
                <c:pt idx="497">
                  <c:v>0.5961</c:v>
                </c:pt>
                <c:pt idx="498">
                  <c:v>0.5907</c:v>
                </c:pt>
                <c:pt idx="499">
                  <c:v>0.5974</c:v>
                </c:pt>
                <c:pt idx="500">
                  <c:v>0.5777</c:v>
                </c:pt>
                <c:pt idx="501">
                  <c:v>0.6214</c:v>
                </c:pt>
                <c:pt idx="502">
                  <c:v>0.574</c:v>
                </c:pt>
                <c:pt idx="503">
                  <c:v>0.6137</c:v>
                </c:pt>
                <c:pt idx="504">
                  <c:v>0.6194</c:v>
                </c:pt>
                <c:pt idx="505">
                  <c:v>0.621</c:v>
                </c:pt>
                <c:pt idx="506">
                  <c:v>0.5819</c:v>
                </c:pt>
                <c:pt idx="507">
                  <c:v>0.575</c:v>
                </c:pt>
                <c:pt idx="508">
                  <c:v>0.6126</c:v>
                </c:pt>
                <c:pt idx="509">
                  <c:v>0.62</c:v>
                </c:pt>
                <c:pt idx="510">
                  <c:v>0.66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865208"/>
        <c:axId val="2078733576"/>
      </c:lineChart>
      <c:dateAx>
        <c:axId val="-211886520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078733576"/>
        <c:crosses val="autoZero"/>
        <c:auto val="1"/>
        <c:lblOffset val="100"/>
        <c:baseTimeUnit val="days"/>
      </c:dateAx>
      <c:valAx>
        <c:axId val="20787335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118865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January 23, 2013,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37,000 drop to 335,000 is a new 5 year low</a:t>
            </a:r>
            <a:br>
              <a:rPr lang="en-US" sz="2400" dirty="0" smtClean="0"/>
            </a:br>
            <a:r>
              <a:rPr lang="en-US" sz="2400" dirty="0" smtClean="0"/>
              <a:t>the trend is your friend-growth acceleration on track</a:t>
            </a:r>
            <a:endParaRPr lang="en-US" sz="2400" dirty="0"/>
          </a:p>
        </p:txBody>
      </p:sp>
      <p:pic>
        <p:nvPicPr>
          <p:cNvPr id="5" name="Content Placeholder 4" descr="initial-claims-011713-chart-mon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" b="4046"/>
          <a:stretch>
            <a:fillRect/>
          </a:stretch>
        </p:blipFill>
        <p:spPr>
          <a:xfrm>
            <a:off x="1121753" y="2057400"/>
            <a:ext cx="6650647" cy="3657600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Bonds-Putting in the top</a:t>
            </a:r>
            <a:br>
              <a:rPr lang="en-US" sz="3200" dirty="0" smtClean="0"/>
            </a:br>
            <a:r>
              <a:rPr lang="en-US" sz="2400" dirty="0" smtClean="0"/>
              <a:t>the 60 year bull market is over</a:t>
            </a:r>
            <a:br>
              <a:rPr lang="en-US" sz="2400" dirty="0" smtClean="0"/>
            </a:br>
            <a:r>
              <a:rPr lang="en-US" sz="2400" dirty="0" smtClean="0"/>
              <a:t>Negative returns in 2013</a:t>
            </a:r>
            <a:br>
              <a:rPr lang="en-US" sz="2400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*Bond to stock reallocation is the big trade of 2013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*Fiscal Cliff never happened</a:t>
            </a:r>
            <a:br>
              <a:rPr lang="en-US" sz="2000" dirty="0" smtClean="0"/>
            </a:br>
            <a:r>
              <a:rPr lang="en-US" sz="2000" dirty="0" smtClean="0"/>
              <a:t>*the 1.40% - 1.90% range can’t last,</a:t>
            </a:r>
            <a:br>
              <a:rPr lang="en-US" sz="2000" dirty="0" smtClean="0"/>
            </a:br>
            <a:r>
              <a:rPr lang="en-US" sz="2000" dirty="0" smtClean="0"/>
              <a:t>next is a 1.90%-2.50% range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*Short volatility is the play here,</a:t>
            </a:r>
            <a:br>
              <a:rPr lang="en-US" sz="2000" dirty="0" smtClean="0"/>
            </a:br>
            <a:r>
              <a:rPr lang="en-US" sz="2000" dirty="0" smtClean="0"/>
              <a:t>shorted dated to expire before fiscal</a:t>
            </a:r>
            <a:br>
              <a:rPr lang="en-US" sz="2000" dirty="0" smtClean="0"/>
            </a:br>
            <a:r>
              <a:rPr lang="en-US" sz="2000" dirty="0" smtClean="0"/>
              <a:t>cliff resolution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*$85 billion a month in bond buying</a:t>
            </a:r>
            <a:br>
              <a:rPr lang="en-US" sz="2000" dirty="0" smtClean="0"/>
            </a:br>
            <a:r>
              <a:rPr lang="en-US" sz="2000" dirty="0" smtClean="0"/>
              <a:t>is still on the menu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*Sell every 3-5 point rally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657600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Split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dirty="0" smtClean="0"/>
              <a:t>Stocks</a:t>
            </a:r>
            <a:r>
              <a:rPr lang="en-US" sz="2800" dirty="0" smtClean="0"/>
              <a:t>-Running to all time highs</a:t>
            </a:r>
            <a:br>
              <a:rPr lang="en-US" sz="2800" dirty="0" smtClean="0"/>
            </a:br>
            <a:r>
              <a:rPr lang="en-US" sz="2800" dirty="0" smtClean="0"/>
              <a:t>1,600 here we come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The New Year rally arrived on </a:t>
            </a:r>
            <a:r>
              <a:rPr lang="en-US" sz="2000" dirty="0" smtClean="0"/>
              <a:t>schedule,</a:t>
            </a:r>
            <a:br>
              <a:rPr lang="en-US" sz="2000" dirty="0" smtClean="0"/>
            </a:br>
            <a:r>
              <a:rPr lang="en-US" sz="2000" dirty="0" smtClean="0"/>
              <a:t>cancellation of debt ceiling crisis takes cap off market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*Biggest equity fund inflows in 10 years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*Hedge funds running biggest long in a year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*Bond/equity reallocation has only just started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*Q4</a:t>
            </a:r>
            <a:r>
              <a:rPr lang="en-US" sz="2000" dirty="0" smtClean="0"/>
              <a:t>, 2012 earnings</a:t>
            </a:r>
            <a:r>
              <a:rPr lang="en-US" sz="2400" dirty="0"/>
              <a:t> </a:t>
            </a:r>
            <a:r>
              <a:rPr lang="en-US" sz="2400" dirty="0" smtClean="0"/>
              <a:t>better than expected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200" dirty="0" smtClean="0"/>
              <a:t>*Setting up the 2013 top</a:t>
            </a:r>
            <a:br>
              <a:rPr lang="en-US" sz="2200" dirty="0" smtClean="0"/>
            </a:br>
            <a:r>
              <a:rPr lang="en-US" sz="2200" dirty="0" smtClean="0"/>
              <a:t>  “Sell in May, and go away”, Part 5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895600"/>
            <a:ext cx="3053390" cy="21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Long the 1/$135-$140 call </a:t>
            </a:r>
            <a:r>
              <a:rPr lang="en-US" sz="2400" dirty="0"/>
              <a:t>spread</a:t>
            </a:r>
            <a:br>
              <a:rPr lang="en-US" sz="2400" dirty="0"/>
            </a:br>
            <a:r>
              <a:rPr lang="en-US" sz="2400" dirty="0"/>
              <a:t>Long the 1/$</a:t>
            </a:r>
            <a:r>
              <a:rPr lang="en-US" sz="2400" dirty="0" smtClean="0"/>
              <a:t>137-</a:t>
            </a:r>
            <a:r>
              <a:rPr lang="en-US" sz="2400" dirty="0"/>
              <a:t>$</a:t>
            </a:r>
            <a:r>
              <a:rPr lang="en-US" sz="2400" dirty="0" smtClean="0"/>
              <a:t>142 </a:t>
            </a:r>
            <a:r>
              <a:rPr lang="en-US" sz="2400" dirty="0"/>
              <a:t>call spread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(SPX)-The 30,000 view</a:t>
            </a:r>
            <a:endParaRPr lang="en-US" sz="2400" dirty="0"/>
          </a:p>
        </p:txBody>
      </p:sp>
      <p:pic>
        <p:nvPicPr>
          <p:cNvPr id="5" name="Content Placeholder 4" descr="spxlo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  <p:sp>
        <p:nvSpPr>
          <p:cNvPr id="3" name="Down Arrow Callout 2"/>
          <p:cNvSpPr/>
          <p:nvPr/>
        </p:nvSpPr>
        <p:spPr>
          <a:xfrm>
            <a:off x="7391400" y="228600"/>
            <a:ext cx="1524000" cy="19050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Fail </a:t>
            </a:r>
            <a:br>
              <a:rPr lang="en-US" sz="3600" dirty="0" smtClean="0"/>
            </a:br>
            <a:r>
              <a:rPr lang="en-US" sz="3600" dirty="0" smtClean="0"/>
              <a:t>here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3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</a:t>
            </a:r>
            <a:r>
              <a:rPr lang="en-US" sz="2000" dirty="0" smtClean="0"/>
              <a:t>NASDAQ leading the upside charge</a:t>
            </a:r>
            <a:br>
              <a:rPr lang="en-US" sz="2000" dirty="0" smtClean="0"/>
            </a:br>
            <a:r>
              <a:rPr lang="en-US" sz="2000" dirty="0" smtClean="0"/>
              <a:t>they were never going to rest for long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“The Crisis is Cancelled”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January 23, 2013</a:t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 descr="cancel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344170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(VIX)-Dying a slow </a:t>
            </a:r>
            <a:r>
              <a:rPr lang="en-US" sz="3600" dirty="0" smtClean="0"/>
              <a:t>death</a:t>
            </a:r>
            <a:br>
              <a:rPr lang="en-US" sz="3600" dirty="0" smtClean="0"/>
            </a:br>
            <a:r>
              <a:rPr lang="en-US" sz="3600" dirty="0" smtClean="0"/>
              <a:t>headed for the 9% handle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r>
              <a:rPr lang="en-US" sz="2400" dirty="0" smtClean="0"/>
              <a:t>The Final Insult</a:t>
            </a:r>
            <a:br>
              <a:rPr lang="en-US" sz="2400" dirty="0" smtClean="0"/>
            </a:br>
            <a:r>
              <a:rPr lang="en-US" sz="2400" dirty="0" smtClean="0"/>
              <a:t>January expiration dead on $</a:t>
            </a:r>
            <a:r>
              <a:rPr lang="en-US" sz="2400" dirty="0" smtClean="0"/>
              <a:t>500-earnings today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(AIG)-</a:t>
            </a:r>
            <a:r>
              <a:rPr lang="en-US" sz="2400" dirty="0" smtClean="0"/>
              <a:t>long the 2/$32-$35 call spread</a:t>
            </a:r>
            <a:br>
              <a:rPr lang="en-US" sz="2400" dirty="0" smtClean="0"/>
            </a:br>
            <a:r>
              <a:rPr lang="en-US" sz="2400" dirty="0" smtClean="0"/>
              <a:t>Riding on Travelers </a:t>
            </a:r>
            <a:r>
              <a:rPr lang="en-US" sz="2400" dirty="0" smtClean="0"/>
              <a:t>(TRV) Coattail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689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(FCX)-</a:t>
            </a:r>
            <a:r>
              <a:rPr lang="en-US" sz="2400" dirty="0" smtClean="0"/>
              <a:t>long 2/$30-$33 call spread</a:t>
            </a:r>
            <a:br>
              <a:rPr lang="en-US" sz="2400" dirty="0" smtClean="0"/>
            </a:br>
            <a:r>
              <a:rPr lang="en-US" sz="2400" dirty="0" smtClean="0"/>
              <a:t>the China play kicks in, earnings upside  blowout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3150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(BAC)</a:t>
            </a:r>
            <a:r>
              <a:rPr lang="en-US" sz="2800" dirty="0" smtClean="0"/>
              <a:t>-led the charge</a:t>
            </a:r>
            <a:br>
              <a:rPr lang="en-US" sz="2800" dirty="0" smtClean="0"/>
            </a:br>
            <a:r>
              <a:rPr lang="en-US" sz="2000" dirty="0" smtClean="0"/>
              <a:t>watch for sector rotation into laggard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could be great dogs of the Dow year (RIM)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</a:t>
            </a:r>
            <a:br>
              <a:rPr lang="en-US" sz="3600" dirty="0" smtClean="0"/>
            </a:br>
            <a:r>
              <a:rPr lang="en-US" sz="2400" dirty="0" smtClean="0"/>
              <a:t>Long the 2/$79-$84 call spread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</a:t>
            </a:r>
            <a:r>
              <a:rPr lang="en-US" sz="3600" dirty="0" smtClean="0"/>
              <a:t>-</a:t>
            </a:r>
            <a:r>
              <a:rPr lang="en-US" sz="2400" dirty="0" smtClean="0"/>
              <a:t>China reacceleration to 8% growth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China (FXI)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74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Dollar-Short Yen is the trade of the year</a:t>
            </a:r>
            <a:br>
              <a:rPr lang="en-US" sz="3200" dirty="0" smtClean="0"/>
            </a:br>
            <a:r>
              <a:rPr lang="en-US" sz="2400" dirty="0" smtClean="0"/>
              <a:t>My New Favorite Prime Minister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*Yen collapse is dominating the markets</a:t>
            </a:r>
            <a:br>
              <a:rPr lang="en-US" sz="1800" dirty="0" smtClean="0"/>
            </a:br>
            <a:r>
              <a:rPr lang="en-US" sz="1800" dirty="0" smtClean="0"/>
              <a:t>sharpest currency move in 20 years,</a:t>
            </a:r>
            <a:br>
              <a:rPr lang="en-US" sz="1800" dirty="0" smtClean="0"/>
            </a:br>
            <a:r>
              <a:rPr lang="en-US" sz="1800" dirty="0" smtClean="0"/>
              <a:t>¥76 to ¥90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Shinzo </a:t>
            </a:r>
            <a:r>
              <a:rPr lang="en-US" sz="1800" dirty="0" smtClean="0"/>
              <a:t>Abe is pedal to the metal on</a:t>
            </a:r>
            <a:br>
              <a:rPr lang="en-US" sz="1800" dirty="0" smtClean="0"/>
            </a:br>
            <a:r>
              <a:rPr lang="en-US" sz="1800" dirty="0" smtClean="0"/>
              <a:t>weakening the yen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*Consolidating  now for a ¥90 breakout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the start of a multiyear run to ¥150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*Yen shorts at all time high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*Could get bulk of 2013 move in </a:t>
            </a:r>
            <a:r>
              <a:rPr lang="en-US" sz="1800" dirty="0" smtClean="0"/>
              <a:t>Q1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*Britain to hold election on EC membership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compact_a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2013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April 12</a:t>
            </a:r>
            <a:r>
              <a:rPr lang="en-US" sz="2400" dirty="0"/>
              <a:t> </a:t>
            </a:r>
            <a:r>
              <a:rPr lang="en-US" sz="2400" dirty="0" smtClean="0"/>
              <a:t>San Francisco</a:t>
            </a:r>
            <a:br>
              <a:rPr lang="en-US" sz="2400" dirty="0" smtClean="0"/>
            </a:br>
            <a:r>
              <a:rPr lang="en-US" sz="2400" dirty="0" smtClean="0"/>
              <a:t>April 19</a:t>
            </a:r>
            <a:r>
              <a:rPr lang="en-US" sz="2400" dirty="0"/>
              <a:t> </a:t>
            </a:r>
            <a:r>
              <a:rPr lang="en-US" sz="2400" dirty="0" smtClean="0"/>
              <a:t> Chicago</a:t>
            </a:r>
            <a:br>
              <a:rPr lang="en-US" sz="2400" dirty="0" smtClean="0"/>
            </a:br>
            <a:r>
              <a:rPr lang="en-US" sz="2400" dirty="0" smtClean="0"/>
              <a:t>June </a:t>
            </a:r>
            <a:r>
              <a:rPr lang="en-US" sz="2400" dirty="0" smtClean="0"/>
              <a:t>27 New York</a:t>
            </a:r>
            <a:br>
              <a:rPr lang="en-US" sz="2400" dirty="0" smtClean="0"/>
            </a:br>
            <a:r>
              <a:rPr lang="en-US" sz="2400" dirty="0" smtClean="0"/>
              <a:t>July 1 London</a:t>
            </a:r>
            <a:br>
              <a:rPr lang="en-US" sz="2400" dirty="0" smtClean="0"/>
            </a:br>
            <a:r>
              <a:rPr lang="en-US" sz="2400" dirty="0" smtClean="0"/>
              <a:t>July 4 Amsterdam</a:t>
            </a:r>
            <a:br>
              <a:rPr lang="en-US" sz="2400" dirty="0" smtClean="0"/>
            </a:br>
            <a:r>
              <a:rPr lang="en-US" sz="2400" dirty="0" smtClean="0"/>
              <a:t>July 8 Berlin</a:t>
            </a:r>
            <a:br>
              <a:rPr lang="en-US" sz="2400" dirty="0" smtClean="0"/>
            </a:br>
            <a:r>
              <a:rPr lang="en-US" sz="2400" dirty="0" smtClean="0"/>
              <a:t>July 9 Frankfurt</a:t>
            </a:r>
            <a:br>
              <a:rPr lang="en-US" sz="2400" dirty="0" smtClean="0"/>
            </a:br>
            <a:r>
              <a:rPr lang="en-US" sz="2400" dirty="0" smtClean="0"/>
              <a:t>July 18 Zermatt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2400" dirty="0" smtClean="0"/>
              <a:t>Looking for a $1.38 top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2400" dirty="0" smtClean="0"/>
              <a:t>-It’s all about China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Japanese Yen (FXY)</a:t>
            </a:r>
            <a:r>
              <a:rPr lang="en-US" sz="2000" dirty="0" smtClean="0"/>
              <a:t>-worth the chase</a:t>
            </a:r>
            <a:br>
              <a:rPr lang="en-US" sz="2000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FXY) </a:t>
            </a:r>
            <a:r>
              <a:rPr lang="en-US" sz="2000" b="1" dirty="0" smtClean="0"/>
              <a:t>2/$113-</a:t>
            </a:r>
            <a:r>
              <a:rPr lang="en-US" sz="2000" b="1" dirty="0"/>
              <a:t>$</a:t>
            </a:r>
            <a:r>
              <a:rPr lang="en-US" sz="2000" b="1" dirty="0" smtClean="0"/>
              <a:t>118 </a:t>
            </a:r>
            <a:r>
              <a:rPr lang="en-US" sz="2000" b="1" dirty="0"/>
              <a:t>in-the-money bear put spread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>(FXY) 2/$113-$118 in-the-money bear put spread 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Left Arrow Callout 2"/>
          <p:cNvSpPr/>
          <p:nvPr/>
        </p:nvSpPr>
        <p:spPr>
          <a:xfrm>
            <a:off x="7543800" y="3505200"/>
            <a:ext cx="914400" cy="1295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Day</a:t>
            </a:r>
            <a:br>
              <a:rPr lang="en-US" dirty="0" smtClean="0"/>
            </a:br>
            <a:r>
              <a:rPr lang="en-US" dirty="0" smtClean="0"/>
              <a:t>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(YCS)-break to new high</a:t>
            </a:r>
            <a:endParaRPr lang="en-US" sz="1800" dirty="0"/>
          </a:p>
        </p:txBody>
      </p:sp>
      <p:sp>
        <p:nvSpPr>
          <p:cNvPr id="6" name="Left Arrow Callout 5"/>
          <p:cNvSpPr/>
          <p:nvPr/>
        </p:nvSpPr>
        <p:spPr>
          <a:xfrm>
            <a:off x="7467600" y="2819400"/>
            <a:ext cx="990600" cy="1143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</a:t>
            </a:r>
            <a:r>
              <a:rPr lang="en-US" sz="2400" dirty="0" smtClean="0"/>
              <a:t>Riding along with global “RISK ON”</a:t>
            </a:r>
            <a:br>
              <a:rPr lang="en-US" sz="2400" dirty="0" smtClean="0"/>
            </a:br>
            <a:r>
              <a:rPr lang="en-US" sz="2400" dirty="0" smtClean="0"/>
              <a:t>Targeting $100/barrel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*Acceleration of the US economy is the main driver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*Spill over into China demand</a:t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*Algeria terrorist attack was the icing on the cake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*Saudi Arabia cuts production by 500,000 </a:t>
            </a:r>
            <a:r>
              <a:rPr lang="en-US" sz="1800" dirty="0" smtClean="0"/>
              <a:t>b/d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to offset US gains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*Futures structure has suddenly improved,</a:t>
            </a:r>
            <a:br>
              <a:rPr lang="en-US" sz="1800" dirty="0" smtClean="0"/>
            </a:br>
            <a:r>
              <a:rPr lang="en-US" sz="1800" dirty="0" smtClean="0"/>
              <a:t>contango is shrinking, backwardation is widening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energy boom continues, production up</a:t>
            </a:r>
            <a:br>
              <a:rPr lang="en-US" sz="1800" dirty="0" smtClean="0"/>
            </a:br>
            <a:r>
              <a:rPr lang="en-US" sz="1800" dirty="0" smtClean="0"/>
              <a:t>779,000 to 6.5 million barrels, 900,000 barrels</a:t>
            </a:r>
            <a:br>
              <a:rPr lang="en-US" sz="1800" dirty="0" smtClean="0"/>
            </a:br>
            <a:r>
              <a:rPr lang="en-US" sz="1800" dirty="0" smtClean="0"/>
              <a:t>in 2013 expected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*Natural gas </a:t>
            </a:r>
            <a:r>
              <a:rPr lang="en-US" sz="1800" dirty="0" smtClean="0"/>
              <a:t>stalled with warm weather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526536"/>
            <a:ext cx="3663351" cy="29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786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(CU)-China bounce kicks in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2800" dirty="0" smtClean="0"/>
              <a:t>Precious Metals-Gone to sleep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4876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*”RISK ON”  is not working for gold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*Year end profit taking is done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*QE3 monetary expansion still flat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*Who needs life insurance if you are </a:t>
            </a:r>
            <a:r>
              <a:rPr lang="en-US" dirty="0"/>
              <a:t>g</a:t>
            </a:r>
            <a:r>
              <a:rPr lang="en-US" dirty="0" smtClean="0"/>
              <a:t>oing to live </a:t>
            </a:r>
            <a:r>
              <a:rPr lang="en-US" dirty="0" smtClean="0"/>
              <a:t>forever?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*Chatter about the </a:t>
            </a:r>
            <a:r>
              <a:rPr lang="en-US" dirty="0" err="1" smtClean="0"/>
              <a:t>Bundesbank</a:t>
            </a:r>
            <a:r>
              <a:rPr lang="en-US" dirty="0" smtClean="0"/>
              <a:t> taking its gold</a:t>
            </a:r>
            <a:br>
              <a:rPr lang="en-US" dirty="0" smtClean="0"/>
            </a:br>
            <a:r>
              <a:rPr lang="en-US" dirty="0" smtClean="0"/>
              <a:t>back from the Fed amounts to nothing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*All the action is in the industrial metals of</a:t>
            </a:r>
            <a:br>
              <a:rPr lang="en-US" dirty="0" smtClean="0"/>
            </a:br>
            <a:r>
              <a:rPr lang="en-US" dirty="0" smtClean="0"/>
              <a:t>platinum and palladium, driven by car</a:t>
            </a:r>
            <a:br>
              <a:rPr lang="en-US" dirty="0" smtClean="0"/>
            </a:br>
            <a:r>
              <a:rPr lang="en-US" dirty="0" smtClean="0"/>
              <a:t>industry forecasts rising from </a:t>
            </a:r>
            <a:br>
              <a:rPr lang="en-US" dirty="0" smtClean="0"/>
            </a:br>
            <a:r>
              <a:rPr lang="en-US" dirty="0" smtClean="0"/>
              <a:t>15 million to 16 million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260600" cy="29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3340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Chicago</a:t>
            </a:r>
            <a:br>
              <a:rPr lang="en-US" sz="2400" b="1" dirty="0" smtClean="0"/>
            </a:br>
            <a:r>
              <a:rPr lang="en-US" sz="2400" b="1" dirty="0" smtClean="0"/>
              <a:t>April 19</a:t>
            </a:r>
            <a:endParaRPr lang="en-US" sz="2400" b="1" dirty="0"/>
          </a:p>
        </p:txBody>
      </p:sp>
      <p:pic>
        <p:nvPicPr>
          <p:cNvPr id="4" name="Picture 3" descr="Unchic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40005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981200"/>
            <a:ext cx="2288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San Francisco</a:t>
            </a:r>
            <a:br>
              <a:rPr lang="en-US" sz="2400" b="1" dirty="0" smtClean="0"/>
            </a:br>
            <a:r>
              <a:rPr lang="en-US" sz="2400" b="1" dirty="0" smtClean="0"/>
              <a:t>April 12</a:t>
            </a:r>
            <a:endParaRPr lang="en-US" sz="2400" b="1" dirty="0"/>
          </a:p>
        </p:txBody>
      </p:sp>
      <p:pic>
        <p:nvPicPr>
          <p:cNvPr id="5" name="Picture 4" descr="california-golden-gate-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3327400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Adjusted Monetary Base</a:t>
            </a:r>
            <a:br>
              <a:rPr lang="en-US" sz="2800" dirty="0" smtClean="0"/>
            </a:br>
            <a:r>
              <a:rPr lang="en-US" sz="1800" dirty="0" smtClean="0"/>
              <a:t>tells the whole story on precious metals-delayed MBS settlement has delayed QE3</a:t>
            </a:r>
            <a:endParaRPr lang="en-US" sz="1800" dirty="0"/>
          </a:p>
        </p:txBody>
      </p:sp>
      <p:pic>
        <p:nvPicPr>
          <p:cNvPr id="4" name="Content Placeholder 3" descr="Monetra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2674"/>
          <a:stretch>
            <a:fillRect/>
          </a:stretch>
        </p:blipFill>
        <p:spPr>
          <a:xfrm>
            <a:off x="1524000" y="1676400"/>
            <a:ext cx="5791200" cy="3657600"/>
          </a:xfrm>
        </p:spPr>
      </p:pic>
      <p:sp>
        <p:nvSpPr>
          <p:cNvPr id="5" name="Down Arrow Callout 4"/>
          <p:cNvSpPr/>
          <p:nvPr/>
        </p:nvSpPr>
        <p:spPr>
          <a:xfrm>
            <a:off x="4800600" y="1295400"/>
            <a:ext cx="1752600" cy="13716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September Gold</a:t>
            </a:r>
            <a:br>
              <a:rPr lang="en-US" dirty="0" smtClean="0"/>
            </a:br>
            <a:r>
              <a:rPr lang="en-US" dirty="0" smtClean="0"/>
              <a:t>Peak at $1,798</a:t>
            </a:r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5562600" y="5181600"/>
            <a:ext cx="1828800" cy="1524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October Gold Trough</a:t>
            </a:r>
            <a:br>
              <a:rPr lang="en-US" dirty="0" smtClean="0"/>
            </a:br>
            <a:r>
              <a:rPr lang="en-US" dirty="0" smtClean="0"/>
              <a:t>$1,665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0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Left Arrow Callout 2"/>
          <p:cNvSpPr/>
          <p:nvPr/>
        </p:nvSpPr>
        <p:spPr>
          <a:xfrm>
            <a:off x="7620000" y="3276600"/>
            <a:ext cx="9144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Motors (F)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69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br>
              <a:rPr lang="en-US" sz="32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*Finally got the spike on a USDA report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*Still long term bullish, draught continues in</a:t>
            </a:r>
            <a:br>
              <a:rPr lang="en-US" sz="2400" dirty="0" smtClean="0"/>
            </a:br>
            <a:r>
              <a:rPr lang="en-US" sz="2400" dirty="0" smtClean="0"/>
              <a:t>Australia, Brazil, and Ukraine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*Most forecasts for 2013 are positive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*Awaiting next spike</a:t>
            </a:r>
            <a:br>
              <a:rPr lang="en-US" sz="2400" dirty="0" smtClean="0"/>
            </a:br>
            <a:r>
              <a:rPr lang="en-US" sz="2400" dirty="0" smtClean="0"/>
              <a:t>up or down</a:t>
            </a:r>
            <a:r>
              <a:rPr lang="en-US" sz="2400" dirty="0"/>
              <a:t> </a:t>
            </a:r>
            <a:r>
              <a:rPr lang="en-US" sz="2400" dirty="0" smtClean="0"/>
              <a:t>to tell us what to do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*Too many other things to do now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57400"/>
            <a:ext cx="2565400" cy="34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</a:t>
            </a:r>
            <a:r>
              <a:rPr lang="en-US" dirty="0" err="1" smtClean="0"/>
              <a:t>Niners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2400" dirty="0" smtClean="0"/>
              <a:t>Will San Francisco win both the World Series and the Super Bowl this season?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533400" y="2438400"/>
            <a:ext cx="4488611" cy="2468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52600"/>
            <a:ext cx="2771693" cy="40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04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What I missed-California is hot, and is 25% </a:t>
            </a:r>
            <a:r>
              <a:rPr lang="en-US" sz="2000" dirty="0" smtClean="0"/>
              <a:t>of US housing value</a:t>
            </a:r>
            <a:br>
              <a:rPr lang="en-US" sz="2000" dirty="0" smtClean="0"/>
            </a:br>
            <a:r>
              <a:rPr lang="en-US" sz="2000" dirty="0" smtClean="0"/>
              <a:t>Inventories at 11 lows</a:t>
            </a:r>
            <a:endParaRPr lang="en-US" sz="2000" dirty="0"/>
          </a:p>
        </p:txBody>
      </p:sp>
      <p:pic>
        <p:nvPicPr>
          <p:cNvPr id="5" name="Content Placeholder 4" descr="GetImage.asp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3200" dirty="0" smtClean="0"/>
              <a:t>“RISK ON” has </a:t>
            </a:r>
            <a:r>
              <a:rPr lang="en-US" sz="3200" dirty="0" smtClean="0"/>
              <a:t>returned big time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 smtClean="0"/>
              <a:t>Stocks- buy the dips, the New Year rally is on</a:t>
            </a:r>
            <a:br>
              <a:rPr lang="en-US" sz="2400" dirty="0" smtClean="0"/>
            </a:br>
            <a:r>
              <a:rPr lang="en-US" sz="2400" dirty="0" smtClean="0"/>
              <a:t>*Bonds- sell rallies under a 1.70% yield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Commodities-stand aside, don’t chase here</a:t>
            </a:r>
          </a:p>
          <a:p>
            <a:pPr marL="0" indent="0">
              <a:buNone/>
            </a:pPr>
            <a:r>
              <a:rPr lang="en-US" sz="2400" dirty="0" smtClean="0"/>
              <a:t>*Currencies- sell yen on any rallies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 –stand aside, wait for rebirth</a:t>
            </a:r>
            <a:br>
              <a:rPr lang="en-US" sz="2400" dirty="0" smtClean="0"/>
            </a:br>
            <a:r>
              <a:rPr lang="en-US" sz="2400" dirty="0" smtClean="0"/>
              <a:t>*Volatility-stand aside, will bounce along bottom</a:t>
            </a:r>
            <a:br>
              <a:rPr lang="en-US" sz="2400" dirty="0" smtClean="0"/>
            </a:br>
            <a:r>
              <a:rPr lang="en-US" sz="2400" dirty="0" smtClean="0"/>
              <a:t>*The ags –has gone dead, low priority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rent, don’t buy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buy strategy</a:t>
            </a:r>
            <a:r>
              <a:rPr lang="en-US" sz="2700" dirty="0"/>
              <a:t> </a:t>
            </a:r>
            <a:r>
              <a:rPr lang="en-US" sz="2700" dirty="0" smtClean="0"/>
              <a:t>luncheon 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Next Strategy Webinar Wednesday, February 6, 2013</a:t>
            </a:r>
            <a:endParaRPr lang="en-US" sz="2700" dirty="0"/>
          </a:p>
        </p:txBody>
      </p:sp>
      <p:pic>
        <p:nvPicPr>
          <p:cNvPr id="4" name="Content Placeholder 3" descr="BusinessJohn Thomas Profile Map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2057400" y="2209800"/>
            <a:ext cx="5257800" cy="2891587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089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Good Luck and Good Trading!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27370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1800" dirty="0" smtClean="0"/>
              <a:t>Hottest new year start in many years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*January MTD +10.92%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*2013 YTD +10.92%, compared to 8.3%</a:t>
            </a:r>
            <a:br>
              <a:rPr lang="en-US" sz="2000" dirty="0" smtClean="0"/>
            </a:br>
            <a:r>
              <a:rPr lang="en-US" sz="2000" dirty="0" smtClean="0"/>
              <a:t>for the Dow, beating it by 10.5%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110 </a:t>
            </a:r>
            <a:r>
              <a:rPr lang="en-US" sz="2400" dirty="0"/>
              <a:t>weeks of </a:t>
            </a:r>
            <a:r>
              <a:rPr lang="en-US" sz="2400" dirty="0" smtClean="0"/>
              <a:t>Trading +66%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+12%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54%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99 out of 147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68%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Cutting risk before the </a:t>
            </a:r>
            <a:r>
              <a:rPr lang="en-US" sz="2400" dirty="0" smtClean="0"/>
              <a:t>election</a:t>
            </a:r>
            <a:br>
              <a:rPr lang="en-US" sz="2400" dirty="0" smtClean="0"/>
            </a:br>
            <a:r>
              <a:rPr lang="en-US" sz="2400" dirty="0" smtClean="0"/>
              <a:t>add more (SPY) longs? Reenter (TLT) short?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538260"/>
              </p:ext>
            </p:extLst>
          </p:nvPr>
        </p:nvGraphicFramePr>
        <p:xfrm>
          <a:off x="4953000" y="2133600"/>
          <a:ext cx="38227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33392"/>
              </p:ext>
            </p:extLst>
          </p:nvPr>
        </p:nvGraphicFramePr>
        <p:xfrm>
          <a:off x="838200" y="1295400"/>
          <a:ext cx="3850660" cy="4631423"/>
        </p:xfrm>
        <a:graphic>
          <a:graphicData uri="http://schemas.openxmlformats.org/drawingml/2006/table">
            <a:tbl>
              <a:tblPr/>
              <a:tblGrid>
                <a:gridCol w="2665289"/>
                <a:gridCol w="1185371"/>
              </a:tblGrid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Book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(AIG) $32-$35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(IWM) $79-$84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$135-$140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$137-$142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(FCX) $30-$33 long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$113-$118 put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$112-$117 put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High!!</a:t>
            </a:r>
            <a:br>
              <a:rPr lang="en-US" sz="2800" dirty="0" smtClean="0"/>
            </a:br>
            <a:r>
              <a:rPr lang="en-US" sz="2800" dirty="0" smtClean="0"/>
              <a:t>+33% Average Annualized Return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53051136"/>
              </p:ext>
            </p:extLst>
          </p:nvPr>
        </p:nvGraphicFramePr>
        <p:xfrm>
          <a:off x="349038" y="1382282"/>
          <a:ext cx="8032961" cy="440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Economy Is Red Hot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*Car Industry accelerating from 15 to 16 million units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*Existing home sales 2012 +9%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*ZEW Jan current conditions 5.7 to 7.1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*Dec CPI unchanged, 1.7% YOY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*December retail sales +0.5%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*World Bank cut global growth forecast</a:t>
            </a:r>
            <a:br>
              <a:rPr lang="en-US" sz="2400" dirty="0" smtClean="0"/>
            </a:br>
            <a:r>
              <a:rPr lang="en-US" sz="2400" dirty="0" smtClean="0"/>
              <a:t>from 3.0% to 2.4%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352800"/>
            <a:ext cx="3022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10864</TotalTime>
  <Words>481</Words>
  <Application>Microsoft Macintosh PowerPoint</Application>
  <PresentationFormat>On-screen Show (4:3)</PresentationFormat>
  <Paragraphs>106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Please Stand By for John Thomas Wednesday, January 23, 2013, San Francisco, CA Global Trading Dispatch</vt:lpstr>
      <vt:lpstr>The Mad Hedge Fund Trader “The Crisis is Cancelled”</vt:lpstr>
      <vt:lpstr>MHFT Global Strategy Luncheons Buy tickets at www.madhedgefundtrader.com  2013 Schedule</vt:lpstr>
      <vt:lpstr>MHFT Global Strategy Luncheons Buy tickets at www.madhedgefundtrader.com </vt:lpstr>
      <vt:lpstr>Go Niners! Will San Francisco win both the World Series and the Super Bowl this season?</vt:lpstr>
      <vt:lpstr>Trade Alert Performance Hottest new year start in many years</vt:lpstr>
      <vt:lpstr>Portfolio Review-Cutting risk before the election add more (SPY) longs? Reenter (TLT) short?  </vt:lpstr>
      <vt:lpstr>Performance Since Inception-New All Time High!! +33% Average Annualized Return</vt:lpstr>
      <vt:lpstr>The Economy Is Red Hot</vt:lpstr>
      <vt:lpstr>Weekly Jobless Claims 37,000 drop to 335,000 is a new 5 year low the trend is your friend-growth acceleration on track</vt:lpstr>
      <vt:lpstr> Bonds-Putting in the top the 60 year bull market is over Negative returns in 2013   </vt:lpstr>
      <vt:lpstr>(TLT)</vt:lpstr>
      <vt:lpstr>Short Treasuries (TBT) See the 1:4 reverse Split</vt:lpstr>
      <vt:lpstr>Junk Bonds (HYG)</vt:lpstr>
      <vt:lpstr>Municipal Bonds (MUB)-3% yield, Mix of AAA, AA, and A rated bonds</vt:lpstr>
      <vt:lpstr>Stocks-Running to all time highs 1,600 here we come</vt:lpstr>
      <vt:lpstr>(SPY)- Long the 1/$135-$140 call spread Long the 1/$137-$142 call spread</vt:lpstr>
      <vt:lpstr>(SPX)-The 30,000 view</vt:lpstr>
      <vt:lpstr>(QQQ)-NASDAQ leading the upside charge they were never going to rest for long</vt:lpstr>
      <vt:lpstr>(VIX)-Dying a slow death headed for the 9% handle</vt:lpstr>
      <vt:lpstr>(AAPL)-The Final Insult January expiration dead on $500-earnings today</vt:lpstr>
      <vt:lpstr>(AIG)-long the 2/$32-$35 call spread Riding on Travelers (TRV) Coattail</vt:lpstr>
      <vt:lpstr>(FCX)-long 2/$30-$33 call spread the China play kicks in, earnings upside  blowout</vt:lpstr>
      <vt:lpstr>(BAC)-led the charge watch for sector rotation into laggard could be great dogs of the Dow year (RIM)</vt:lpstr>
      <vt:lpstr>Russell 2000 (IWM) Long the 2/$79-$84 call spread </vt:lpstr>
      <vt:lpstr>Shanghai-China reacceleration to 8% growth</vt:lpstr>
      <vt:lpstr>China (FXI)</vt:lpstr>
      <vt:lpstr>The Dollar-Short Yen is the trade of the year My New Favorite Prime Minister</vt:lpstr>
      <vt:lpstr>Long Dollar Basket (UUP)</vt:lpstr>
      <vt:lpstr>Euro (FXE) Looking for a $1.38 top</vt:lpstr>
      <vt:lpstr> Australian Dollar (FXA) -It’s all about China </vt:lpstr>
      <vt:lpstr> Japanese Yen (FXY)-worth the chase (FXY) 2/$113-$118 in-the-money bear put spread  (FXY) 2/$113-$118 in-the-money bear put spread   </vt:lpstr>
      <vt:lpstr>(YCS)-break to new high</vt:lpstr>
      <vt:lpstr>Energy-Riding along with global “RISK ON” Targeting $100/barrel</vt:lpstr>
      <vt:lpstr>Crude</vt:lpstr>
      <vt:lpstr>(USO)</vt:lpstr>
      <vt:lpstr>Natural Gas</vt:lpstr>
      <vt:lpstr>Copper (CU)-China bounce kicks in</vt:lpstr>
      <vt:lpstr>Precious Metals-Gone to sleep   </vt:lpstr>
      <vt:lpstr>Adjusted Monetary Base tells the whole story on precious metals-delayed MBS settlement has delayed QE3</vt:lpstr>
      <vt:lpstr>Gold </vt:lpstr>
      <vt:lpstr>Silver</vt:lpstr>
      <vt:lpstr>(Platinum) (PPLT)</vt:lpstr>
      <vt:lpstr>Palladium (PALL)</vt:lpstr>
      <vt:lpstr>Ford Motors (F)</vt:lpstr>
      <vt:lpstr>The Ags </vt:lpstr>
      <vt:lpstr>(CORN)</vt:lpstr>
      <vt:lpstr>Soybeans (SOYB)</vt:lpstr>
      <vt:lpstr>DB Commodities Index ETF (DBC)</vt:lpstr>
      <vt:lpstr>Real Estate What I missed-California is hot, and is 25% of US housing value Inventories at 11 lows</vt:lpstr>
      <vt:lpstr>Trade Sheet “RISK ON” has returned big time</vt:lpstr>
      <vt:lpstr>To buy strategy luncheon tickets Please Go to www.madhedgefundtrader.com   Next Strategy Webinar Wednesday, February 6,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2157</cp:revision>
  <cp:lastPrinted>2012-07-17T21:51:56Z</cp:lastPrinted>
  <dcterms:created xsi:type="dcterms:W3CDTF">2009-05-20T21:55:50Z</dcterms:created>
  <dcterms:modified xsi:type="dcterms:W3CDTF">2013-01-23T16:37:18Z</dcterms:modified>
</cp:coreProperties>
</file>