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1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336" r:id="rId31"/>
    <p:sldId id="362" r:id="rId32"/>
    <p:sldId id="292" r:id="rId33"/>
    <p:sldId id="293" r:id="rId34"/>
    <p:sldId id="361" r:id="rId35"/>
    <p:sldId id="365" r:id="rId36"/>
    <p:sldId id="294" r:id="rId37"/>
    <p:sldId id="363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9" r:id="rId51"/>
    <p:sldId id="311" r:id="rId52"/>
    <p:sldId id="364" r:id="rId53"/>
    <p:sldId id="356" r:id="rId54"/>
    <p:sldId id="312" r:id="rId55"/>
    <p:sldId id="313" r:id="rId56"/>
    <p:sldId id="315" r:id="rId57"/>
    <p:sldId id="316" r:id="rId58"/>
    <p:sldId id="319" r:id="rId59"/>
    <p:sldId id="320" r:id="rId60"/>
    <p:sldId id="321" r:id="rId61"/>
    <p:sldId id="322" r:id="rId62"/>
    <p:sldId id="323" r:id="rId63"/>
    <p:sldId id="324" r:id="rId64"/>
    <p:sldId id="326" r:id="rId65"/>
    <p:sldId id="327" r:id="rId66"/>
    <p:sldId id="328" r:id="rId67"/>
    <p:sldId id="329" r:id="rId68"/>
    <p:sldId id="331" r:id="rId69"/>
    <p:sldId id="332" r:id="rId70"/>
    <p:sldId id="349" r:id="rId71"/>
    <p:sldId id="348" r:id="rId72"/>
    <p:sldId id="335" r:id="rId7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65DD7F7-462A-4F70-8277-D15755171BC1}">
  <a:tblStyle styleId="{D65DD7F7-462A-4F70-8277-D15755171BC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60"/>
  </p:normalViewPr>
  <p:slideViewPr>
    <p:cSldViewPr>
      <p:cViewPr varScale="1">
        <p:scale>
          <a:sx n="108" d="100"/>
          <a:sy n="108" d="100"/>
        </p:scale>
        <p:origin x="-21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4:November:Position%20Sheet%20201411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4:November:Performance%20201411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4:November:Performance%20201411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pieChart>
        <c:varyColors val="1"/>
        <c:ser>
          <c:idx val="0"/>
          <c:order val="0"/>
          <c:explosion val="25"/>
          <c:val>
            <c:numRef>
              <c:f>Sheet1!$B$15:$B$22</c:f>
              <c:numCache>
                <c:formatCode>0.00%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Sheet1!$E$703:$E$974</c:f>
              <c:numCache>
                <c:formatCode>m/d/yy</c:formatCode>
                <c:ptCount val="272"/>
                <c:pt idx="0">
                  <c:v>41564</c:v>
                </c:pt>
                <c:pt idx="1">
                  <c:v>41565</c:v>
                </c:pt>
                <c:pt idx="2">
                  <c:v>41568</c:v>
                </c:pt>
                <c:pt idx="3">
                  <c:v>41569</c:v>
                </c:pt>
                <c:pt idx="4">
                  <c:v>41570</c:v>
                </c:pt>
                <c:pt idx="5">
                  <c:v>41571</c:v>
                </c:pt>
                <c:pt idx="6">
                  <c:v>41572</c:v>
                </c:pt>
                <c:pt idx="7">
                  <c:v>41575</c:v>
                </c:pt>
                <c:pt idx="8">
                  <c:v>41576</c:v>
                </c:pt>
                <c:pt idx="9">
                  <c:v>41577</c:v>
                </c:pt>
                <c:pt idx="10">
                  <c:v>41578</c:v>
                </c:pt>
                <c:pt idx="11">
                  <c:v>41579</c:v>
                </c:pt>
                <c:pt idx="12">
                  <c:v>41582</c:v>
                </c:pt>
                <c:pt idx="13">
                  <c:v>41583</c:v>
                </c:pt>
                <c:pt idx="14">
                  <c:v>41584</c:v>
                </c:pt>
                <c:pt idx="15">
                  <c:v>41585</c:v>
                </c:pt>
                <c:pt idx="16">
                  <c:v>41586</c:v>
                </c:pt>
                <c:pt idx="17">
                  <c:v>41589</c:v>
                </c:pt>
                <c:pt idx="18">
                  <c:v>41590</c:v>
                </c:pt>
                <c:pt idx="19">
                  <c:v>41591</c:v>
                </c:pt>
                <c:pt idx="20">
                  <c:v>41592</c:v>
                </c:pt>
                <c:pt idx="21">
                  <c:v>41593</c:v>
                </c:pt>
                <c:pt idx="22">
                  <c:v>41596</c:v>
                </c:pt>
                <c:pt idx="23">
                  <c:v>41597</c:v>
                </c:pt>
                <c:pt idx="24">
                  <c:v>41598</c:v>
                </c:pt>
                <c:pt idx="25">
                  <c:v>41599</c:v>
                </c:pt>
                <c:pt idx="26">
                  <c:v>41600</c:v>
                </c:pt>
                <c:pt idx="27">
                  <c:v>41603</c:v>
                </c:pt>
                <c:pt idx="28">
                  <c:v>41604</c:v>
                </c:pt>
                <c:pt idx="29">
                  <c:v>41605</c:v>
                </c:pt>
                <c:pt idx="30">
                  <c:v>41607</c:v>
                </c:pt>
                <c:pt idx="31">
                  <c:v>41610</c:v>
                </c:pt>
                <c:pt idx="32">
                  <c:v>41611</c:v>
                </c:pt>
                <c:pt idx="33">
                  <c:v>41612</c:v>
                </c:pt>
                <c:pt idx="34">
                  <c:v>41613</c:v>
                </c:pt>
                <c:pt idx="35">
                  <c:v>41614</c:v>
                </c:pt>
                <c:pt idx="36">
                  <c:v>41617</c:v>
                </c:pt>
                <c:pt idx="37">
                  <c:v>41618</c:v>
                </c:pt>
                <c:pt idx="38">
                  <c:v>41619</c:v>
                </c:pt>
                <c:pt idx="39">
                  <c:v>41620</c:v>
                </c:pt>
                <c:pt idx="40">
                  <c:v>41621</c:v>
                </c:pt>
                <c:pt idx="41">
                  <c:v>41624</c:v>
                </c:pt>
                <c:pt idx="42">
                  <c:v>41625</c:v>
                </c:pt>
                <c:pt idx="43">
                  <c:v>41626</c:v>
                </c:pt>
                <c:pt idx="44">
                  <c:v>41627</c:v>
                </c:pt>
                <c:pt idx="45">
                  <c:v>41628</c:v>
                </c:pt>
                <c:pt idx="46">
                  <c:v>41631</c:v>
                </c:pt>
                <c:pt idx="47">
                  <c:v>41632</c:v>
                </c:pt>
                <c:pt idx="48">
                  <c:v>41634</c:v>
                </c:pt>
                <c:pt idx="49">
                  <c:v>41635</c:v>
                </c:pt>
                <c:pt idx="50">
                  <c:v>41638</c:v>
                </c:pt>
                <c:pt idx="51">
                  <c:v>41639</c:v>
                </c:pt>
                <c:pt idx="52">
                  <c:v>41641</c:v>
                </c:pt>
                <c:pt idx="53">
                  <c:v>41642</c:v>
                </c:pt>
                <c:pt idx="54">
                  <c:v>41645</c:v>
                </c:pt>
                <c:pt idx="55">
                  <c:v>41646</c:v>
                </c:pt>
                <c:pt idx="56">
                  <c:v>41647</c:v>
                </c:pt>
                <c:pt idx="57">
                  <c:v>41648</c:v>
                </c:pt>
                <c:pt idx="58">
                  <c:v>41649</c:v>
                </c:pt>
                <c:pt idx="59">
                  <c:v>41652</c:v>
                </c:pt>
                <c:pt idx="60">
                  <c:v>41653</c:v>
                </c:pt>
                <c:pt idx="61">
                  <c:v>41654</c:v>
                </c:pt>
                <c:pt idx="62">
                  <c:v>41655</c:v>
                </c:pt>
                <c:pt idx="63">
                  <c:v>41656</c:v>
                </c:pt>
                <c:pt idx="64">
                  <c:v>41660</c:v>
                </c:pt>
                <c:pt idx="65">
                  <c:v>41661</c:v>
                </c:pt>
                <c:pt idx="66">
                  <c:v>41662</c:v>
                </c:pt>
                <c:pt idx="67">
                  <c:v>41663</c:v>
                </c:pt>
                <c:pt idx="68">
                  <c:v>41666</c:v>
                </c:pt>
                <c:pt idx="69">
                  <c:v>41667</c:v>
                </c:pt>
                <c:pt idx="70">
                  <c:v>41668</c:v>
                </c:pt>
                <c:pt idx="71">
                  <c:v>41669</c:v>
                </c:pt>
                <c:pt idx="72">
                  <c:v>41670</c:v>
                </c:pt>
                <c:pt idx="73">
                  <c:v>41673</c:v>
                </c:pt>
                <c:pt idx="74">
                  <c:v>41674</c:v>
                </c:pt>
                <c:pt idx="75">
                  <c:v>41675</c:v>
                </c:pt>
                <c:pt idx="76">
                  <c:v>41676</c:v>
                </c:pt>
                <c:pt idx="77">
                  <c:v>41677</c:v>
                </c:pt>
                <c:pt idx="78">
                  <c:v>41680</c:v>
                </c:pt>
                <c:pt idx="79">
                  <c:v>41681</c:v>
                </c:pt>
                <c:pt idx="80">
                  <c:v>41682</c:v>
                </c:pt>
                <c:pt idx="81">
                  <c:v>41683</c:v>
                </c:pt>
                <c:pt idx="82">
                  <c:v>41684</c:v>
                </c:pt>
                <c:pt idx="83">
                  <c:v>41688</c:v>
                </c:pt>
                <c:pt idx="84">
                  <c:v>41689</c:v>
                </c:pt>
                <c:pt idx="85">
                  <c:v>41690</c:v>
                </c:pt>
                <c:pt idx="86">
                  <c:v>41691</c:v>
                </c:pt>
                <c:pt idx="87">
                  <c:v>41694</c:v>
                </c:pt>
                <c:pt idx="88">
                  <c:v>41695</c:v>
                </c:pt>
                <c:pt idx="89">
                  <c:v>41696</c:v>
                </c:pt>
                <c:pt idx="90">
                  <c:v>41697</c:v>
                </c:pt>
                <c:pt idx="91">
                  <c:v>41698</c:v>
                </c:pt>
                <c:pt idx="92">
                  <c:v>41701</c:v>
                </c:pt>
                <c:pt idx="93">
                  <c:v>41702</c:v>
                </c:pt>
                <c:pt idx="94">
                  <c:v>41703</c:v>
                </c:pt>
                <c:pt idx="95">
                  <c:v>41704</c:v>
                </c:pt>
                <c:pt idx="96">
                  <c:v>41705</c:v>
                </c:pt>
                <c:pt idx="97">
                  <c:v>41708</c:v>
                </c:pt>
                <c:pt idx="98">
                  <c:v>41709</c:v>
                </c:pt>
                <c:pt idx="99">
                  <c:v>41710</c:v>
                </c:pt>
                <c:pt idx="100">
                  <c:v>41711</c:v>
                </c:pt>
                <c:pt idx="101">
                  <c:v>41712</c:v>
                </c:pt>
                <c:pt idx="102">
                  <c:v>41715</c:v>
                </c:pt>
                <c:pt idx="103">
                  <c:v>41716</c:v>
                </c:pt>
                <c:pt idx="104">
                  <c:v>41717</c:v>
                </c:pt>
                <c:pt idx="105">
                  <c:v>41718</c:v>
                </c:pt>
                <c:pt idx="106">
                  <c:v>41719</c:v>
                </c:pt>
                <c:pt idx="107">
                  <c:v>41722</c:v>
                </c:pt>
                <c:pt idx="108">
                  <c:v>41723</c:v>
                </c:pt>
                <c:pt idx="109">
                  <c:v>41724</c:v>
                </c:pt>
                <c:pt idx="110">
                  <c:v>41725</c:v>
                </c:pt>
                <c:pt idx="111">
                  <c:v>41726</c:v>
                </c:pt>
                <c:pt idx="112">
                  <c:v>41729</c:v>
                </c:pt>
                <c:pt idx="113">
                  <c:v>41730</c:v>
                </c:pt>
                <c:pt idx="114">
                  <c:v>41731</c:v>
                </c:pt>
                <c:pt idx="115">
                  <c:v>41732</c:v>
                </c:pt>
                <c:pt idx="116">
                  <c:v>41733</c:v>
                </c:pt>
                <c:pt idx="117">
                  <c:v>41736</c:v>
                </c:pt>
                <c:pt idx="118">
                  <c:v>41737</c:v>
                </c:pt>
                <c:pt idx="119">
                  <c:v>41738</c:v>
                </c:pt>
                <c:pt idx="120">
                  <c:v>41739</c:v>
                </c:pt>
                <c:pt idx="121">
                  <c:v>41740</c:v>
                </c:pt>
                <c:pt idx="122">
                  <c:v>41743</c:v>
                </c:pt>
                <c:pt idx="123">
                  <c:v>41744</c:v>
                </c:pt>
                <c:pt idx="124">
                  <c:v>41745</c:v>
                </c:pt>
                <c:pt idx="125">
                  <c:v>41746</c:v>
                </c:pt>
                <c:pt idx="126">
                  <c:v>41750</c:v>
                </c:pt>
                <c:pt idx="127">
                  <c:v>41751</c:v>
                </c:pt>
                <c:pt idx="128">
                  <c:v>41752</c:v>
                </c:pt>
                <c:pt idx="129">
                  <c:v>41753</c:v>
                </c:pt>
                <c:pt idx="130">
                  <c:v>41754</c:v>
                </c:pt>
                <c:pt idx="131">
                  <c:v>41757</c:v>
                </c:pt>
                <c:pt idx="132">
                  <c:v>41758</c:v>
                </c:pt>
                <c:pt idx="133">
                  <c:v>41759</c:v>
                </c:pt>
                <c:pt idx="134">
                  <c:v>41760</c:v>
                </c:pt>
                <c:pt idx="135">
                  <c:v>41761</c:v>
                </c:pt>
                <c:pt idx="136">
                  <c:v>41764</c:v>
                </c:pt>
                <c:pt idx="137">
                  <c:v>41765</c:v>
                </c:pt>
                <c:pt idx="138">
                  <c:v>41766</c:v>
                </c:pt>
                <c:pt idx="139">
                  <c:v>41767</c:v>
                </c:pt>
                <c:pt idx="140">
                  <c:v>41768</c:v>
                </c:pt>
                <c:pt idx="141">
                  <c:v>41771</c:v>
                </c:pt>
                <c:pt idx="142">
                  <c:v>41772</c:v>
                </c:pt>
                <c:pt idx="143">
                  <c:v>41773</c:v>
                </c:pt>
                <c:pt idx="144">
                  <c:v>41774</c:v>
                </c:pt>
                <c:pt idx="145">
                  <c:v>41775</c:v>
                </c:pt>
                <c:pt idx="146">
                  <c:v>41778</c:v>
                </c:pt>
                <c:pt idx="147">
                  <c:v>41779</c:v>
                </c:pt>
                <c:pt idx="148">
                  <c:v>41780</c:v>
                </c:pt>
                <c:pt idx="149">
                  <c:v>41781</c:v>
                </c:pt>
                <c:pt idx="150">
                  <c:v>41782</c:v>
                </c:pt>
                <c:pt idx="151">
                  <c:v>41786</c:v>
                </c:pt>
                <c:pt idx="152">
                  <c:v>41787</c:v>
                </c:pt>
                <c:pt idx="153">
                  <c:v>41788</c:v>
                </c:pt>
                <c:pt idx="154">
                  <c:v>41789</c:v>
                </c:pt>
                <c:pt idx="155">
                  <c:v>41792</c:v>
                </c:pt>
                <c:pt idx="156">
                  <c:v>41793</c:v>
                </c:pt>
                <c:pt idx="157">
                  <c:v>41794</c:v>
                </c:pt>
                <c:pt idx="158">
                  <c:v>41795</c:v>
                </c:pt>
                <c:pt idx="159">
                  <c:v>41796</c:v>
                </c:pt>
                <c:pt idx="160">
                  <c:v>41799</c:v>
                </c:pt>
                <c:pt idx="161">
                  <c:v>41800</c:v>
                </c:pt>
                <c:pt idx="162">
                  <c:v>41801</c:v>
                </c:pt>
                <c:pt idx="163">
                  <c:v>41802</c:v>
                </c:pt>
                <c:pt idx="164">
                  <c:v>41803</c:v>
                </c:pt>
                <c:pt idx="165">
                  <c:v>41806</c:v>
                </c:pt>
                <c:pt idx="166">
                  <c:v>41807</c:v>
                </c:pt>
                <c:pt idx="167">
                  <c:v>41808</c:v>
                </c:pt>
                <c:pt idx="168">
                  <c:v>41809</c:v>
                </c:pt>
                <c:pt idx="169">
                  <c:v>41810</c:v>
                </c:pt>
                <c:pt idx="170">
                  <c:v>41813</c:v>
                </c:pt>
                <c:pt idx="171">
                  <c:v>41814</c:v>
                </c:pt>
                <c:pt idx="172">
                  <c:v>41815</c:v>
                </c:pt>
                <c:pt idx="173">
                  <c:v>41816</c:v>
                </c:pt>
                <c:pt idx="174">
                  <c:v>41817</c:v>
                </c:pt>
                <c:pt idx="175">
                  <c:v>41820</c:v>
                </c:pt>
                <c:pt idx="176">
                  <c:v>41821</c:v>
                </c:pt>
                <c:pt idx="177">
                  <c:v>41822</c:v>
                </c:pt>
                <c:pt idx="178">
                  <c:v>41823</c:v>
                </c:pt>
                <c:pt idx="179">
                  <c:v>41827</c:v>
                </c:pt>
                <c:pt idx="180">
                  <c:v>41828</c:v>
                </c:pt>
                <c:pt idx="181">
                  <c:v>41829</c:v>
                </c:pt>
                <c:pt idx="182">
                  <c:v>41830</c:v>
                </c:pt>
                <c:pt idx="183">
                  <c:v>41831</c:v>
                </c:pt>
                <c:pt idx="184">
                  <c:v>41834</c:v>
                </c:pt>
                <c:pt idx="185">
                  <c:v>41835</c:v>
                </c:pt>
                <c:pt idx="186">
                  <c:v>41836</c:v>
                </c:pt>
                <c:pt idx="187">
                  <c:v>41837</c:v>
                </c:pt>
                <c:pt idx="188">
                  <c:v>41838</c:v>
                </c:pt>
                <c:pt idx="189">
                  <c:v>41841</c:v>
                </c:pt>
                <c:pt idx="190">
                  <c:v>41842</c:v>
                </c:pt>
                <c:pt idx="191">
                  <c:v>41843</c:v>
                </c:pt>
                <c:pt idx="192">
                  <c:v>41844</c:v>
                </c:pt>
                <c:pt idx="193">
                  <c:v>41845</c:v>
                </c:pt>
                <c:pt idx="194">
                  <c:v>41848</c:v>
                </c:pt>
                <c:pt idx="195">
                  <c:v>41849</c:v>
                </c:pt>
                <c:pt idx="196">
                  <c:v>41850</c:v>
                </c:pt>
                <c:pt idx="197">
                  <c:v>41851</c:v>
                </c:pt>
                <c:pt idx="198">
                  <c:v>41852</c:v>
                </c:pt>
                <c:pt idx="199">
                  <c:v>41855</c:v>
                </c:pt>
                <c:pt idx="200">
                  <c:v>41856</c:v>
                </c:pt>
                <c:pt idx="201">
                  <c:v>41857</c:v>
                </c:pt>
                <c:pt idx="202">
                  <c:v>41858</c:v>
                </c:pt>
                <c:pt idx="203">
                  <c:v>41859</c:v>
                </c:pt>
                <c:pt idx="204">
                  <c:v>41862</c:v>
                </c:pt>
                <c:pt idx="205">
                  <c:v>41863</c:v>
                </c:pt>
                <c:pt idx="206">
                  <c:v>41864</c:v>
                </c:pt>
                <c:pt idx="207">
                  <c:v>41865</c:v>
                </c:pt>
                <c:pt idx="208">
                  <c:v>41866</c:v>
                </c:pt>
                <c:pt idx="209">
                  <c:v>41869</c:v>
                </c:pt>
                <c:pt idx="210">
                  <c:v>41870</c:v>
                </c:pt>
                <c:pt idx="211">
                  <c:v>41871</c:v>
                </c:pt>
                <c:pt idx="212">
                  <c:v>41872</c:v>
                </c:pt>
                <c:pt idx="213">
                  <c:v>41873</c:v>
                </c:pt>
                <c:pt idx="214">
                  <c:v>41876</c:v>
                </c:pt>
                <c:pt idx="215">
                  <c:v>41877</c:v>
                </c:pt>
                <c:pt idx="216">
                  <c:v>41878</c:v>
                </c:pt>
                <c:pt idx="217">
                  <c:v>41879</c:v>
                </c:pt>
                <c:pt idx="218">
                  <c:v>41880</c:v>
                </c:pt>
                <c:pt idx="219">
                  <c:v>41884</c:v>
                </c:pt>
                <c:pt idx="220">
                  <c:v>41885</c:v>
                </c:pt>
                <c:pt idx="221">
                  <c:v>41886</c:v>
                </c:pt>
                <c:pt idx="222">
                  <c:v>41887</c:v>
                </c:pt>
                <c:pt idx="223">
                  <c:v>41890</c:v>
                </c:pt>
                <c:pt idx="224">
                  <c:v>41891</c:v>
                </c:pt>
                <c:pt idx="225">
                  <c:v>41892</c:v>
                </c:pt>
                <c:pt idx="226">
                  <c:v>41893</c:v>
                </c:pt>
                <c:pt idx="227">
                  <c:v>41894</c:v>
                </c:pt>
                <c:pt idx="228">
                  <c:v>41897</c:v>
                </c:pt>
                <c:pt idx="229">
                  <c:v>41898</c:v>
                </c:pt>
                <c:pt idx="230">
                  <c:v>41899</c:v>
                </c:pt>
                <c:pt idx="231">
                  <c:v>41900</c:v>
                </c:pt>
                <c:pt idx="232">
                  <c:v>41901</c:v>
                </c:pt>
                <c:pt idx="233">
                  <c:v>41904</c:v>
                </c:pt>
                <c:pt idx="234">
                  <c:v>41905</c:v>
                </c:pt>
                <c:pt idx="235">
                  <c:v>41906</c:v>
                </c:pt>
                <c:pt idx="236">
                  <c:v>41907</c:v>
                </c:pt>
                <c:pt idx="237">
                  <c:v>41908</c:v>
                </c:pt>
                <c:pt idx="238">
                  <c:v>41911</c:v>
                </c:pt>
                <c:pt idx="239">
                  <c:v>41912</c:v>
                </c:pt>
                <c:pt idx="240">
                  <c:v>41913</c:v>
                </c:pt>
                <c:pt idx="241">
                  <c:v>41914</c:v>
                </c:pt>
                <c:pt idx="242">
                  <c:v>41915</c:v>
                </c:pt>
                <c:pt idx="243">
                  <c:v>41918</c:v>
                </c:pt>
                <c:pt idx="244">
                  <c:v>41919</c:v>
                </c:pt>
                <c:pt idx="245">
                  <c:v>41920</c:v>
                </c:pt>
                <c:pt idx="246">
                  <c:v>41921</c:v>
                </c:pt>
                <c:pt idx="247">
                  <c:v>41922</c:v>
                </c:pt>
                <c:pt idx="248">
                  <c:v>41925</c:v>
                </c:pt>
                <c:pt idx="249">
                  <c:v>41926</c:v>
                </c:pt>
                <c:pt idx="250">
                  <c:v>41927</c:v>
                </c:pt>
                <c:pt idx="251">
                  <c:v>41928</c:v>
                </c:pt>
                <c:pt idx="252">
                  <c:v>41929</c:v>
                </c:pt>
                <c:pt idx="253">
                  <c:v>41932</c:v>
                </c:pt>
                <c:pt idx="254">
                  <c:v>41933</c:v>
                </c:pt>
                <c:pt idx="255">
                  <c:v>41934</c:v>
                </c:pt>
                <c:pt idx="256">
                  <c:v>41935</c:v>
                </c:pt>
                <c:pt idx="257">
                  <c:v>41936</c:v>
                </c:pt>
                <c:pt idx="258">
                  <c:v>41939</c:v>
                </c:pt>
                <c:pt idx="259">
                  <c:v>41940</c:v>
                </c:pt>
                <c:pt idx="260">
                  <c:v>41941</c:v>
                </c:pt>
                <c:pt idx="261">
                  <c:v>41942</c:v>
                </c:pt>
                <c:pt idx="262">
                  <c:v>41943</c:v>
                </c:pt>
                <c:pt idx="263">
                  <c:v>41946</c:v>
                </c:pt>
                <c:pt idx="264">
                  <c:v>41947</c:v>
                </c:pt>
                <c:pt idx="265">
                  <c:v>41948</c:v>
                </c:pt>
                <c:pt idx="266">
                  <c:v>41949</c:v>
                </c:pt>
                <c:pt idx="267">
                  <c:v>41950</c:v>
                </c:pt>
                <c:pt idx="268">
                  <c:v>41953</c:v>
                </c:pt>
                <c:pt idx="269">
                  <c:v>41954</c:v>
                </c:pt>
                <c:pt idx="270">
                  <c:v>41955</c:v>
                </c:pt>
                <c:pt idx="271">
                  <c:v>41956</c:v>
                </c:pt>
              </c:numCache>
            </c:numRef>
          </c:cat>
          <c:val>
            <c:numRef>
              <c:f>Sheet1!$F$703:$F$974</c:f>
              <c:numCache>
                <c:formatCode>0.0%</c:formatCode>
                <c:ptCount val="272"/>
                <c:pt idx="0">
                  <c:v>0</c:v>
                </c:pt>
                <c:pt idx="1">
                  <c:v>-4.0999999999998798E-3</c:v>
                </c:pt>
                <c:pt idx="2">
                  <c:v>-4.0999999999998798E-3</c:v>
                </c:pt>
                <c:pt idx="3">
                  <c:v>-4.0999999999998798E-3</c:v>
                </c:pt>
                <c:pt idx="4">
                  <c:v>-4.0999999999998798E-3</c:v>
                </c:pt>
                <c:pt idx="5">
                  <c:v>-4.0999999999998798E-3</c:v>
                </c:pt>
                <c:pt idx="6">
                  <c:v>-4.0999999999998798E-3</c:v>
                </c:pt>
                <c:pt idx="7">
                  <c:v>3.3000000000000802E-3</c:v>
                </c:pt>
                <c:pt idx="8">
                  <c:v>4.9000000000001317E-3</c:v>
                </c:pt>
                <c:pt idx="9">
                  <c:v>1.7800000000000104E-2</c:v>
                </c:pt>
                <c:pt idx="10">
                  <c:v>2.5500000000000106E-2</c:v>
                </c:pt>
                <c:pt idx="11">
                  <c:v>4.1100000000000012E-2</c:v>
                </c:pt>
                <c:pt idx="12">
                  <c:v>5.4800000000000106E-2</c:v>
                </c:pt>
                <c:pt idx="13">
                  <c:v>7.4700000000000114E-2</c:v>
                </c:pt>
                <c:pt idx="14">
                  <c:v>7.8200000000000117E-2</c:v>
                </c:pt>
                <c:pt idx="15">
                  <c:v>5.8700000000000099E-2</c:v>
                </c:pt>
                <c:pt idx="16">
                  <c:v>9.2200000000000115E-2</c:v>
                </c:pt>
                <c:pt idx="17">
                  <c:v>0.10410000000000001</c:v>
                </c:pt>
                <c:pt idx="18">
                  <c:v>0.1111</c:v>
                </c:pt>
                <c:pt idx="19">
                  <c:v>0.1149</c:v>
                </c:pt>
                <c:pt idx="20">
                  <c:v>0.13720000000000002</c:v>
                </c:pt>
                <c:pt idx="21">
                  <c:v>0.14470000000000002</c:v>
                </c:pt>
                <c:pt idx="22">
                  <c:v>0.14710000000000001</c:v>
                </c:pt>
                <c:pt idx="23">
                  <c:v>0.15680000000000002</c:v>
                </c:pt>
                <c:pt idx="24">
                  <c:v>0.16090000000000002</c:v>
                </c:pt>
                <c:pt idx="25">
                  <c:v>0.15060000000000001</c:v>
                </c:pt>
                <c:pt idx="26">
                  <c:v>0.13890000000000002</c:v>
                </c:pt>
                <c:pt idx="27">
                  <c:v>0.14710000000000001</c:v>
                </c:pt>
                <c:pt idx="28">
                  <c:v>0.13730000000000001</c:v>
                </c:pt>
                <c:pt idx="29">
                  <c:v>0.14130000000000001</c:v>
                </c:pt>
                <c:pt idx="30">
                  <c:v>0.14360000000000001</c:v>
                </c:pt>
                <c:pt idx="31">
                  <c:v>0.14910000000000001</c:v>
                </c:pt>
                <c:pt idx="32">
                  <c:v>0.1416</c:v>
                </c:pt>
                <c:pt idx="33">
                  <c:v>0.14670000000000002</c:v>
                </c:pt>
                <c:pt idx="34">
                  <c:v>0.1381</c:v>
                </c:pt>
                <c:pt idx="35">
                  <c:v>0.16670000000000001</c:v>
                </c:pt>
                <c:pt idx="36">
                  <c:v>0.17810000000000001</c:v>
                </c:pt>
                <c:pt idx="37">
                  <c:v>0.17660000000000001</c:v>
                </c:pt>
                <c:pt idx="38">
                  <c:v>0.15410000000000001</c:v>
                </c:pt>
                <c:pt idx="39">
                  <c:v>0.16650000000000001</c:v>
                </c:pt>
                <c:pt idx="40">
                  <c:v>0.16290000000000002</c:v>
                </c:pt>
                <c:pt idx="41">
                  <c:v>0.17340000000000003</c:v>
                </c:pt>
                <c:pt idx="42">
                  <c:v>0.15880000000000002</c:v>
                </c:pt>
                <c:pt idx="43">
                  <c:v>0.21170000000000003</c:v>
                </c:pt>
                <c:pt idx="44">
                  <c:v>0.20130000000000001</c:v>
                </c:pt>
                <c:pt idx="45">
                  <c:v>0.1968</c:v>
                </c:pt>
                <c:pt idx="46">
                  <c:v>0.21250000000000002</c:v>
                </c:pt>
                <c:pt idx="47">
                  <c:v>0.22870000000000001</c:v>
                </c:pt>
                <c:pt idx="48">
                  <c:v>0.24280000000000002</c:v>
                </c:pt>
                <c:pt idx="49">
                  <c:v>0.24650000000000002</c:v>
                </c:pt>
                <c:pt idx="50">
                  <c:v>0.24440000000000003</c:v>
                </c:pt>
                <c:pt idx="51">
                  <c:v>0.25540000000000002</c:v>
                </c:pt>
                <c:pt idx="52">
                  <c:v>0.24100000000000002</c:v>
                </c:pt>
                <c:pt idx="53">
                  <c:v>0.26860000000000001</c:v>
                </c:pt>
                <c:pt idx="54">
                  <c:v>0.27080000000000004</c:v>
                </c:pt>
                <c:pt idx="55">
                  <c:v>0.28540000000000004</c:v>
                </c:pt>
                <c:pt idx="56">
                  <c:v>0.29120000000000001</c:v>
                </c:pt>
                <c:pt idx="57">
                  <c:v>0.28360000000000002</c:v>
                </c:pt>
                <c:pt idx="58">
                  <c:v>0.27560000000000001</c:v>
                </c:pt>
                <c:pt idx="59">
                  <c:v>0.2205</c:v>
                </c:pt>
                <c:pt idx="60">
                  <c:v>0.29470000000000002</c:v>
                </c:pt>
                <c:pt idx="61">
                  <c:v>0.31250000000000006</c:v>
                </c:pt>
                <c:pt idx="62">
                  <c:v>0.31270000000000003</c:v>
                </c:pt>
                <c:pt idx="63">
                  <c:v>0.31220000000000003</c:v>
                </c:pt>
                <c:pt idx="64">
                  <c:v>0.31620000000000004</c:v>
                </c:pt>
                <c:pt idx="65">
                  <c:v>0.31980000000000008</c:v>
                </c:pt>
                <c:pt idx="66">
                  <c:v>0.31230000000000008</c:v>
                </c:pt>
                <c:pt idx="67">
                  <c:v>0.29730000000000006</c:v>
                </c:pt>
                <c:pt idx="68">
                  <c:v>0.30670000000000003</c:v>
                </c:pt>
                <c:pt idx="69">
                  <c:v>0.29860000000000003</c:v>
                </c:pt>
                <c:pt idx="70">
                  <c:v>0.27960000000000002</c:v>
                </c:pt>
                <c:pt idx="71">
                  <c:v>0.29430000000000006</c:v>
                </c:pt>
                <c:pt idx="72">
                  <c:v>0.28580000000000005</c:v>
                </c:pt>
                <c:pt idx="73">
                  <c:v>0.26050000000000001</c:v>
                </c:pt>
                <c:pt idx="74">
                  <c:v>0.28990000000000005</c:v>
                </c:pt>
                <c:pt idx="75">
                  <c:v>0.31870000000000004</c:v>
                </c:pt>
                <c:pt idx="76">
                  <c:v>0.34</c:v>
                </c:pt>
                <c:pt idx="77">
                  <c:v>0.34</c:v>
                </c:pt>
                <c:pt idx="78">
                  <c:v>0.34</c:v>
                </c:pt>
                <c:pt idx="79">
                  <c:v>0.34</c:v>
                </c:pt>
                <c:pt idx="80">
                  <c:v>0.34</c:v>
                </c:pt>
                <c:pt idx="81">
                  <c:v>0.34</c:v>
                </c:pt>
                <c:pt idx="82">
                  <c:v>0.34</c:v>
                </c:pt>
                <c:pt idx="83">
                  <c:v>0.34</c:v>
                </c:pt>
                <c:pt idx="84">
                  <c:v>0.34</c:v>
                </c:pt>
                <c:pt idx="85">
                  <c:v>0.34</c:v>
                </c:pt>
                <c:pt idx="86">
                  <c:v>0.34</c:v>
                </c:pt>
                <c:pt idx="87">
                  <c:v>0.34850000000000003</c:v>
                </c:pt>
                <c:pt idx="88">
                  <c:v>0.34380000000000005</c:v>
                </c:pt>
                <c:pt idx="89">
                  <c:v>0.34820000000000001</c:v>
                </c:pt>
                <c:pt idx="90">
                  <c:v>0.35320000000000001</c:v>
                </c:pt>
                <c:pt idx="91">
                  <c:v>0.34990000000000004</c:v>
                </c:pt>
                <c:pt idx="92">
                  <c:v>0.35490000000000005</c:v>
                </c:pt>
                <c:pt idx="93">
                  <c:v>0.35650000000000004</c:v>
                </c:pt>
                <c:pt idx="94">
                  <c:v>0.37450000000000006</c:v>
                </c:pt>
                <c:pt idx="95">
                  <c:v>0.37950000000000006</c:v>
                </c:pt>
                <c:pt idx="96">
                  <c:v>0.38140000000000007</c:v>
                </c:pt>
                <c:pt idx="97">
                  <c:v>0.36710000000000004</c:v>
                </c:pt>
                <c:pt idx="98">
                  <c:v>0.32920000000000005</c:v>
                </c:pt>
                <c:pt idx="99">
                  <c:v>0.32400000000000007</c:v>
                </c:pt>
                <c:pt idx="100">
                  <c:v>0.28320000000000001</c:v>
                </c:pt>
                <c:pt idx="101">
                  <c:v>0.26919999999999999</c:v>
                </c:pt>
                <c:pt idx="102">
                  <c:v>0.31790000000000007</c:v>
                </c:pt>
                <c:pt idx="103">
                  <c:v>0.34140000000000004</c:v>
                </c:pt>
                <c:pt idx="104">
                  <c:v>0.33520000000000005</c:v>
                </c:pt>
                <c:pt idx="105">
                  <c:v>0.36020000000000002</c:v>
                </c:pt>
                <c:pt idx="106">
                  <c:v>0.35930000000000006</c:v>
                </c:pt>
                <c:pt idx="107">
                  <c:v>0.33170000000000005</c:v>
                </c:pt>
                <c:pt idx="108">
                  <c:v>0.33170000000000005</c:v>
                </c:pt>
                <c:pt idx="109">
                  <c:v>0.33310000000000006</c:v>
                </c:pt>
                <c:pt idx="110">
                  <c:v>0.33190000000000008</c:v>
                </c:pt>
                <c:pt idx="111">
                  <c:v>0.33110000000000006</c:v>
                </c:pt>
                <c:pt idx="112">
                  <c:v>0.32470000000000004</c:v>
                </c:pt>
                <c:pt idx="113">
                  <c:v>0.32300000000000006</c:v>
                </c:pt>
                <c:pt idx="114">
                  <c:v>0.33040000000000008</c:v>
                </c:pt>
                <c:pt idx="115">
                  <c:v>0.33340000000000009</c:v>
                </c:pt>
                <c:pt idx="116">
                  <c:v>0.35700000000000004</c:v>
                </c:pt>
                <c:pt idx="117">
                  <c:v>0.37720000000000004</c:v>
                </c:pt>
                <c:pt idx="118">
                  <c:v>0.37200000000000005</c:v>
                </c:pt>
                <c:pt idx="119">
                  <c:v>0.36560000000000004</c:v>
                </c:pt>
                <c:pt idx="120">
                  <c:v>0.3988000000000001</c:v>
                </c:pt>
                <c:pt idx="121">
                  <c:v>0.41000000000000003</c:v>
                </c:pt>
                <c:pt idx="122">
                  <c:v>0.40870000000000001</c:v>
                </c:pt>
                <c:pt idx="123">
                  <c:v>0.38120000000000004</c:v>
                </c:pt>
                <c:pt idx="124">
                  <c:v>0.36120000000000002</c:v>
                </c:pt>
                <c:pt idx="125">
                  <c:v>0.36300000000000004</c:v>
                </c:pt>
                <c:pt idx="126">
                  <c:v>0.36380000000000007</c:v>
                </c:pt>
                <c:pt idx="127">
                  <c:v>0.33340000000000009</c:v>
                </c:pt>
                <c:pt idx="128">
                  <c:v>0.36170000000000002</c:v>
                </c:pt>
                <c:pt idx="129">
                  <c:v>0.37080000000000007</c:v>
                </c:pt>
                <c:pt idx="130">
                  <c:v>0.36330000000000007</c:v>
                </c:pt>
                <c:pt idx="131">
                  <c:v>0.37530000000000008</c:v>
                </c:pt>
                <c:pt idx="132">
                  <c:v>0.36390000000000006</c:v>
                </c:pt>
                <c:pt idx="133">
                  <c:v>0.36430000000000007</c:v>
                </c:pt>
                <c:pt idx="134">
                  <c:v>0.35680000000000006</c:v>
                </c:pt>
                <c:pt idx="135">
                  <c:v>0.36060000000000003</c:v>
                </c:pt>
                <c:pt idx="136">
                  <c:v>0.34980000000000006</c:v>
                </c:pt>
                <c:pt idx="137">
                  <c:v>0.35990000000000005</c:v>
                </c:pt>
                <c:pt idx="138">
                  <c:v>0.35420000000000001</c:v>
                </c:pt>
                <c:pt idx="139">
                  <c:v>0.35470000000000002</c:v>
                </c:pt>
                <c:pt idx="140">
                  <c:v>0.34860000000000002</c:v>
                </c:pt>
                <c:pt idx="141">
                  <c:v>0.35400000000000004</c:v>
                </c:pt>
                <c:pt idx="142">
                  <c:v>0.35400000000000004</c:v>
                </c:pt>
                <c:pt idx="143">
                  <c:v>0.35400000000000004</c:v>
                </c:pt>
                <c:pt idx="144">
                  <c:v>0.35400000000000004</c:v>
                </c:pt>
                <c:pt idx="145">
                  <c:v>0.35400000000000004</c:v>
                </c:pt>
                <c:pt idx="146">
                  <c:v>0.37820000000000004</c:v>
                </c:pt>
                <c:pt idx="147">
                  <c:v>0.37600000000000006</c:v>
                </c:pt>
                <c:pt idx="148">
                  <c:v>0.37920000000000004</c:v>
                </c:pt>
                <c:pt idx="149">
                  <c:v>0.38470000000000004</c:v>
                </c:pt>
                <c:pt idx="150">
                  <c:v>0.38700000000000007</c:v>
                </c:pt>
                <c:pt idx="151">
                  <c:v>0.4017</c:v>
                </c:pt>
                <c:pt idx="152">
                  <c:v>0.40160000000000001</c:v>
                </c:pt>
                <c:pt idx="153">
                  <c:v>0.40820000000000001</c:v>
                </c:pt>
                <c:pt idx="154">
                  <c:v>0.41040000000000004</c:v>
                </c:pt>
                <c:pt idx="155">
                  <c:v>0.40850000000000003</c:v>
                </c:pt>
                <c:pt idx="156">
                  <c:v>0.41510000000000002</c:v>
                </c:pt>
                <c:pt idx="157">
                  <c:v>0.41320000000000001</c:v>
                </c:pt>
                <c:pt idx="158">
                  <c:v>0.42310000000000003</c:v>
                </c:pt>
                <c:pt idx="159">
                  <c:v>0.42570000000000002</c:v>
                </c:pt>
                <c:pt idx="160">
                  <c:v>0.43360000000000004</c:v>
                </c:pt>
                <c:pt idx="161">
                  <c:v>0.42470000000000002</c:v>
                </c:pt>
                <c:pt idx="162">
                  <c:v>0.41530000000000006</c:v>
                </c:pt>
                <c:pt idx="163">
                  <c:v>0.40970000000000001</c:v>
                </c:pt>
                <c:pt idx="164">
                  <c:v>0.40990000000000004</c:v>
                </c:pt>
                <c:pt idx="165">
                  <c:v>0.41160000000000002</c:v>
                </c:pt>
                <c:pt idx="166">
                  <c:v>0.42720000000000002</c:v>
                </c:pt>
                <c:pt idx="167">
                  <c:v>0.42990000000000006</c:v>
                </c:pt>
                <c:pt idx="168">
                  <c:v>0.42990000000000006</c:v>
                </c:pt>
                <c:pt idx="169">
                  <c:v>0.44350000000000001</c:v>
                </c:pt>
                <c:pt idx="170">
                  <c:v>0.44319999999999998</c:v>
                </c:pt>
                <c:pt idx="171">
                  <c:v>0.45640000000000003</c:v>
                </c:pt>
                <c:pt idx="172">
                  <c:v>0.45369999999999999</c:v>
                </c:pt>
                <c:pt idx="173">
                  <c:v>0.45</c:v>
                </c:pt>
                <c:pt idx="174">
                  <c:v>0.44790000000000002</c:v>
                </c:pt>
                <c:pt idx="175">
                  <c:v>0.45280000000000004</c:v>
                </c:pt>
                <c:pt idx="176">
                  <c:v>0.44780000000000003</c:v>
                </c:pt>
                <c:pt idx="177">
                  <c:v>0.44790000000000002</c:v>
                </c:pt>
                <c:pt idx="178">
                  <c:v>0.44390000000000002</c:v>
                </c:pt>
                <c:pt idx="179">
                  <c:v>0.45830000000000004</c:v>
                </c:pt>
                <c:pt idx="180">
                  <c:v>0.47220000000000001</c:v>
                </c:pt>
                <c:pt idx="181">
                  <c:v>0.46260000000000001</c:v>
                </c:pt>
                <c:pt idx="182">
                  <c:v>0.47300000000000003</c:v>
                </c:pt>
                <c:pt idx="183">
                  <c:v>0.47630000000000006</c:v>
                </c:pt>
                <c:pt idx="184">
                  <c:v>0.48420000000000002</c:v>
                </c:pt>
                <c:pt idx="185">
                  <c:v>0.48180000000000006</c:v>
                </c:pt>
                <c:pt idx="186">
                  <c:v>0.48380000000000006</c:v>
                </c:pt>
                <c:pt idx="187">
                  <c:v>0.45230000000000004</c:v>
                </c:pt>
                <c:pt idx="188">
                  <c:v>0.47170000000000001</c:v>
                </c:pt>
                <c:pt idx="189">
                  <c:v>0.47190000000000004</c:v>
                </c:pt>
                <c:pt idx="190">
                  <c:v>0.46650000000000003</c:v>
                </c:pt>
                <c:pt idx="191">
                  <c:v>0.49470000000000003</c:v>
                </c:pt>
                <c:pt idx="192">
                  <c:v>0.48390000000000005</c:v>
                </c:pt>
                <c:pt idx="193">
                  <c:v>0.47470000000000001</c:v>
                </c:pt>
                <c:pt idx="194">
                  <c:v>0.501</c:v>
                </c:pt>
                <c:pt idx="195">
                  <c:v>0.47100000000000003</c:v>
                </c:pt>
                <c:pt idx="196">
                  <c:v>0.52610000000000001</c:v>
                </c:pt>
                <c:pt idx="197">
                  <c:v>0.49460000000000004</c:v>
                </c:pt>
                <c:pt idx="198">
                  <c:v>0.50460000000000005</c:v>
                </c:pt>
                <c:pt idx="199">
                  <c:v>0.51360000000000006</c:v>
                </c:pt>
                <c:pt idx="200">
                  <c:v>0.52060000000000006</c:v>
                </c:pt>
                <c:pt idx="201">
                  <c:v>0.5171</c:v>
                </c:pt>
                <c:pt idx="202">
                  <c:v>0.50209999999999999</c:v>
                </c:pt>
                <c:pt idx="203">
                  <c:v>0.49610000000000004</c:v>
                </c:pt>
                <c:pt idx="204">
                  <c:v>0.51049999999999995</c:v>
                </c:pt>
                <c:pt idx="205">
                  <c:v>0.54180000000000006</c:v>
                </c:pt>
                <c:pt idx="206">
                  <c:v>0.5373</c:v>
                </c:pt>
                <c:pt idx="207">
                  <c:v>0.53120000000000001</c:v>
                </c:pt>
                <c:pt idx="208">
                  <c:v>0.52629999999999999</c:v>
                </c:pt>
                <c:pt idx="209">
                  <c:v>0.53239999999999998</c:v>
                </c:pt>
                <c:pt idx="210">
                  <c:v>0.54530000000000001</c:v>
                </c:pt>
                <c:pt idx="211">
                  <c:v>0.54339999999999999</c:v>
                </c:pt>
                <c:pt idx="212">
                  <c:v>0.54570000000000007</c:v>
                </c:pt>
                <c:pt idx="213">
                  <c:v>0.54680000000000006</c:v>
                </c:pt>
                <c:pt idx="214">
                  <c:v>0.54970000000000008</c:v>
                </c:pt>
                <c:pt idx="215">
                  <c:v>0.55320000000000003</c:v>
                </c:pt>
                <c:pt idx="216">
                  <c:v>0.55149999999999999</c:v>
                </c:pt>
                <c:pt idx="217">
                  <c:v>0.55049999999999999</c:v>
                </c:pt>
                <c:pt idx="218">
                  <c:v>0.5504</c:v>
                </c:pt>
                <c:pt idx="219">
                  <c:v>0.55360000000000009</c:v>
                </c:pt>
                <c:pt idx="220">
                  <c:v>0.55249999999999999</c:v>
                </c:pt>
                <c:pt idx="221">
                  <c:v>0.55490000000000006</c:v>
                </c:pt>
                <c:pt idx="222">
                  <c:v>0.55520000000000003</c:v>
                </c:pt>
                <c:pt idx="223">
                  <c:v>0.55520000000000003</c:v>
                </c:pt>
                <c:pt idx="224">
                  <c:v>0.55530000000000002</c:v>
                </c:pt>
                <c:pt idx="225">
                  <c:v>0.55640000000000001</c:v>
                </c:pt>
                <c:pt idx="226">
                  <c:v>0.55710000000000004</c:v>
                </c:pt>
                <c:pt idx="227">
                  <c:v>0.55900000000000005</c:v>
                </c:pt>
                <c:pt idx="228">
                  <c:v>0.55900000000000005</c:v>
                </c:pt>
                <c:pt idx="229">
                  <c:v>0.55900000000000005</c:v>
                </c:pt>
                <c:pt idx="230">
                  <c:v>0.55900000000000005</c:v>
                </c:pt>
                <c:pt idx="231">
                  <c:v>0.55900000000000005</c:v>
                </c:pt>
                <c:pt idx="232">
                  <c:v>0.55900000000000005</c:v>
                </c:pt>
                <c:pt idx="233">
                  <c:v>0.56070000000000009</c:v>
                </c:pt>
                <c:pt idx="234">
                  <c:v>0.55990000000000006</c:v>
                </c:pt>
                <c:pt idx="235">
                  <c:v>0.56540000000000001</c:v>
                </c:pt>
                <c:pt idx="236">
                  <c:v>0.57090000000000007</c:v>
                </c:pt>
                <c:pt idx="237">
                  <c:v>0.5665</c:v>
                </c:pt>
                <c:pt idx="238">
                  <c:v>0.57590000000000008</c:v>
                </c:pt>
                <c:pt idx="239">
                  <c:v>0.60060000000000013</c:v>
                </c:pt>
                <c:pt idx="240">
                  <c:v>0.60810000000000008</c:v>
                </c:pt>
                <c:pt idx="241">
                  <c:v>0.61540000000000006</c:v>
                </c:pt>
                <c:pt idx="242">
                  <c:v>0.63660000000000017</c:v>
                </c:pt>
                <c:pt idx="243">
                  <c:v>0.65240000000000009</c:v>
                </c:pt>
                <c:pt idx="244">
                  <c:v>0.64790000000000014</c:v>
                </c:pt>
                <c:pt idx="245">
                  <c:v>0.6463000000000001</c:v>
                </c:pt>
                <c:pt idx="246">
                  <c:v>0.65320000000000011</c:v>
                </c:pt>
                <c:pt idx="247">
                  <c:v>0.63660000000000017</c:v>
                </c:pt>
                <c:pt idx="248">
                  <c:v>0.62090000000000012</c:v>
                </c:pt>
                <c:pt idx="249">
                  <c:v>0.60410000000000008</c:v>
                </c:pt>
                <c:pt idx="250">
                  <c:v>0.53860000000000008</c:v>
                </c:pt>
                <c:pt idx="251">
                  <c:v>0.59249999999999992</c:v>
                </c:pt>
                <c:pt idx="252">
                  <c:v>0.65450000000000008</c:v>
                </c:pt>
                <c:pt idx="253">
                  <c:v>0.62000000000000011</c:v>
                </c:pt>
                <c:pt idx="254">
                  <c:v>0.6845</c:v>
                </c:pt>
                <c:pt idx="255">
                  <c:v>0.67510000000000014</c:v>
                </c:pt>
                <c:pt idx="256">
                  <c:v>0.70090000000000008</c:v>
                </c:pt>
                <c:pt idx="257">
                  <c:v>0.66100000000000014</c:v>
                </c:pt>
                <c:pt idx="258">
                  <c:v>0.66400000000000015</c:v>
                </c:pt>
                <c:pt idx="259">
                  <c:v>0.66700000000000015</c:v>
                </c:pt>
                <c:pt idx="260">
                  <c:v>0.65900000000000014</c:v>
                </c:pt>
                <c:pt idx="261">
                  <c:v>0.66510000000000014</c:v>
                </c:pt>
                <c:pt idx="262">
                  <c:v>0.66750000000000009</c:v>
                </c:pt>
                <c:pt idx="263">
                  <c:v>0.6705000000000001</c:v>
                </c:pt>
                <c:pt idx="264">
                  <c:v>0.67110000000000014</c:v>
                </c:pt>
                <c:pt idx="265">
                  <c:v>0.6715000000000001</c:v>
                </c:pt>
                <c:pt idx="266">
                  <c:v>0.6755000000000001</c:v>
                </c:pt>
                <c:pt idx="267">
                  <c:v>0.67440000000000011</c:v>
                </c:pt>
                <c:pt idx="268">
                  <c:v>0.67730000000000012</c:v>
                </c:pt>
                <c:pt idx="269">
                  <c:v>0.68170000000000008</c:v>
                </c:pt>
                <c:pt idx="270">
                  <c:v>0.67990000000000017</c:v>
                </c:pt>
                <c:pt idx="271">
                  <c:v>0.67940000000000011</c:v>
                </c:pt>
              </c:numCache>
            </c:numRef>
          </c:val>
        </c:ser>
        <c:axId val="61917824"/>
        <c:axId val="61923712"/>
      </c:areaChart>
      <c:dateAx>
        <c:axId val="61917824"/>
        <c:scaling>
          <c:orientation val="minMax"/>
        </c:scaling>
        <c:axPos val="b"/>
        <c:numFmt formatCode="m/d/yy" sourceLinked="1"/>
        <c:tickLblPos val="nextTo"/>
        <c:crossAx val="61923712"/>
        <c:crosses val="autoZero"/>
        <c:auto val="1"/>
        <c:lblOffset val="100"/>
      </c:dateAx>
      <c:valAx>
        <c:axId val="61923712"/>
        <c:scaling>
          <c:orientation val="minMax"/>
        </c:scaling>
        <c:axPos val="l"/>
        <c:majorGridlines/>
        <c:numFmt formatCode="0.0%" sourceLinked="1"/>
        <c:tickLblPos val="nextTo"/>
        <c:crossAx val="6191782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9.3544297528846604E-2"/>
          <c:y val="1.7241379310344807E-2"/>
          <c:w val="0.78783935026989516"/>
          <c:h val="0.84600619965607704"/>
        </c:manualLayout>
      </c:layout>
      <c:areaChart>
        <c:grouping val="standard"/>
        <c:ser>
          <c:idx val="0"/>
          <c:order val="0"/>
          <c:cat>
            <c:numRef>
              <c:f>Sheet1!$A$10:$A$974</c:f>
              <c:numCache>
                <c:formatCode>m/d/yy</c:formatCode>
                <c:ptCount val="965"/>
                <c:pt idx="0">
                  <c:v>40520</c:v>
                </c:pt>
                <c:pt idx="1">
                  <c:v>40521</c:v>
                </c:pt>
                <c:pt idx="2">
                  <c:v>40522</c:v>
                </c:pt>
                <c:pt idx="3">
                  <c:v>40525</c:v>
                </c:pt>
                <c:pt idx="4">
                  <c:v>40526</c:v>
                </c:pt>
                <c:pt idx="5">
                  <c:v>40527</c:v>
                </c:pt>
                <c:pt idx="6">
                  <c:v>40528</c:v>
                </c:pt>
                <c:pt idx="7">
                  <c:v>40529</c:v>
                </c:pt>
                <c:pt idx="8">
                  <c:v>40532</c:v>
                </c:pt>
                <c:pt idx="9">
                  <c:v>40534</c:v>
                </c:pt>
                <c:pt idx="10">
                  <c:v>40535</c:v>
                </c:pt>
                <c:pt idx="11">
                  <c:v>40536</c:v>
                </c:pt>
                <c:pt idx="12">
                  <c:v>40539</c:v>
                </c:pt>
                <c:pt idx="13">
                  <c:v>40540</c:v>
                </c:pt>
                <c:pt idx="14">
                  <c:v>40541</c:v>
                </c:pt>
                <c:pt idx="15">
                  <c:v>40542</c:v>
                </c:pt>
                <c:pt idx="16">
                  <c:v>40543</c:v>
                </c:pt>
                <c:pt idx="17">
                  <c:v>40546</c:v>
                </c:pt>
                <c:pt idx="18">
                  <c:v>40547</c:v>
                </c:pt>
                <c:pt idx="19">
                  <c:v>40548</c:v>
                </c:pt>
                <c:pt idx="20">
                  <c:v>40549</c:v>
                </c:pt>
                <c:pt idx="21">
                  <c:v>40550</c:v>
                </c:pt>
                <c:pt idx="22">
                  <c:v>40553</c:v>
                </c:pt>
                <c:pt idx="23">
                  <c:v>40554</c:v>
                </c:pt>
                <c:pt idx="24">
                  <c:v>40555</c:v>
                </c:pt>
                <c:pt idx="25">
                  <c:v>40556</c:v>
                </c:pt>
                <c:pt idx="26">
                  <c:v>40557</c:v>
                </c:pt>
                <c:pt idx="27">
                  <c:v>40561</c:v>
                </c:pt>
                <c:pt idx="28">
                  <c:v>40562</c:v>
                </c:pt>
                <c:pt idx="29">
                  <c:v>40563</c:v>
                </c:pt>
                <c:pt idx="30">
                  <c:v>40564</c:v>
                </c:pt>
                <c:pt idx="31">
                  <c:v>40567</c:v>
                </c:pt>
                <c:pt idx="32">
                  <c:v>40568</c:v>
                </c:pt>
                <c:pt idx="33">
                  <c:v>40569</c:v>
                </c:pt>
                <c:pt idx="34">
                  <c:v>40570</c:v>
                </c:pt>
                <c:pt idx="35">
                  <c:v>40571</c:v>
                </c:pt>
                <c:pt idx="36">
                  <c:v>40574</c:v>
                </c:pt>
                <c:pt idx="37">
                  <c:v>40575</c:v>
                </c:pt>
                <c:pt idx="38">
                  <c:v>40576</c:v>
                </c:pt>
                <c:pt idx="39">
                  <c:v>40577</c:v>
                </c:pt>
                <c:pt idx="40">
                  <c:v>40578</c:v>
                </c:pt>
                <c:pt idx="41">
                  <c:v>40581</c:v>
                </c:pt>
                <c:pt idx="42">
                  <c:v>40582</c:v>
                </c:pt>
                <c:pt idx="43">
                  <c:v>40583</c:v>
                </c:pt>
                <c:pt idx="44">
                  <c:v>40584</c:v>
                </c:pt>
                <c:pt idx="45">
                  <c:v>40585</c:v>
                </c:pt>
                <c:pt idx="46">
                  <c:v>40588</c:v>
                </c:pt>
                <c:pt idx="47">
                  <c:v>40589</c:v>
                </c:pt>
                <c:pt idx="48">
                  <c:v>40590</c:v>
                </c:pt>
                <c:pt idx="49">
                  <c:v>40591</c:v>
                </c:pt>
                <c:pt idx="50">
                  <c:v>40592</c:v>
                </c:pt>
                <c:pt idx="51">
                  <c:v>40596</c:v>
                </c:pt>
                <c:pt idx="52">
                  <c:v>40597</c:v>
                </c:pt>
                <c:pt idx="53">
                  <c:v>40598</c:v>
                </c:pt>
                <c:pt idx="54">
                  <c:v>40599</c:v>
                </c:pt>
                <c:pt idx="55">
                  <c:v>40602</c:v>
                </c:pt>
                <c:pt idx="56">
                  <c:v>40603</c:v>
                </c:pt>
                <c:pt idx="57">
                  <c:v>40604</c:v>
                </c:pt>
                <c:pt idx="58">
                  <c:v>40605</c:v>
                </c:pt>
                <c:pt idx="59">
                  <c:v>40606</c:v>
                </c:pt>
                <c:pt idx="60">
                  <c:v>40609</c:v>
                </c:pt>
                <c:pt idx="61">
                  <c:v>40610</c:v>
                </c:pt>
                <c:pt idx="62">
                  <c:v>40611</c:v>
                </c:pt>
                <c:pt idx="63">
                  <c:v>40612</c:v>
                </c:pt>
                <c:pt idx="64">
                  <c:v>40613</c:v>
                </c:pt>
                <c:pt idx="65">
                  <c:v>40616</c:v>
                </c:pt>
                <c:pt idx="66">
                  <c:v>40617</c:v>
                </c:pt>
                <c:pt idx="67">
                  <c:v>40618</c:v>
                </c:pt>
                <c:pt idx="68">
                  <c:v>40619</c:v>
                </c:pt>
                <c:pt idx="69">
                  <c:v>40620</c:v>
                </c:pt>
                <c:pt idx="70">
                  <c:v>40624</c:v>
                </c:pt>
                <c:pt idx="71">
                  <c:v>40625</c:v>
                </c:pt>
                <c:pt idx="72">
                  <c:v>40627</c:v>
                </c:pt>
                <c:pt idx="73">
                  <c:v>40630</c:v>
                </c:pt>
                <c:pt idx="74">
                  <c:v>40644</c:v>
                </c:pt>
                <c:pt idx="75">
                  <c:v>40645</c:v>
                </c:pt>
                <c:pt idx="76">
                  <c:v>40646</c:v>
                </c:pt>
                <c:pt idx="77">
                  <c:v>40647</c:v>
                </c:pt>
                <c:pt idx="78">
                  <c:v>40648</c:v>
                </c:pt>
                <c:pt idx="79">
                  <c:v>40651</c:v>
                </c:pt>
                <c:pt idx="80">
                  <c:v>40652</c:v>
                </c:pt>
                <c:pt idx="81">
                  <c:v>40653</c:v>
                </c:pt>
                <c:pt idx="82">
                  <c:v>40654</c:v>
                </c:pt>
                <c:pt idx="83">
                  <c:v>40658</c:v>
                </c:pt>
                <c:pt idx="84">
                  <c:v>40659</c:v>
                </c:pt>
                <c:pt idx="85">
                  <c:v>40662</c:v>
                </c:pt>
                <c:pt idx="86">
                  <c:v>40665</c:v>
                </c:pt>
                <c:pt idx="87">
                  <c:v>40666</c:v>
                </c:pt>
                <c:pt idx="88">
                  <c:v>40667</c:v>
                </c:pt>
                <c:pt idx="89">
                  <c:v>40668</c:v>
                </c:pt>
                <c:pt idx="90">
                  <c:v>40673</c:v>
                </c:pt>
                <c:pt idx="91">
                  <c:v>40674</c:v>
                </c:pt>
                <c:pt idx="92">
                  <c:v>40675</c:v>
                </c:pt>
                <c:pt idx="93">
                  <c:v>40676</c:v>
                </c:pt>
                <c:pt idx="94">
                  <c:v>40679</c:v>
                </c:pt>
                <c:pt idx="95">
                  <c:v>40680</c:v>
                </c:pt>
                <c:pt idx="96">
                  <c:v>40681</c:v>
                </c:pt>
                <c:pt idx="97">
                  <c:v>40682</c:v>
                </c:pt>
                <c:pt idx="98">
                  <c:v>40683</c:v>
                </c:pt>
                <c:pt idx="99">
                  <c:v>40686</c:v>
                </c:pt>
                <c:pt idx="100">
                  <c:v>40687</c:v>
                </c:pt>
                <c:pt idx="101">
                  <c:v>40688</c:v>
                </c:pt>
                <c:pt idx="102">
                  <c:v>40689</c:v>
                </c:pt>
                <c:pt idx="103">
                  <c:v>40690</c:v>
                </c:pt>
                <c:pt idx="104">
                  <c:v>40694</c:v>
                </c:pt>
                <c:pt idx="105">
                  <c:v>40695</c:v>
                </c:pt>
                <c:pt idx="106">
                  <c:v>40696</c:v>
                </c:pt>
                <c:pt idx="107">
                  <c:v>40697</c:v>
                </c:pt>
                <c:pt idx="108">
                  <c:v>40700</c:v>
                </c:pt>
                <c:pt idx="109">
                  <c:v>40701</c:v>
                </c:pt>
                <c:pt idx="110">
                  <c:v>40702</c:v>
                </c:pt>
                <c:pt idx="111">
                  <c:v>40703</c:v>
                </c:pt>
                <c:pt idx="112">
                  <c:v>40704</c:v>
                </c:pt>
                <c:pt idx="113">
                  <c:v>40707</c:v>
                </c:pt>
                <c:pt idx="114">
                  <c:v>40708</c:v>
                </c:pt>
                <c:pt idx="115">
                  <c:v>40709</c:v>
                </c:pt>
                <c:pt idx="116">
                  <c:v>40710</c:v>
                </c:pt>
                <c:pt idx="117">
                  <c:v>40711</c:v>
                </c:pt>
                <c:pt idx="118">
                  <c:v>40714</c:v>
                </c:pt>
                <c:pt idx="119">
                  <c:v>40715</c:v>
                </c:pt>
                <c:pt idx="120">
                  <c:v>40716</c:v>
                </c:pt>
                <c:pt idx="121">
                  <c:v>40717</c:v>
                </c:pt>
                <c:pt idx="122">
                  <c:v>40718</c:v>
                </c:pt>
                <c:pt idx="123">
                  <c:v>40721</c:v>
                </c:pt>
                <c:pt idx="124">
                  <c:v>40723</c:v>
                </c:pt>
                <c:pt idx="125">
                  <c:v>40724</c:v>
                </c:pt>
                <c:pt idx="126">
                  <c:v>40725</c:v>
                </c:pt>
                <c:pt idx="127">
                  <c:v>40729</c:v>
                </c:pt>
                <c:pt idx="128">
                  <c:v>40730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40792</c:v>
                </c:pt>
                <c:pt idx="171">
                  <c:v>40793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40812</c:v>
                </c:pt>
                <c:pt idx="183">
                  <c:v>40813</c:v>
                </c:pt>
                <c:pt idx="184">
                  <c:v>40815</c:v>
                </c:pt>
                <c:pt idx="185">
                  <c:v>40816</c:v>
                </c:pt>
                <c:pt idx="186">
                  <c:v>40819</c:v>
                </c:pt>
                <c:pt idx="187">
                  <c:v>40821</c:v>
                </c:pt>
                <c:pt idx="188">
                  <c:v>40822</c:v>
                </c:pt>
                <c:pt idx="189">
                  <c:v>40826</c:v>
                </c:pt>
                <c:pt idx="190">
                  <c:v>40827</c:v>
                </c:pt>
                <c:pt idx="191">
                  <c:v>40828</c:v>
                </c:pt>
                <c:pt idx="192">
                  <c:v>40829</c:v>
                </c:pt>
                <c:pt idx="193">
                  <c:v>40830</c:v>
                </c:pt>
                <c:pt idx="194">
                  <c:v>40833</c:v>
                </c:pt>
                <c:pt idx="195">
                  <c:v>40834</c:v>
                </c:pt>
                <c:pt idx="196">
                  <c:v>40835</c:v>
                </c:pt>
                <c:pt idx="197">
                  <c:v>40837</c:v>
                </c:pt>
                <c:pt idx="198">
                  <c:v>40840</c:v>
                </c:pt>
                <c:pt idx="199">
                  <c:v>40841</c:v>
                </c:pt>
                <c:pt idx="200">
                  <c:v>40842</c:v>
                </c:pt>
                <c:pt idx="201">
                  <c:v>40847</c:v>
                </c:pt>
                <c:pt idx="202">
                  <c:v>40848</c:v>
                </c:pt>
                <c:pt idx="203">
                  <c:v>40849</c:v>
                </c:pt>
                <c:pt idx="204">
                  <c:v>40850</c:v>
                </c:pt>
                <c:pt idx="205">
                  <c:v>40851</c:v>
                </c:pt>
                <c:pt idx="206">
                  <c:v>40855</c:v>
                </c:pt>
                <c:pt idx="207">
                  <c:v>40856</c:v>
                </c:pt>
                <c:pt idx="208">
                  <c:v>40857</c:v>
                </c:pt>
                <c:pt idx="209">
                  <c:v>40858</c:v>
                </c:pt>
                <c:pt idx="210">
                  <c:v>40861</c:v>
                </c:pt>
                <c:pt idx="211">
                  <c:v>40862</c:v>
                </c:pt>
                <c:pt idx="212">
                  <c:v>40863</c:v>
                </c:pt>
                <c:pt idx="213">
                  <c:v>40864</c:v>
                </c:pt>
                <c:pt idx="214">
                  <c:v>40865</c:v>
                </c:pt>
                <c:pt idx="215">
                  <c:v>40868</c:v>
                </c:pt>
                <c:pt idx="216">
                  <c:v>40869</c:v>
                </c:pt>
                <c:pt idx="217">
                  <c:v>40870</c:v>
                </c:pt>
                <c:pt idx="218">
                  <c:v>40872</c:v>
                </c:pt>
                <c:pt idx="219">
                  <c:v>40875</c:v>
                </c:pt>
                <c:pt idx="220">
                  <c:v>40876</c:v>
                </c:pt>
                <c:pt idx="221">
                  <c:v>40877</c:v>
                </c:pt>
                <c:pt idx="222">
                  <c:v>40878</c:v>
                </c:pt>
                <c:pt idx="223">
                  <c:v>40879</c:v>
                </c:pt>
                <c:pt idx="224">
                  <c:v>40882</c:v>
                </c:pt>
                <c:pt idx="225">
                  <c:v>40883</c:v>
                </c:pt>
                <c:pt idx="226">
                  <c:v>40884</c:v>
                </c:pt>
                <c:pt idx="227">
                  <c:v>40885</c:v>
                </c:pt>
                <c:pt idx="228">
                  <c:v>40886</c:v>
                </c:pt>
                <c:pt idx="229">
                  <c:v>40889</c:v>
                </c:pt>
                <c:pt idx="230">
                  <c:v>40890</c:v>
                </c:pt>
                <c:pt idx="231">
                  <c:v>40891</c:v>
                </c:pt>
                <c:pt idx="232">
                  <c:v>40892</c:v>
                </c:pt>
                <c:pt idx="233">
                  <c:v>40893</c:v>
                </c:pt>
                <c:pt idx="234">
                  <c:v>40896</c:v>
                </c:pt>
                <c:pt idx="235">
                  <c:v>40897</c:v>
                </c:pt>
                <c:pt idx="236">
                  <c:v>40898</c:v>
                </c:pt>
                <c:pt idx="237">
                  <c:v>40899</c:v>
                </c:pt>
                <c:pt idx="238">
                  <c:v>40900</c:v>
                </c:pt>
                <c:pt idx="239">
                  <c:v>40903</c:v>
                </c:pt>
                <c:pt idx="240">
                  <c:v>40904</c:v>
                </c:pt>
                <c:pt idx="241">
                  <c:v>40905</c:v>
                </c:pt>
                <c:pt idx="242">
                  <c:v>40906</c:v>
                </c:pt>
                <c:pt idx="243">
                  <c:v>40907</c:v>
                </c:pt>
                <c:pt idx="244">
                  <c:v>40910</c:v>
                </c:pt>
                <c:pt idx="245">
                  <c:v>40911</c:v>
                </c:pt>
                <c:pt idx="246">
                  <c:v>40912</c:v>
                </c:pt>
                <c:pt idx="247">
                  <c:v>40913</c:v>
                </c:pt>
                <c:pt idx="248">
                  <c:v>40914</c:v>
                </c:pt>
                <c:pt idx="249">
                  <c:v>40917</c:v>
                </c:pt>
                <c:pt idx="250">
                  <c:v>40918</c:v>
                </c:pt>
                <c:pt idx="251">
                  <c:v>40919</c:v>
                </c:pt>
                <c:pt idx="252">
                  <c:v>40920</c:v>
                </c:pt>
                <c:pt idx="253">
                  <c:v>40921</c:v>
                </c:pt>
                <c:pt idx="254">
                  <c:v>40925</c:v>
                </c:pt>
                <c:pt idx="255">
                  <c:v>40926</c:v>
                </c:pt>
                <c:pt idx="256">
                  <c:v>40927</c:v>
                </c:pt>
                <c:pt idx="257">
                  <c:v>40928</c:v>
                </c:pt>
                <c:pt idx="258">
                  <c:v>40931</c:v>
                </c:pt>
                <c:pt idx="259">
                  <c:v>40932</c:v>
                </c:pt>
                <c:pt idx="260">
                  <c:v>40933</c:v>
                </c:pt>
                <c:pt idx="261">
                  <c:v>40934</c:v>
                </c:pt>
                <c:pt idx="262">
                  <c:v>40935</c:v>
                </c:pt>
                <c:pt idx="263">
                  <c:v>40938</c:v>
                </c:pt>
                <c:pt idx="264">
                  <c:v>40939</c:v>
                </c:pt>
                <c:pt idx="265">
                  <c:v>40940</c:v>
                </c:pt>
                <c:pt idx="266">
                  <c:v>40941</c:v>
                </c:pt>
                <c:pt idx="267">
                  <c:v>40942</c:v>
                </c:pt>
                <c:pt idx="268">
                  <c:v>40945</c:v>
                </c:pt>
                <c:pt idx="269">
                  <c:v>40946</c:v>
                </c:pt>
                <c:pt idx="270">
                  <c:v>40947</c:v>
                </c:pt>
                <c:pt idx="271">
                  <c:v>40948</c:v>
                </c:pt>
                <c:pt idx="272">
                  <c:v>40949</c:v>
                </c:pt>
                <c:pt idx="273">
                  <c:v>40952</c:v>
                </c:pt>
                <c:pt idx="274">
                  <c:v>40953</c:v>
                </c:pt>
                <c:pt idx="275">
                  <c:v>40954</c:v>
                </c:pt>
                <c:pt idx="276">
                  <c:v>40955</c:v>
                </c:pt>
                <c:pt idx="277">
                  <c:v>40956</c:v>
                </c:pt>
                <c:pt idx="278">
                  <c:v>40960</c:v>
                </c:pt>
                <c:pt idx="279">
                  <c:v>40961</c:v>
                </c:pt>
                <c:pt idx="280">
                  <c:v>40962</c:v>
                </c:pt>
                <c:pt idx="281">
                  <c:v>40963</c:v>
                </c:pt>
                <c:pt idx="282">
                  <c:v>40966</c:v>
                </c:pt>
                <c:pt idx="283">
                  <c:v>40967</c:v>
                </c:pt>
                <c:pt idx="284">
                  <c:v>40968</c:v>
                </c:pt>
                <c:pt idx="285">
                  <c:v>40969</c:v>
                </c:pt>
                <c:pt idx="286">
                  <c:v>40970</c:v>
                </c:pt>
                <c:pt idx="287">
                  <c:v>40973</c:v>
                </c:pt>
                <c:pt idx="288">
                  <c:v>40974</c:v>
                </c:pt>
                <c:pt idx="289">
                  <c:v>40975</c:v>
                </c:pt>
                <c:pt idx="290">
                  <c:v>40976</c:v>
                </c:pt>
                <c:pt idx="291">
                  <c:v>40977</c:v>
                </c:pt>
                <c:pt idx="292">
                  <c:v>40980</c:v>
                </c:pt>
                <c:pt idx="293">
                  <c:v>40981</c:v>
                </c:pt>
                <c:pt idx="294">
                  <c:v>40982</c:v>
                </c:pt>
                <c:pt idx="295">
                  <c:v>40983</c:v>
                </c:pt>
                <c:pt idx="296">
                  <c:v>40984</c:v>
                </c:pt>
                <c:pt idx="297">
                  <c:v>40987</c:v>
                </c:pt>
                <c:pt idx="298">
                  <c:v>40988</c:v>
                </c:pt>
                <c:pt idx="299">
                  <c:v>40989</c:v>
                </c:pt>
                <c:pt idx="300">
                  <c:v>40990</c:v>
                </c:pt>
                <c:pt idx="301">
                  <c:v>40991</c:v>
                </c:pt>
                <c:pt idx="302">
                  <c:v>40994</c:v>
                </c:pt>
                <c:pt idx="303">
                  <c:v>40995</c:v>
                </c:pt>
                <c:pt idx="304">
                  <c:v>40996</c:v>
                </c:pt>
                <c:pt idx="305">
                  <c:v>40997</c:v>
                </c:pt>
                <c:pt idx="306">
                  <c:v>40998</c:v>
                </c:pt>
                <c:pt idx="307">
                  <c:v>41001</c:v>
                </c:pt>
                <c:pt idx="308">
                  <c:v>41002</c:v>
                </c:pt>
                <c:pt idx="309">
                  <c:v>41003</c:v>
                </c:pt>
                <c:pt idx="310">
                  <c:v>41004</c:v>
                </c:pt>
                <c:pt idx="311">
                  <c:v>41008</c:v>
                </c:pt>
                <c:pt idx="312">
                  <c:v>41009</c:v>
                </c:pt>
                <c:pt idx="313">
                  <c:v>41010</c:v>
                </c:pt>
                <c:pt idx="314">
                  <c:v>41011</c:v>
                </c:pt>
                <c:pt idx="315">
                  <c:v>41012</c:v>
                </c:pt>
                <c:pt idx="316">
                  <c:v>41015</c:v>
                </c:pt>
                <c:pt idx="317">
                  <c:v>41017</c:v>
                </c:pt>
                <c:pt idx="318">
                  <c:v>41018</c:v>
                </c:pt>
                <c:pt idx="319">
                  <c:v>41019</c:v>
                </c:pt>
                <c:pt idx="320">
                  <c:v>41022</c:v>
                </c:pt>
                <c:pt idx="321">
                  <c:v>41023</c:v>
                </c:pt>
                <c:pt idx="322">
                  <c:v>41024</c:v>
                </c:pt>
                <c:pt idx="323">
                  <c:v>41025</c:v>
                </c:pt>
                <c:pt idx="324">
                  <c:v>41026</c:v>
                </c:pt>
                <c:pt idx="325">
                  <c:v>41029</c:v>
                </c:pt>
                <c:pt idx="326">
                  <c:v>41030</c:v>
                </c:pt>
                <c:pt idx="327">
                  <c:v>41031</c:v>
                </c:pt>
                <c:pt idx="328">
                  <c:v>41032</c:v>
                </c:pt>
                <c:pt idx="329">
                  <c:v>41033</c:v>
                </c:pt>
                <c:pt idx="330">
                  <c:v>41036</c:v>
                </c:pt>
                <c:pt idx="331">
                  <c:v>41037</c:v>
                </c:pt>
                <c:pt idx="332">
                  <c:v>41038</c:v>
                </c:pt>
                <c:pt idx="333">
                  <c:v>41039</c:v>
                </c:pt>
                <c:pt idx="334">
                  <c:v>41040</c:v>
                </c:pt>
                <c:pt idx="335">
                  <c:v>41043</c:v>
                </c:pt>
                <c:pt idx="336">
                  <c:v>41044</c:v>
                </c:pt>
                <c:pt idx="337">
                  <c:v>41045</c:v>
                </c:pt>
                <c:pt idx="338">
                  <c:v>41046</c:v>
                </c:pt>
                <c:pt idx="339">
                  <c:v>41047</c:v>
                </c:pt>
                <c:pt idx="340">
                  <c:v>41050</c:v>
                </c:pt>
                <c:pt idx="341">
                  <c:v>41051</c:v>
                </c:pt>
                <c:pt idx="342">
                  <c:v>41052</c:v>
                </c:pt>
                <c:pt idx="343">
                  <c:v>41053</c:v>
                </c:pt>
                <c:pt idx="344">
                  <c:v>41054</c:v>
                </c:pt>
                <c:pt idx="345">
                  <c:v>41058</c:v>
                </c:pt>
                <c:pt idx="346">
                  <c:v>41059</c:v>
                </c:pt>
                <c:pt idx="347">
                  <c:v>41060</c:v>
                </c:pt>
                <c:pt idx="348">
                  <c:v>41061</c:v>
                </c:pt>
                <c:pt idx="349">
                  <c:v>41064</c:v>
                </c:pt>
                <c:pt idx="350">
                  <c:v>41065</c:v>
                </c:pt>
                <c:pt idx="351">
                  <c:v>41066</c:v>
                </c:pt>
                <c:pt idx="352">
                  <c:v>41067</c:v>
                </c:pt>
                <c:pt idx="353">
                  <c:v>41068</c:v>
                </c:pt>
                <c:pt idx="354">
                  <c:v>41071</c:v>
                </c:pt>
                <c:pt idx="355">
                  <c:v>41072</c:v>
                </c:pt>
                <c:pt idx="356">
                  <c:v>41073</c:v>
                </c:pt>
                <c:pt idx="357">
                  <c:v>41074</c:v>
                </c:pt>
                <c:pt idx="358">
                  <c:v>41075</c:v>
                </c:pt>
                <c:pt idx="359">
                  <c:v>41078</c:v>
                </c:pt>
                <c:pt idx="360">
                  <c:v>41079</c:v>
                </c:pt>
                <c:pt idx="361">
                  <c:v>41080</c:v>
                </c:pt>
                <c:pt idx="362">
                  <c:v>41081</c:v>
                </c:pt>
                <c:pt idx="363">
                  <c:v>41082</c:v>
                </c:pt>
                <c:pt idx="364">
                  <c:v>41085</c:v>
                </c:pt>
                <c:pt idx="365">
                  <c:v>41086</c:v>
                </c:pt>
                <c:pt idx="366">
                  <c:v>41087</c:v>
                </c:pt>
                <c:pt idx="367">
                  <c:v>41088</c:v>
                </c:pt>
                <c:pt idx="368">
                  <c:v>41089</c:v>
                </c:pt>
                <c:pt idx="369">
                  <c:v>41092</c:v>
                </c:pt>
                <c:pt idx="370">
                  <c:v>41093</c:v>
                </c:pt>
                <c:pt idx="371">
                  <c:v>41095</c:v>
                </c:pt>
                <c:pt idx="372">
                  <c:v>41096</c:v>
                </c:pt>
                <c:pt idx="373">
                  <c:v>41099</c:v>
                </c:pt>
                <c:pt idx="374">
                  <c:v>41100</c:v>
                </c:pt>
                <c:pt idx="375">
                  <c:v>41101</c:v>
                </c:pt>
                <c:pt idx="376">
                  <c:v>41102</c:v>
                </c:pt>
                <c:pt idx="377">
                  <c:v>41103</c:v>
                </c:pt>
                <c:pt idx="378">
                  <c:v>41106</c:v>
                </c:pt>
                <c:pt idx="379">
                  <c:v>41107</c:v>
                </c:pt>
                <c:pt idx="380">
                  <c:v>41108</c:v>
                </c:pt>
                <c:pt idx="381">
                  <c:v>41109</c:v>
                </c:pt>
                <c:pt idx="382">
                  <c:v>41110</c:v>
                </c:pt>
                <c:pt idx="383">
                  <c:v>41113</c:v>
                </c:pt>
                <c:pt idx="384">
                  <c:v>41114</c:v>
                </c:pt>
                <c:pt idx="385">
                  <c:v>41115</c:v>
                </c:pt>
                <c:pt idx="386">
                  <c:v>41116</c:v>
                </c:pt>
                <c:pt idx="387">
                  <c:v>41117</c:v>
                </c:pt>
                <c:pt idx="388">
                  <c:v>41120</c:v>
                </c:pt>
                <c:pt idx="389">
                  <c:v>41121</c:v>
                </c:pt>
                <c:pt idx="390">
                  <c:v>41123</c:v>
                </c:pt>
                <c:pt idx="391">
                  <c:v>41124</c:v>
                </c:pt>
                <c:pt idx="392">
                  <c:v>41127</c:v>
                </c:pt>
                <c:pt idx="393">
                  <c:v>41128</c:v>
                </c:pt>
                <c:pt idx="394">
                  <c:v>41129</c:v>
                </c:pt>
                <c:pt idx="395">
                  <c:v>41130</c:v>
                </c:pt>
                <c:pt idx="396">
                  <c:v>41131</c:v>
                </c:pt>
                <c:pt idx="397">
                  <c:v>41134</c:v>
                </c:pt>
                <c:pt idx="398">
                  <c:v>41135</c:v>
                </c:pt>
                <c:pt idx="399">
                  <c:v>41136</c:v>
                </c:pt>
                <c:pt idx="400">
                  <c:v>41137</c:v>
                </c:pt>
                <c:pt idx="401">
                  <c:v>41138</c:v>
                </c:pt>
                <c:pt idx="402">
                  <c:v>41141</c:v>
                </c:pt>
                <c:pt idx="403">
                  <c:v>41142</c:v>
                </c:pt>
                <c:pt idx="404">
                  <c:v>41143</c:v>
                </c:pt>
                <c:pt idx="405">
                  <c:v>41144</c:v>
                </c:pt>
                <c:pt idx="406">
                  <c:v>41145</c:v>
                </c:pt>
                <c:pt idx="407">
                  <c:v>41148</c:v>
                </c:pt>
                <c:pt idx="408">
                  <c:v>41149</c:v>
                </c:pt>
                <c:pt idx="409">
                  <c:v>41150</c:v>
                </c:pt>
                <c:pt idx="410">
                  <c:v>41151</c:v>
                </c:pt>
                <c:pt idx="411">
                  <c:v>41152</c:v>
                </c:pt>
                <c:pt idx="412">
                  <c:v>41156</c:v>
                </c:pt>
                <c:pt idx="413">
                  <c:v>41157</c:v>
                </c:pt>
                <c:pt idx="414">
                  <c:v>41158</c:v>
                </c:pt>
                <c:pt idx="415">
                  <c:v>41159</c:v>
                </c:pt>
                <c:pt idx="416">
                  <c:v>41162</c:v>
                </c:pt>
                <c:pt idx="417">
                  <c:v>41163</c:v>
                </c:pt>
                <c:pt idx="418">
                  <c:v>41164</c:v>
                </c:pt>
                <c:pt idx="419">
                  <c:v>41165</c:v>
                </c:pt>
                <c:pt idx="420">
                  <c:v>41168</c:v>
                </c:pt>
                <c:pt idx="421">
                  <c:v>41169</c:v>
                </c:pt>
                <c:pt idx="422">
                  <c:v>41170</c:v>
                </c:pt>
                <c:pt idx="423">
                  <c:v>41171</c:v>
                </c:pt>
                <c:pt idx="424">
                  <c:v>41172</c:v>
                </c:pt>
                <c:pt idx="425">
                  <c:v>41173</c:v>
                </c:pt>
                <c:pt idx="426">
                  <c:v>41176</c:v>
                </c:pt>
                <c:pt idx="427">
                  <c:v>41177</c:v>
                </c:pt>
                <c:pt idx="428">
                  <c:v>41178</c:v>
                </c:pt>
                <c:pt idx="429">
                  <c:v>41179</c:v>
                </c:pt>
                <c:pt idx="430">
                  <c:v>41183</c:v>
                </c:pt>
                <c:pt idx="431">
                  <c:v>41184</c:v>
                </c:pt>
                <c:pt idx="432">
                  <c:v>41185</c:v>
                </c:pt>
                <c:pt idx="433">
                  <c:v>41186</c:v>
                </c:pt>
                <c:pt idx="434">
                  <c:v>41187</c:v>
                </c:pt>
                <c:pt idx="435">
                  <c:v>41190</c:v>
                </c:pt>
                <c:pt idx="436">
                  <c:v>41191</c:v>
                </c:pt>
                <c:pt idx="437">
                  <c:v>41192</c:v>
                </c:pt>
                <c:pt idx="438">
                  <c:v>41193</c:v>
                </c:pt>
                <c:pt idx="439">
                  <c:v>41194</c:v>
                </c:pt>
                <c:pt idx="440">
                  <c:v>41197</c:v>
                </c:pt>
                <c:pt idx="441">
                  <c:v>41198</c:v>
                </c:pt>
                <c:pt idx="442">
                  <c:v>41199</c:v>
                </c:pt>
                <c:pt idx="443">
                  <c:v>41200</c:v>
                </c:pt>
                <c:pt idx="444">
                  <c:v>41201</c:v>
                </c:pt>
                <c:pt idx="445">
                  <c:v>41204</c:v>
                </c:pt>
                <c:pt idx="446">
                  <c:v>41205</c:v>
                </c:pt>
                <c:pt idx="447">
                  <c:v>41206</c:v>
                </c:pt>
                <c:pt idx="448">
                  <c:v>41207</c:v>
                </c:pt>
                <c:pt idx="449">
                  <c:v>41208</c:v>
                </c:pt>
                <c:pt idx="450">
                  <c:v>41212</c:v>
                </c:pt>
                <c:pt idx="451">
                  <c:v>41213</c:v>
                </c:pt>
                <c:pt idx="452">
                  <c:v>41214</c:v>
                </c:pt>
                <c:pt idx="453">
                  <c:v>41215</c:v>
                </c:pt>
                <c:pt idx="454">
                  <c:v>41218</c:v>
                </c:pt>
                <c:pt idx="455">
                  <c:v>41219</c:v>
                </c:pt>
                <c:pt idx="456">
                  <c:v>41220</c:v>
                </c:pt>
                <c:pt idx="457">
                  <c:v>41221</c:v>
                </c:pt>
                <c:pt idx="458">
                  <c:v>41222</c:v>
                </c:pt>
                <c:pt idx="459">
                  <c:v>41225</c:v>
                </c:pt>
                <c:pt idx="460">
                  <c:v>41226</c:v>
                </c:pt>
                <c:pt idx="461">
                  <c:v>41227</c:v>
                </c:pt>
                <c:pt idx="462">
                  <c:v>41228</c:v>
                </c:pt>
                <c:pt idx="463">
                  <c:v>41229</c:v>
                </c:pt>
                <c:pt idx="464">
                  <c:v>41232</c:v>
                </c:pt>
                <c:pt idx="465">
                  <c:v>41233</c:v>
                </c:pt>
                <c:pt idx="466">
                  <c:v>41234</c:v>
                </c:pt>
                <c:pt idx="467">
                  <c:v>41236</c:v>
                </c:pt>
                <c:pt idx="468">
                  <c:v>41239</c:v>
                </c:pt>
                <c:pt idx="469">
                  <c:v>41240</c:v>
                </c:pt>
                <c:pt idx="470">
                  <c:v>41241</c:v>
                </c:pt>
                <c:pt idx="471">
                  <c:v>41242</c:v>
                </c:pt>
                <c:pt idx="472">
                  <c:v>41243</c:v>
                </c:pt>
                <c:pt idx="473">
                  <c:v>41246</c:v>
                </c:pt>
                <c:pt idx="474">
                  <c:v>41247</c:v>
                </c:pt>
                <c:pt idx="475">
                  <c:v>41248</c:v>
                </c:pt>
                <c:pt idx="476">
                  <c:v>41249</c:v>
                </c:pt>
                <c:pt idx="477">
                  <c:v>41250</c:v>
                </c:pt>
                <c:pt idx="478">
                  <c:v>41253</c:v>
                </c:pt>
                <c:pt idx="479">
                  <c:v>41254</c:v>
                </c:pt>
                <c:pt idx="480">
                  <c:v>41255</c:v>
                </c:pt>
                <c:pt idx="481">
                  <c:v>41256</c:v>
                </c:pt>
                <c:pt idx="482">
                  <c:v>41257</c:v>
                </c:pt>
                <c:pt idx="483">
                  <c:v>41260</c:v>
                </c:pt>
                <c:pt idx="484">
                  <c:v>41261</c:v>
                </c:pt>
                <c:pt idx="485">
                  <c:v>41262</c:v>
                </c:pt>
                <c:pt idx="486">
                  <c:v>41263</c:v>
                </c:pt>
                <c:pt idx="487">
                  <c:v>41264</c:v>
                </c:pt>
                <c:pt idx="488">
                  <c:v>41267</c:v>
                </c:pt>
                <c:pt idx="489">
                  <c:v>41269</c:v>
                </c:pt>
                <c:pt idx="490">
                  <c:v>41270</c:v>
                </c:pt>
                <c:pt idx="491">
                  <c:v>41271</c:v>
                </c:pt>
                <c:pt idx="492">
                  <c:v>41274</c:v>
                </c:pt>
                <c:pt idx="493">
                  <c:v>41276</c:v>
                </c:pt>
                <c:pt idx="494">
                  <c:v>41277</c:v>
                </c:pt>
                <c:pt idx="495">
                  <c:v>41278</c:v>
                </c:pt>
                <c:pt idx="496">
                  <c:v>41281</c:v>
                </c:pt>
                <c:pt idx="497">
                  <c:v>41282</c:v>
                </c:pt>
                <c:pt idx="498">
                  <c:v>41283</c:v>
                </c:pt>
                <c:pt idx="499">
                  <c:v>41284</c:v>
                </c:pt>
                <c:pt idx="500">
                  <c:v>41285</c:v>
                </c:pt>
                <c:pt idx="501">
                  <c:v>41288</c:v>
                </c:pt>
                <c:pt idx="502">
                  <c:v>41289</c:v>
                </c:pt>
                <c:pt idx="503">
                  <c:v>41290</c:v>
                </c:pt>
                <c:pt idx="504">
                  <c:v>41291</c:v>
                </c:pt>
                <c:pt idx="505">
                  <c:v>41292</c:v>
                </c:pt>
                <c:pt idx="506">
                  <c:v>41296</c:v>
                </c:pt>
                <c:pt idx="507">
                  <c:v>41297</c:v>
                </c:pt>
                <c:pt idx="508">
                  <c:v>41298</c:v>
                </c:pt>
                <c:pt idx="509">
                  <c:v>41299</c:v>
                </c:pt>
                <c:pt idx="510">
                  <c:v>41302</c:v>
                </c:pt>
                <c:pt idx="511">
                  <c:v>41303</c:v>
                </c:pt>
                <c:pt idx="512">
                  <c:v>41304</c:v>
                </c:pt>
                <c:pt idx="513">
                  <c:v>41305</c:v>
                </c:pt>
                <c:pt idx="514">
                  <c:v>41306</c:v>
                </c:pt>
                <c:pt idx="515">
                  <c:v>41309</c:v>
                </c:pt>
                <c:pt idx="516">
                  <c:v>41310</c:v>
                </c:pt>
                <c:pt idx="517">
                  <c:v>41311</c:v>
                </c:pt>
                <c:pt idx="518">
                  <c:v>41312</c:v>
                </c:pt>
                <c:pt idx="519">
                  <c:v>41313</c:v>
                </c:pt>
                <c:pt idx="520">
                  <c:v>41316</c:v>
                </c:pt>
                <c:pt idx="521">
                  <c:v>41317</c:v>
                </c:pt>
                <c:pt idx="522">
                  <c:v>41318</c:v>
                </c:pt>
                <c:pt idx="523">
                  <c:v>41319</c:v>
                </c:pt>
                <c:pt idx="524">
                  <c:v>41320</c:v>
                </c:pt>
                <c:pt idx="525">
                  <c:v>41324</c:v>
                </c:pt>
                <c:pt idx="526">
                  <c:v>41325</c:v>
                </c:pt>
                <c:pt idx="527">
                  <c:v>41326</c:v>
                </c:pt>
                <c:pt idx="528">
                  <c:v>41327</c:v>
                </c:pt>
                <c:pt idx="529">
                  <c:v>41330</c:v>
                </c:pt>
                <c:pt idx="530">
                  <c:v>41331</c:v>
                </c:pt>
                <c:pt idx="531">
                  <c:v>41332</c:v>
                </c:pt>
                <c:pt idx="532">
                  <c:v>41333</c:v>
                </c:pt>
                <c:pt idx="533">
                  <c:v>41334</c:v>
                </c:pt>
                <c:pt idx="534">
                  <c:v>41337</c:v>
                </c:pt>
                <c:pt idx="535">
                  <c:v>41338</c:v>
                </c:pt>
                <c:pt idx="536">
                  <c:v>41339</c:v>
                </c:pt>
                <c:pt idx="537">
                  <c:v>41340</c:v>
                </c:pt>
                <c:pt idx="538">
                  <c:v>41341</c:v>
                </c:pt>
                <c:pt idx="539">
                  <c:v>41344</c:v>
                </c:pt>
                <c:pt idx="540">
                  <c:v>41345</c:v>
                </c:pt>
                <c:pt idx="541">
                  <c:v>41346</c:v>
                </c:pt>
                <c:pt idx="542">
                  <c:v>41347</c:v>
                </c:pt>
                <c:pt idx="543">
                  <c:v>41348</c:v>
                </c:pt>
                <c:pt idx="544">
                  <c:v>41351</c:v>
                </c:pt>
                <c:pt idx="545">
                  <c:v>41352</c:v>
                </c:pt>
                <c:pt idx="546">
                  <c:v>41353</c:v>
                </c:pt>
                <c:pt idx="547">
                  <c:v>41354</c:v>
                </c:pt>
                <c:pt idx="548">
                  <c:v>41355</c:v>
                </c:pt>
                <c:pt idx="549">
                  <c:v>41358</c:v>
                </c:pt>
                <c:pt idx="550">
                  <c:v>41359</c:v>
                </c:pt>
                <c:pt idx="551">
                  <c:v>41360</c:v>
                </c:pt>
                <c:pt idx="552">
                  <c:v>41361</c:v>
                </c:pt>
                <c:pt idx="553">
                  <c:v>41365</c:v>
                </c:pt>
                <c:pt idx="554">
                  <c:v>41366</c:v>
                </c:pt>
                <c:pt idx="555">
                  <c:v>41367</c:v>
                </c:pt>
                <c:pt idx="556">
                  <c:v>41368</c:v>
                </c:pt>
                <c:pt idx="557">
                  <c:v>41369</c:v>
                </c:pt>
                <c:pt idx="558">
                  <c:v>41372</c:v>
                </c:pt>
                <c:pt idx="559">
                  <c:v>41373</c:v>
                </c:pt>
                <c:pt idx="560">
                  <c:v>41374</c:v>
                </c:pt>
                <c:pt idx="561">
                  <c:v>41375</c:v>
                </c:pt>
                <c:pt idx="562">
                  <c:v>41376</c:v>
                </c:pt>
                <c:pt idx="563">
                  <c:v>41379</c:v>
                </c:pt>
                <c:pt idx="564">
                  <c:v>41380</c:v>
                </c:pt>
                <c:pt idx="565">
                  <c:v>41381</c:v>
                </c:pt>
                <c:pt idx="566">
                  <c:v>41382</c:v>
                </c:pt>
                <c:pt idx="567">
                  <c:v>41383</c:v>
                </c:pt>
                <c:pt idx="568">
                  <c:v>41386</c:v>
                </c:pt>
                <c:pt idx="569">
                  <c:v>41387</c:v>
                </c:pt>
                <c:pt idx="570">
                  <c:v>41388</c:v>
                </c:pt>
                <c:pt idx="571">
                  <c:v>41389</c:v>
                </c:pt>
                <c:pt idx="572">
                  <c:v>41390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41400</c:v>
                </c:pt>
                <c:pt idx="579">
                  <c:v>41401</c:v>
                </c:pt>
                <c:pt idx="580">
                  <c:v>41402</c:v>
                </c:pt>
                <c:pt idx="581">
                  <c:v>41403</c:v>
                </c:pt>
                <c:pt idx="582">
                  <c:v>41404</c:v>
                </c:pt>
                <c:pt idx="583">
                  <c:v>41407</c:v>
                </c:pt>
                <c:pt idx="584">
                  <c:v>41408</c:v>
                </c:pt>
                <c:pt idx="585">
                  <c:v>41409</c:v>
                </c:pt>
                <c:pt idx="586">
                  <c:v>41410</c:v>
                </c:pt>
                <c:pt idx="587">
                  <c:v>41411</c:v>
                </c:pt>
                <c:pt idx="588">
                  <c:v>41414</c:v>
                </c:pt>
                <c:pt idx="589">
                  <c:v>41415</c:v>
                </c:pt>
                <c:pt idx="590">
                  <c:v>41416</c:v>
                </c:pt>
                <c:pt idx="591">
                  <c:v>41417</c:v>
                </c:pt>
                <c:pt idx="592">
                  <c:v>41418</c:v>
                </c:pt>
                <c:pt idx="593">
                  <c:v>41422</c:v>
                </c:pt>
                <c:pt idx="594">
                  <c:v>41423</c:v>
                </c:pt>
                <c:pt idx="595">
                  <c:v>41424</c:v>
                </c:pt>
                <c:pt idx="596">
                  <c:v>41425</c:v>
                </c:pt>
                <c:pt idx="597">
                  <c:v>41428</c:v>
                </c:pt>
                <c:pt idx="598">
                  <c:v>41429</c:v>
                </c:pt>
                <c:pt idx="599">
                  <c:v>41430</c:v>
                </c:pt>
                <c:pt idx="600">
                  <c:v>41431</c:v>
                </c:pt>
                <c:pt idx="601">
                  <c:v>41432</c:v>
                </c:pt>
                <c:pt idx="602">
                  <c:v>41435</c:v>
                </c:pt>
                <c:pt idx="603">
                  <c:v>41436</c:v>
                </c:pt>
                <c:pt idx="604">
                  <c:v>41437</c:v>
                </c:pt>
                <c:pt idx="605">
                  <c:v>41438</c:v>
                </c:pt>
                <c:pt idx="606">
                  <c:v>41439</c:v>
                </c:pt>
                <c:pt idx="607">
                  <c:v>41442</c:v>
                </c:pt>
                <c:pt idx="608">
                  <c:v>41443</c:v>
                </c:pt>
                <c:pt idx="609">
                  <c:v>41444</c:v>
                </c:pt>
                <c:pt idx="610">
                  <c:v>41445</c:v>
                </c:pt>
                <c:pt idx="611">
                  <c:v>41446</c:v>
                </c:pt>
                <c:pt idx="612">
                  <c:v>41449</c:v>
                </c:pt>
                <c:pt idx="613">
                  <c:v>41450</c:v>
                </c:pt>
                <c:pt idx="614">
                  <c:v>41451</c:v>
                </c:pt>
                <c:pt idx="615">
                  <c:v>41452</c:v>
                </c:pt>
                <c:pt idx="616">
                  <c:v>41453</c:v>
                </c:pt>
                <c:pt idx="617">
                  <c:v>41456</c:v>
                </c:pt>
                <c:pt idx="618">
                  <c:v>41457</c:v>
                </c:pt>
                <c:pt idx="619">
                  <c:v>41458</c:v>
                </c:pt>
                <c:pt idx="620">
                  <c:v>41460</c:v>
                </c:pt>
                <c:pt idx="621">
                  <c:v>41463</c:v>
                </c:pt>
                <c:pt idx="622">
                  <c:v>41464</c:v>
                </c:pt>
                <c:pt idx="623">
                  <c:v>41465</c:v>
                </c:pt>
                <c:pt idx="624">
                  <c:v>41466</c:v>
                </c:pt>
                <c:pt idx="625">
                  <c:v>41467</c:v>
                </c:pt>
                <c:pt idx="626">
                  <c:v>41470</c:v>
                </c:pt>
                <c:pt idx="627">
                  <c:v>41471</c:v>
                </c:pt>
                <c:pt idx="628">
                  <c:v>41472</c:v>
                </c:pt>
                <c:pt idx="629">
                  <c:v>41473</c:v>
                </c:pt>
                <c:pt idx="630">
                  <c:v>41474</c:v>
                </c:pt>
                <c:pt idx="631">
                  <c:v>41477</c:v>
                </c:pt>
                <c:pt idx="632">
                  <c:v>41478</c:v>
                </c:pt>
                <c:pt idx="633">
                  <c:v>41479</c:v>
                </c:pt>
                <c:pt idx="634">
                  <c:v>41480</c:v>
                </c:pt>
                <c:pt idx="635">
                  <c:v>41481</c:v>
                </c:pt>
                <c:pt idx="636">
                  <c:v>41484</c:v>
                </c:pt>
                <c:pt idx="637">
                  <c:v>41485</c:v>
                </c:pt>
                <c:pt idx="638">
                  <c:v>41486</c:v>
                </c:pt>
                <c:pt idx="639">
                  <c:v>41487</c:v>
                </c:pt>
                <c:pt idx="640">
                  <c:v>41488</c:v>
                </c:pt>
                <c:pt idx="641">
                  <c:v>41491</c:v>
                </c:pt>
                <c:pt idx="642">
                  <c:v>41492</c:v>
                </c:pt>
                <c:pt idx="643">
                  <c:v>41493</c:v>
                </c:pt>
                <c:pt idx="644">
                  <c:v>41494</c:v>
                </c:pt>
                <c:pt idx="645">
                  <c:v>41495</c:v>
                </c:pt>
                <c:pt idx="646">
                  <c:v>41498</c:v>
                </c:pt>
                <c:pt idx="647">
                  <c:v>41499</c:v>
                </c:pt>
                <c:pt idx="648">
                  <c:v>41500</c:v>
                </c:pt>
                <c:pt idx="649">
                  <c:v>41501</c:v>
                </c:pt>
                <c:pt idx="650">
                  <c:v>41502</c:v>
                </c:pt>
                <c:pt idx="651">
                  <c:v>41505</c:v>
                </c:pt>
                <c:pt idx="652">
                  <c:v>41506</c:v>
                </c:pt>
                <c:pt idx="653">
                  <c:v>41507</c:v>
                </c:pt>
                <c:pt idx="654">
                  <c:v>41508</c:v>
                </c:pt>
                <c:pt idx="655">
                  <c:v>41509</c:v>
                </c:pt>
                <c:pt idx="656">
                  <c:v>41512</c:v>
                </c:pt>
                <c:pt idx="657">
                  <c:v>41513</c:v>
                </c:pt>
                <c:pt idx="658">
                  <c:v>41514</c:v>
                </c:pt>
                <c:pt idx="659">
                  <c:v>41515</c:v>
                </c:pt>
                <c:pt idx="660">
                  <c:v>41516</c:v>
                </c:pt>
                <c:pt idx="661">
                  <c:v>41520</c:v>
                </c:pt>
                <c:pt idx="662">
                  <c:v>41521</c:v>
                </c:pt>
                <c:pt idx="663">
                  <c:v>41522</c:v>
                </c:pt>
                <c:pt idx="664">
                  <c:v>41523</c:v>
                </c:pt>
                <c:pt idx="665">
                  <c:v>41526</c:v>
                </c:pt>
                <c:pt idx="666">
                  <c:v>41527</c:v>
                </c:pt>
                <c:pt idx="667">
                  <c:v>41528</c:v>
                </c:pt>
                <c:pt idx="668">
                  <c:v>41529</c:v>
                </c:pt>
                <c:pt idx="669">
                  <c:v>41530</c:v>
                </c:pt>
                <c:pt idx="670">
                  <c:v>41533</c:v>
                </c:pt>
                <c:pt idx="671">
                  <c:v>41534</c:v>
                </c:pt>
                <c:pt idx="672">
                  <c:v>41535</c:v>
                </c:pt>
                <c:pt idx="673">
                  <c:v>41536</c:v>
                </c:pt>
                <c:pt idx="674">
                  <c:v>41537</c:v>
                </c:pt>
                <c:pt idx="675">
                  <c:v>41540</c:v>
                </c:pt>
                <c:pt idx="676">
                  <c:v>41541</c:v>
                </c:pt>
                <c:pt idx="677">
                  <c:v>41542</c:v>
                </c:pt>
                <c:pt idx="678">
                  <c:v>41543</c:v>
                </c:pt>
                <c:pt idx="679">
                  <c:v>41544</c:v>
                </c:pt>
                <c:pt idx="680">
                  <c:v>41547</c:v>
                </c:pt>
                <c:pt idx="681">
                  <c:v>41548</c:v>
                </c:pt>
                <c:pt idx="682">
                  <c:v>41549</c:v>
                </c:pt>
                <c:pt idx="683">
                  <c:v>41550</c:v>
                </c:pt>
                <c:pt idx="684">
                  <c:v>41551</c:v>
                </c:pt>
                <c:pt idx="685">
                  <c:v>41554</c:v>
                </c:pt>
                <c:pt idx="686">
                  <c:v>41555</c:v>
                </c:pt>
                <c:pt idx="687">
                  <c:v>41556</c:v>
                </c:pt>
                <c:pt idx="688">
                  <c:v>41557</c:v>
                </c:pt>
                <c:pt idx="689">
                  <c:v>41558</c:v>
                </c:pt>
                <c:pt idx="690">
                  <c:v>41561</c:v>
                </c:pt>
                <c:pt idx="691">
                  <c:v>41562</c:v>
                </c:pt>
                <c:pt idx="692">
                  <c:v>41563</c:v>
                </c:pt>
                <c:pt idx="693">
                  <c:v>41564</c:v>
                </c:pt>
                <c:pt idx="694">
                  <c:v>41565</c:v>
                </c:pt>
                <c:pt idx="695">
                  <c:v>41568</c:v>
                </c:pt>
                <c:pt idx="696">
                  <c:v>41569</c:v>
                </c:pt>
                <c:pt idx="697">
                  <c:v>41570</c:v>
                </c:pt>
                <c:pt idx="698">
                  <c:v>41571</c:v>
                </c:pt>
                <c:pt idx="699">
                  <c:v>41572</c:v>
                </c:pt>
                <c:pt idx="700">
                  <c:v>41575</c:v>
                </c:pt>
                <c:pt idx="701">
                  <c:v>41576</c:v>
                </c:pt>
                <c:pt idx="702">
                  <c:v>41577</c:v>
                </c:pt>
                <c:pt idx="703">
                  <c:v>41578</c:v>
                </c:pt>
                <c:pt idx="704">
                  <c:v>41579</c:v>
                </c:pt>
                <c:pt idx="705">
                  <c:v>41582</c:v>
                </c:pt>
                <c:pt idx="706">
                  <c:v>41583</c:v>
                </c:pt>
                <c:pt idx="707">
                  <c:v>41584</c:v>
                </c:pt>
                <c:pt idx="708">
                  <c:v>41585</c:v>
                </c:pt>
                <c:pt idx="709">
                  <c:v>41586</c:v>
                </c:pt>
                <c:pt idx="710">
                  <c:v>41589</c:v>
                </c:pt>
                <c:pt idx="711">
                  <c:v>41590</c:v>
                </c:pt>
                <c:pt idx="712">
                  <c:v>41591</c:v>
                </c:pt>
                <c:pt idx="713">
                  <c:v>41592</c:v>
                </c:pt>
                <c:pt idx="714">
                  <c:v>41593</c:v>
                </c:pt>
                <c:pt idx="715">
                  <c:v>41596</c:v>
                </c:pt>
                <c:pt idx="716">
                  <c:v>41597</c:v>
                </c:pt>
                <c:pt idx="717">
                  <c:v>41598</c:v>
                </c:pt>
                <c:pt idx="718">
                  <c:v>41599</c:v>
                </c:pt>
                <c:pt idx="719">
                  <c:v>41600</c:v>
                </c:pt>
                <c:pt idx="720">
                  <c:v>41603</c:v>
                </c:pt>
                <c:pt idx="721">
                  <c:v>41604</c:v>
                </c:pt>
                <c:pt idx="722">
                  <c:v>41605</c:v>
                </c:pt>
                <c:pt idx="723">
                  <c:v>41607</c:v>
                </c:pt>
                <c:pt idx="724">
                  <c:v>41610</c:v>
                </c:pt>
                <c:pt idx="725">
                  <c:v>41611</c:v>
                </c:pt>
                <c:pt idx="726">
                  <c:v>41612</c:v>
                </c:pt>
                <c:pt idx="727">
                  <c:v>41613</c:v>
                </c:pt>
                <c:pt idx="728">
                  <c:v>41614</c:v>
                </c:pt>
                <c:pt idx="729">
                  <c:v>41617</c:v>
                </c:pt>
                <c:pt idx="730">
                  <c:v>41618</c:v>
                </c:pt>
                <c:pt idx="731">
                  <c:v>41619</c:v>
                </c:pt>
                <c:pt idx="732">
                  <c:v>41620</c:v>
                </c:pt>
                <c:pt idx="733">
                  <c:v>41621</c:v>
                </c:pt>
                <c:pt idx="734">
                  <c:v>41624</c:v>
                </c:pt>
                <c:pt idx="735">
                  <c:v>41625</c:v>
                </c:pt>
                <c:pt idx="736">
                  <c:v>41626</c:v>
                </c:pt>
                <c:pt idx="737">
                  <c:v>41627</c:v>
                </c:pt>
                <c:pt idx="738">
                  <c:v>41628</c:v>
                </c:pt>
                <c:pt idx="739">
                  <c:v>41631</c:v>
                </c:pt>
                <c:pt idx="740">
                  <c:v>41632</c:v>
                </c:pt>
                <c:pt idx="741">
                  <c:v>41634</c:v>
                </c:pt>
                <c:pt idx="742">
                  <c:v>41635</c:v>
                </c:pt>
                <c:pt idx="743">
                  <c:v>41638</c:v>
                </c:pt>
                <c:pt idx="744">
                  <c:v>41639</c:v>
                </c:pt>
                <c:pt idx="745">
                  <c:v>41641</c:v>
                </c:pt>
                <c:pt idx="746">
                  <c:v>41642</c:v>
                </c:pt>
                <c:pt idx="747">
                  <c:v>41645</c:v>
                </c:pt>
                <c:pt idx="748">
                  <c:v>41646</c:v>
                </c:pt>
                <c:pt idx="749">
                  <c:v>41647</c:v>
                </c:pt>
                <c:pt idx="750">
                  <c:v>41648</c:v>
                </c:pt>
                <c:pt idx="751">
                  <c:v>41649</c:v>
                </c:pt>
                <c:pt idx="752">
                  <c:v>41652</c:v>
                </c:pt>
                <c:pt idx="753">
                  <c:v>41653</c:v>
                </c:pt>
                <c:pt idx="754">
                  <c:v>41654</c:v>
                </c:pt>
                <c:pt idx="755">
                  <c:v>41655</c:v>
                </c:pt>
                <c:pt idx="756">
                  <c:v>41656</c:v>
                </c:pt>
                <c:pt idx="757">
                  <c:v>41660</c:v>
                </c:pt>
                <c:pt idx="758">
                  <c:v>41661</c:v>
                </c:pt>
                <c:pt idx="759">
                  <c:v>41662</c:v>
                </c:pt>
                <c:pt idx="760">
                  <c:v>41663</c:v>
                </c:pt>
                <c:pt idx="761">
                  <c:v>41666</c:v>
                </c:pt>
                <c:pt idx="762">
                  <c:v>41667</c:v>
                </c:pt>
                <c:pt idx="763">
                  <c:v>41668</c:v>
                </c:pt>
                <c:pt idx="764">
                  <c:v>41669</c:v>
                </c:pt>
                <c:pt idx="765">
                  <c:v>41670</c:v>
                </c:pt>
                <c:pt idx="766">
                  <c:v>41673</c:v>
                </c:pt>
                <c:pt idx="767">
                  <c:v>41674</c:v>
                </c:pt>
                <c:pt idx="768">
                  <c:v>41675</c:v>
                </c:pt>
                <c:pt idx="769">
                  <c:v>41676</c:v>
                </c:pt>
                <c:pt idx="770">
                  <c:v>41677</c:v>
                </c:pt>
                <c:pt idx="771">
                  <c:v>41680</c:v>
                </c:pt>
                <c:pt idx="772">
                  <c:v>41681</c:v>
                </c:pt>
                <c:pt idx="773">
                  <c:v>41682</c:v>
                </c:pt>
                <c:pt idx="774">
                  <c:v>41683</c:v>
                </c:pt>
                <c:pt idx="775">
                  <c:v>41684</c:v>
                </c:pt>
                <c:pt idx="776">
                  <c:v>41688</c:v>
                </c:pt>
                <c:pt idx="777">
                  <c:v>41689</c:v>
                </c:pt>
                <c:pt idx="778">
                  <c:v>41690</c:v>
                </c:pt>
                <c:pt idx="779">
                  <c:v>41691</c:v>
                </c:pt>
                <c:pt idx="780">
                  <c:v>41694</c:v>
                </c:pt>
                <c:pt idx="781">
                  <c:v>41695</c:v>
                </c:pt>
                <c:pt idx="782">
                  <c:v>41696</c:v>
                </c:pt>
                <c:pt idx="783">
                  <c:v>41697</c:v>
                </c:pt>
                <c:pt idx="784">
                  <c:v>41698</c:v>
                </c:pt>
                <c:pt idx="785">
                  <c:v>41701</c:v>
                </c:pt>
                <c:pt idx="786">
                  <c:v>41702</c:v>
                </c:pt>
                <c:pt idx="787">
                  <c:v>41703</c:v>
                </c:pt>
                <c:pt idx="788">
                  <c:v>41704</c:v>
                </c:pt>
                <c:pt idx="789">
                  <c:v>41705</c:v>
                </c:pt>
                <c:pt idx="790">
                  <c:v>41708</c:v>
                </c:pt>
                <c:pt idx="791">
                  <c:v>41709</c:v>
                </c:pt>
                <c:pt idx="792">
                  <c:v>41710</c:v>
                </c:pt>
                <c:pt idx="793">
                  <c:v>41711</c:v>
                </c:pt>
                <c:pt idx="794">
                  <c:v>41712</c:v>
                </c:pt>
                <c:pt idx="795">
                  <c:v>41715</c:v>
                </c:pt>
                <c:pt idx="796">
                  <c:v>41716</c:v>
                </c:pt>
                <c:pt idx="797">
                  <c:v>41717</c:v>
                </c:pt>
                <c:pt idx="798">
                  <c:v>41718</c:v>
                </c:pt>
                <c:pt idx="799">
                  <c:v>41719</c:v>
                </c:pt>
                <c:pt idx="800">
                  <c:v>41722</c:v>
                </c:pt>
                <c:pt idx="801">
                  <c:v>41723</c:v>
                </c:pt>
                <c:pt idx="802">
                  <c:v>41724</c:v>
                </c:pt>
                <c:pt idx="803">
                  <c:v>41725</c:v>
                </c:pt>
                <c:pt idx="804">
                  <c:v>41726</c:v>
                </c:pt>
                <c:pt idx="805">
                  <c:v>41729</c:v>
                </c:pt>
                <c:pt idx="806">
                  <c:v>41730</c:v>
                </c:pt>
                <c:pt idx="807">
                  <c:v>41731</c:v>
                </c:pt>
                <c:pt idx="808">
                  <c:v>41732</c:v>
                </c:pt>
                <c:pt idx="809">
                  <c:v>41733</c:v>
                </c:pt>
                <c:pt idx="810">
                  <c:v>41736</c:v>
                </c:pt>
                <c:pt idx="811">
                  <c:v>41737</c:v>
                </c:pt>
                <c:pt idx="812">
                  <c:v>41738</c:v>
                </c:pt>
                <c:pt idx="813">
                  <c:v>41739</c:v>
                </c:pt>
                <c:pt idx="814">
                  <c:v>41740</c:v>
                </c:pt>
                <c:pt idx="815">
                  <c:v>41743</c:v>
                </c:pt>
                <c:pt idx="816">
                  <c:v>41744</c:v>
                </c:pt>
                <c:pt idx="817">
                  <c:v>41745</c:v>
                </c:pt>
                <c:pt idx="818">
                  <c:v>41746</c:v>
                </c:pt>
                <c:pt idx="819">
                  <c:v>41750</c:v>
                </c:pt>
                <c:pt idx="820">
                  <c:v>41751</c:v>
                </c:pt>
                <c:pt idx="821">
                  <c:v>41752</c:v>
                </c:pt>
                <c:pt idx="822">
                  <c:v>41753</c:v>
                </c:pt>
                <c:pt idx="823">
                  <c:v>41754</c:v>
                </c:pt>
                <c:pt idx="824">
                  <c:v>41757</c:v>
                </c:pt>
                <c:pt idx="825">
                  <c:v>41758</c:v>
                </c:pt>
                <c:pt idx="826">
                  <c:v>41759</c:v>
                </c:pt>
                <c:pt idx="827">
                  <c:v>41760</c:v>
                </c:pt>
                <c:pt idx="828">
                  <c:v>41761</c:v>
                </c:pt>
                <c:pt idx="829">
                  <c:v>41764</c:v>
                </c:pt>
                <c:pt idx="830">
                  <c:v>41765</c:v>
                </c:pt>
                <c:pt idx="831">
                  <c:v>41766</c:v>
                </c:pt>
                <c:pt idx="832">
                  <c:v>41767</c:v>
                </c:pt>
                <c:pt idx="833">
                  <c:v>41768</c:v>
                </c:pt>
                <c:pt idx="834">
                  <c:v>41771</c:v>
                </c:pt>
                <c:pt idx="835">
                  <c:v>41772</c:v>
                </c:pt>
                <c:pt idx="836">
                  <c:v>41773</c:v>
                </c:pt>
                <c:pt idx="837">
                  <c:v>41774</c:v>
                </c:pt>
                <c:pt idx="838">
                  <c:v>41775</c:v>
                </c:pt>
                <c:pt idx="839">
                  <c:v>41778</c:v>
                </c:pt>
                <c:pt idx="840">
                  <c:v>41779</c:v>
                </c:pt>
                <c:pt idx="841">
                  <c:v>41780</c:v>
                </c:pt>
                <c:pt idx="842">
                  <c:v>41781</c:v>
                </c:pt>
                <c:pt idx="843">
                  <c:v>41782</c:v>
                </c:pt>
                <c:pt idx="844">
                  <c:v>41786</c:v>
                </c:pt>
                <c:pt idx="845">
                  <c:v>41787</c:v>
                </c:pt>
                <c:pt idx="846">
                  <c:v>41788</c:v>
                </c:pt>
                <c:pt idx="847">
                  <c:v>41789</c:v>
                </c:pt>
                <c:pt idx="848">
                  <c:v>41792</c:v>
                </c:pt>
                <c:pt idx="849">
                  <c:v>41793</c:v>
                </c:pt>
                <c:pt idx="850">
                  <c:v>41794</c:v>
                </c:pt>
                <c:pt idx="851">
                  <c:v>41795</c:v>
                </c:pt>
                <c:pt idx="852">
                  <c:v>41796</c:v>
                </c:pt>
                <c:pt idx="853">
                  <c:v>41799</c:v>
                </c:pt>
                <c:pt idx="854">
                  <c:v>41800</c:v>
                </c:pt>
                <c:pt idx="855">
                  <c:v>41801</c:v>
                </c:pt>
                <c:pt idx="856">
                  <c:v>41802</c:v>
                </c:pt>
                <c:pt idx="857">
                  <c:v>41803</c:v>
                </c:pt>
                <c:pt idx="858">
                  <c:v>41806</c:v>
                </c:pt>
                <c:pt idx="859">
                  <c:v>41807</c:v>
                </c:pt>
                <c:pt idx="860">
                  <c:v>41808</c:v>
                </c:pt>
                <c:pt idx="861">
                  <c:v>41809</c:v>
                </c:pt>
                <c:pt idx="862">
                  <c:v>41810</c:v>
                </c:pt>
                <c:pt idx="863">
                  <c:v>41813</c:v>
                </c:pt>
                <c:pt idx="864">
                  <c:v>41814</c:v>
                </c:pt>
                <c:pt idx="865">
                  <c:v>41815</c:v>
                </c:pt>
                <c:pt idx="866">
                  <c:v>41816</c:v>
                </c:pt>
                <c:pt idx="867">
                  <c:v>41817</c:v>
                </c:pt>
                <c:pt idx="868">
                  <c:v>41820</c:v>
                </c:pt>
                <c:pt idx="869">
                  <c:v>41821</c:v>
                </c:pt>
                <c:pt idx="870">
                  <c:v>41822</c:v>
                </c:pt>
                <c:pt idx="871">
                  <c:v>41823</c:v>
                </c:pt>
                <c:pt idx="872">
                  <c:v>41827</c:v>
                </c:pt>
                <c:pt idx="873">
                  <c:v>41828</c:v>
                </c:pt>
                <c:pt idx="874">
                  <c:v>41829</c:v>
                </c:pt>
                <c:pt idx="875">
                  <c:v>41830</c:v>
                </c:pt>
                <c:pt idx="876">
                  <c:v>41831</c:v>
                </c:pt>
                <c:pt idx="877">
                  <c:v>41834</c:v>
                </c:pt>
                <c:pt idx="878">
                  <c:v>41835</c:v>
                </c:pt>
                <c:pt idx="879">
                  <c:v>41836</c:v>
                </c:pt>
                <c:pt idx="880">
                  <c:v>41837</c:v>
                </c:pt>
                <c:pt idx="881">
                  <c:v>41838</c:v>
                </c:pt>
                <c:pt idx="882">
                  <c:v>41841</c:v>
                </c:pt>
                <c:pt idx="883">
                  <c:v>41842</c:v>
                </c:pt>
                <c:pt idx="884">
                  <c:v>41843</c:v>
                </c:pt>
                <c:pt idx="885">
                  <c:v>41844</c:v>
                </c:pt>
                <c:pt idx="886">
                  <c:v>41845</c:v>
                </c:pt>
                <c:pt idx="887">
                  <c:v>41848</c:v>
                </c:pt>
                <c:pt idx="888">
                  <c:v>41849</c:v>
                </c:pt>
                <c:pt idx="889">
                  <c:v>41850</c:v>
                </c:pt>
                <c:pt idx="890">
                  <c:v>41851</c:v>
                </c:pt>
                <c:pt idx="891">
                  <c:v>41852</c:v>
                </c:pt>
                <c:pt idx="892">
                  <c:v>41855</c:v>
                </c:pt>
                <c:pt idx="893">
                  <c:v>41856</c:v>
                </c:pt>
                <c:pt idx="894">
                  <c:v>41857</c:v>
                </c:pt>
                <c:pt idx="895">
                  <c:v>41858</c:v>
                </c:pt>
                <c:pt idx="896">
                  <c:v>41859</c:v>
                </c:pt>
                <c:pt idx="897">
                  <c:v>41862</c:v>
                </c:pt>
                <c:pt idx="898">
                  <c:v>41863</c:v>
                </c:pt>
                <c:pt idx="899">
                  <c:v>41864</c:v>
                </c:pt>
                <c:pt idx="900">
                  <c:v>41865</c:v>
                </c:pt>
                <c:pt idx="901">
                  <c:v>41866</c:v>
                </c:pt>
                <c:pt idx="902">
                  <c:v>41869</c:v>
                </c:pt>
                <c:pt idx="903">
                  <c:v>41870</c:v>
                </c:pt>
                <c:pt idx="904">
                  <c:v>41871</c:v>
                </c:pt>
                <c:pt idx="905">
                  <c:v>41872</c:v>
                </c:pt>
                <c:pt idx="906">
                  <c:v>41873</c:v>
                </c:pt>
                <c:pt idx="907">
                  <c:v>41876</c:v>
                </c:pt>
                <c:pt idx="908">
                  <c:v>41877</c:v>
                </c:pt>
                <c:pt idx="909">
                  <c:v>41878</c:v>
                </c:pt>
                <c:pt idx="910">
                  <c:v>41879</c:v>
                </c:pt>
                <c:pt idx="911">
                  <c:v>41880</c:v>
                </c:pt>
                <c:pt idx="912">
                  <c:v>41884</c:v>
                </c:pt>
                <c:pt idx="913">
                  <c:v>41885</c:v>
                </c:pt>
                <c:pt idx="914">
                  <c:v>41886</c:v>
                </c:pt>
                <c:pt idx="915">
                  <c:v>41887</c:v>
                </c:pt>
                <c:pt idx="916">
                  <c:v>41890</c:v>
                </c:pt>
                <c:pt idx="917">
                  <c:v>41891</c:v>
                </c:pt>
                <c:pt idx="918">
                  <c:v>41892</c:v>
                </c:pt>
                <c:pt idx="919">
                  <c:v>41893</c:v>
                </c:pt>
                <c:pt idx="920">
                  <c:v>41894</c:v>
                </c:pt>
                <c:pt idx="921">
                  <c:v>41897</c:v>
                </c:pt>
                <c:pt idx="922">
                  <c:v>41898</c:v>
                </c:pt>
                <c:pt idx="923">
                  <c:v>41899</c:v>
                </c:pt>
                <c:pt idx="924">
                  <c:v>41900</c:v>
                </c:pt>
                <c:pt idx="925">
                  <c:v>41901</c:v>
                </c:pt>
                <c:pt idx="926">
                  <c:v>41904</c:v>
                </c:pt>
                <c:pt idx="927">
                  <c:v>41905</c:v>
                </c:pt>
                <c:pt idx="928">
                  <c:v>41906</c:v>
                </c:pt>
                <c:pt idx="929">
                  <c:v>41907</c:v>
                </c:pt>
                <c:pt idx="930">
                  <c:v>41908</c:v>
                </c:pt>
                <c:pt idx="931">
                  <c:v>41911</c:v>
                </c:pt>
                <c:pt idx="932">
                  <c:v>41912</c:v>
                </c:pt>
                <c:pt idx="933">
                  <c:v>41913</c:v>
                </c:pt>
                <c:pt idx="934">
                  <c:v>41914</c:v>
                </c:pt>
                <c:pt idx="935">
                  <c:v>41915</c:v>
                </c:pt>
                <c:pt idx="936">
                  <c:v>41918</c:v>
                </c:pt>
                <c:pt idx="937">
                  <c:v>41919</c:v>
                </c:pt>
                <c:pt idx="938">
                  <c:v>41920</c:v>
                </c:pt>
                <c:pt idx="939">
                  <c:v>41921</c:v>
                </c:pt>
                <c:pt idx="940">
                  <c:v>41922</c:v>
                </c:pt>
                <c:pt idx="941">
                  <c:v>41925</c:v>
                </c:pt>
                <c:pt idx="942">
                  <c:v>41926</c:v>
                </c:pt>
                <c:pt idx="943">
                  <c:v>41927</c:v>
                </c:pt>
                <c:pt idx="944">
                  <c:v>41928</c:v>
                </c:pt>
                <c:pt idx="945">
                  <c:v>41929</c:v>
                </c:pt>
                <c:pt idx="946">
                  <c:v>41932</c:v>
                </c:pt>
                <c:pt idx="947">
                  <c:v>41933</c:v>
                </c:pt>
                <c:pt idx="948">
                  <c:v>41934</c:v>
                </c:pt>
                <c:pt idx="949">
                  <c:v>41935</c:v>
                </c:pt>
                <c:pt idx="950">
                  <c:v>41936</c:v>
                </c:pt>
                <c:pt idx="951">
                  <c:v>41939</c:v>
                </c:pt>
                <c:pt idx="952">
                  <c:v>41940</c:v>
                </c:pt>
                <c:pt idx="953">
                  <c:v>41941</c:v>
                </c:pt>
                <c:pt idx="954">
                  <c:v>41942</c:v>
                </c:pt>
                <c:pt idx="955">
                  <c:v>41943</c:v>
                </c:pt>
                <c:pt idx="956">
                  <c:v>41946</c:v>
                </c:pt>
                <c:pt idx="957">
                  <c:v>41947</c:v>
                </c:pt>
                <c:pt idx="958">
                  <c:v>41948</c:v>
                </c:pt>
                <c:pt idx="959">
                  <c:v>41949</c:v>
                </c:pt>
                <c:pt idx="960">
                  <c:v>41950</c:v>
                </c:pt>
                <c:pt idx="961">
                  <c:v>41953</c:v>
                </c:pt>
                <c:pt idx="962">
                  <c:v>41954</c:v>
                </c:pt>
                <c:pt idx="963">
                  <c:v>41955</c:v>
                </c:pt>
                <c:pt idx="964">
                  <c:v>41956</c:v>
                </c:pt>
              </c:numCache>
            </c:numRef>
          </c:cat>
          <c:val>
            <c:numRef>
              <c:f>Sheet1!$B$10:$B$974</c:f>
              <c:numCache>
                <c:formatCode>0.00%</c:formatCode>
                <c:ptCount val="965"/>
                <c:pt idx="0">
                  <c:v>0</c:v>
                </c:pt>
                <c:pt idx="1">
                  <c:v>4.8000000000000008E-2</c:v>
                </c:pt>
                <c:pt idx="2">
                  <c:v>8.1000000000000016E-2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7.5000000000000011E-2</c:v>
                </c:pt>
                <c:pt idx="6">
                  <c:v>8.6600000000000024E-2</c:v>
                </c:pt>
                <c:pt idx="7">
                  <c:v>8.6600000000000024E-2</c:v>
                </c:pt>
                <c:pt idx="8">
                  <c:v>7.7900000000000011E-2</c:v>
                </c:pt>
                <c:pt idx="9">
                  <c:v>0.10730000000000001</c:v>
                </c:pt>
                <c:pt idx="10">
                  <c:v>0.10150000000000001</c:v>
                </c:pt>
                <c:pt idx="11">
                  <c:v>0.10170000000000001</c:v>
                </c:pt>
                <c:pt idx="12">
                  <c:v>0.11840000000000001</c:v>
                </c:pt>
                <c:pt idx="13">
                  <c:v>0.13250000000000001</c:v>
                </c:pt>
                <c:pt idx="14">
                  <c:v>0.12709999999999999</c:v>
                </c:pt>
                <c:pt idx="15">
                  <c:v>0.12160000000000001</c:v>
                </c:pt>
                <c:pt idx="16">
                  <c:v>0.12280000000000001</c:v>
                </c:pt>
                <c:pt idx="17">
                  <c:v>0.16950000000000001</c:v>
                </c:pt>
                <c:pt idx="18">
                  <c:v>0.16880000000000001</c:v>
                </c:pt>
                <c:pt idx="19">
                  <c:v>0.1951</c:v>
                </c:pt>
                <c:pt idx="20">
                  <c:v>0.21120000000000003</c:v>
                </c:pt>
                <c:pt idx="21">
                  <c:v>0.21120000000000003</c:v>
                </c:pt>
                <c:pt idx="22">
                  <c:v>0.20170000000000002</c:v>
                </c:pt>
                <c:pt idx="23">
                  <c:v>0.21110000000000001</c:v>
                </c:pt>
                <c:pt idx="24">
                  <c:v>0.22409999999999999</c:v>
                </c:pt>
                <c:pt idx="25">
                  <c:v>0.22009999999999999</c:v>
                </c:pt>
                <c:pt idx="26">
                  <c:v>0.23330000000000001</c:v>
                </c:pt>
                <c:pt idx="27">
                  <c:v>0.24180000000000001</c:v>
                </c:pt>
                <c:pt idx="28">
                  <c:v>0.20750000000000002</c:v>
                </c:pt>
                <c:pt idx="29">
                  <c:v>0.21660000000000001</c:v>
                </c:pt>
                <c:pt idx="30">
                  <c:v>0.21420000000000003</c:v>
                </c:pt>
                <c:pt idx="31">
                  <c:v>0.20840000000000003</c:v>
                </c:pt>
                <c:pt idx="32">
                  <c:v>0.19970000000000002</c:v>
                </c:pt>
                <c:pt idx="33">
                  <c:v>0.18680000000000002</c:v>
                </c:pt>
                <c:pt idx="34">
                  <c:v>0.2041</c:v>
                </c:pt>
                <c:pt idx="35">
                  <c:v>0.21030000000000001</c:v>
                </c:pt>
                <c:pt idx="36">
                  <c:v>0.20600000000000002</c:v>
                </c:pt>
                <c:pt idx="37">
                  <c:v>0.17820000000000003</c:v>
                </c:pt>
                <c:pt idx="38">
                  <c:v>0.18030000000000002</c:v>
                </c:pt>
                <c:pt idx="39">
                  <c:v>0.18420000000000003</c:v>
                </c:pt>
                <c:pt idx="40">
                  <c:v>0.18390000000000004</c:v>
                </c:pt>
                <c:pt idx="41">
                  <c:v>0.17610000000000001</c:v>
                </c:pt>
                <c:pt idx="42">
                  <c:v>0.1701</c:v>
                </c:pt>
                <c:pt idx="43">
                  <c:v>0.16690000000000002</c:v>
                </c:pt>
                <c:pt idx="44">
                  <c:v>0.17420000000000002</c:v>
                </c:pt>
                <c:pt idx="45">
                  <c:v>0.17240000000000003</c:v>
                </c:pt>
                <c:pt idx="46">
                  <c:v>0.16820000000000002</c:v>
                </c:pt>
                <c:pt idx="47">
                  <c:v>0.1701</c:v>
                </c:pt>
                <c:pt idx="48">
                  <c:v>0.16740000000000002</c:v>
                </c:pt>
                <c:pt idx="49">
                  <c:v>0.1636</c:v>
                </c:pt>
                <c:pt idx="50">
                  <c:v>0.1673</c:v>
                </c:pt>
                <c:pt idx="51">
                  <c:v>0.18890000000000004</c:v>
                </c:pt>
                <c:pt idx="52">
                  <c:v>0.18910000000000002</c:v>
                </c:pt>
                <c:pt idx="53">
                  <c:v>0.17920000000000003</c:v>
                </c:pt>
                <c:pt idx="54">
                  <c:v>0.17610000000000001</c:v>
                </c:pt>
                <c:pt idx="55">
                  <c:v>0.1663</c:v>
                </c:pt>
                <c:pt idx="56">
                  <c:v>0.18810000000000002</c:v>
                </c:pt>
                <c:pt idx="57">
                  <c:v>0.18070000000000003</c:v>
                </c:pt>
                <c:pt idx="58">
                  <c:v>0.16259999999999999</c:v>
                </c:pt>
                <c:pt idx="59">
                  <c:v>0.1666</c:v>
                </c:pt>
                <c:pt idx="60">
                  <c:v>0.1666</c:v>
                </c:pt>
                <c:pt idx="61">
                  <c:v>0.17490000000000003</c:v>
                </c:pt>
                <c:pt idx="62">
                  <c:v>0.1691</c:v>
                </c:pt>
                <c:pt idx="63">
                  <c:v>0.20540000000000003</c:v>
                </c:pt>
                <c:pt idx="64">
                  <c:v>0.20610000000000001</c:v>
                </c:pt>
                <c:pt idx="65">
                  <c:v>0.19450000000000001</c:v>
                </c:pt>
                <c:pt idx="66">
                  <c:v>0.24480000000000002</c:v>
                </c:pt>
                <c:pt idx="67">
                  <c:v>0.25030000000000002</c:v>
                </c:pt>
                <c:pt idx="68">
                  <c:v>0.23830000000000001</c:v>
                </c:pt>
                <c:pt idx="69">
                  <c:v>0.23830000000000001</c:v>
                </c:pt>
                <c:pt idx="70">
                  <c:v>0.24310000000000001</c:v>
                </c:pt>
                <c:pt idx="71">
                  <c:v>0.24470000000000003</c:v>
                </c:pt>
                <c:pt idx="72">
                  <c:v>0.24220000000000003</c:v>
                </c:pt>
                <c:pt idx="73">
                  <c:v>0.24120000000000003</c:v>
                </c:pt>
                <c:pt idx="74">
                  <c:v>0.23140000000000002</c:v>
                </c:pt>
                <c:pt idx="75">
                  <c:v>0.24120000000000003</c:v>
                </c:pt>
                <c:pt idx="76">
                  <c:v>0.24610000000000001</c:v>
                </c:pt>
                <c:pt idx="77">
                  <c:v>0.24610000000000001</c:v>
                </c:pt>
                <c:pt idx="78">
                  <c:v>0.2535</c:v>
                </c:pt>
                <c:pt idx="79">
                  <c:v>0.2545</c:v>
                </c:pt>
                <c:pt idx="80">
                  <c:v>0.25790000000000002</c:v>
                </c:pt>
                <c:pt idx="81">
                  <c:v>0.25640000000000002</c:v>
                </c:pt>
                <c:pt idx="82">
                  <c:v>0.25690000000000002</c:v>
                </c:pt>
                <c:pt idx="83">
                  <c:v>0.25890000000000002</c:v>
                </c:pt>
                <c:pt idx="84">
                  <c:v>0.26080000000000003</c:v>
                </c:pt>
                <c:pt idx="85">
                  <c:v>0.26480000000000004</c:v>
                </c:pt>
                <c:pt idx="86">
                  <c:v>0.26330000000000003</c:v>
                </c:pt>
                <c:pt idx="87">
                  <c:v>0.26830000000000004</c:v>
                </c:pt>
                <c:pt idx="88">
                  <c:v>0.27950000000000003</c:v>
                </c:pt>
                <c:pt idx="89">
                  <c:v>0.31230000000000008</c:v>
                </c:pt>
                <c:pt idx="90">
                  <c:v>0.32640000000000008</c:v>
                </c:pt>
                <c:pt idx="91">
                  <c:v>0.33440000000000009</c:v>
                </c:pt>
                <c:pt idx="92">
                  <c:v>0.32870000000000005</c:v>
                </c:pt>
                <c:pt idx="93">
                  <c:v>0.33720000000000006</c:v>
                </c:pt>
                <c:pt idx="94">
                  <c:v>0.34890000000000004</c:v>
                </c:pt>
                <c:pt idx="95">
                  <c:v>0.34440000000000004</c:v>
                </c:pt>
                <c:pt idx="96">
                  <c:v>0.33190000000000008</c:v>
                </c:pt>
                <c:pt idx="97">
                  <c:v>0.33020000000000005</c:v>
                </c:pt>
                <c:pt idx="98">
                  <c:v>0.34630000000000005</c:v>
                </c:pt>
                <c:pt idx="99">
                  <c:v>0.38000000000000006</c:v>
                </c:pt>
                <c:pt idx="100">
                  <c:v>0.35880000000000006</c:v>
                </c:pt>
                <c:pt idx="101">
                  <c:v>0.34440000000000004</c:v>
                </c:pt>
                <c:pt idx="102">
                  <c:v>0.32860000000000006</c:v>
                </c:pt>
                <c:pt idx="103">
                  <c:v>0.30830000000000007</c:v>
                </c:pt>
                <c:pt idx="104">
                  <c:v>0.27700000000000002</c:v>
                </c:pt>
                <c:pt idx="105">
                  <c:v>0.31160000000000004</c:v>
                </c:pt>
                <c:pt idx="106">
                  <c:v>0.29870000000000002</c:v>
                </c:pt>
                <c:pt idx="107">
                  <c:v>0.30420000000000003</c:v>
                </c:pt>
                <c:pt idx="108">
                  <c:v>0.30680000000000007</c:v>
                </c:pt>
                <c:pt idx="109">
                  <c:v>0.30000000000000004</c:v>
                </c:pt>
                <c:pt idx="110">
                  <c:v>0.30150000000000005</c:v>
                </c:pt>
                <c:pt idx="111">
                  <c:v>0.30360000000000004</c:v>
                </c:pt>
                <c:pt idx="112">
                  <c:v>0.30090000000000006</c:v>
                </c:pt>
                <c:pt idx="113">
                  <c:v>0.30300000000000005</c:v>
                </c:pt>
                <c:pt idx="114">
                  <c:v>0.30900000000000005</c:v>
                </c:pt>
                <c:pt idx="115">
                  <c:v>0.30030000000000007</c:v>
                </c:pt>
                <c:pt idx="116">
                  <c:v>0.29970000000000002</c:v>
                </c:pt>
                <c:pt idx="117">
                  <c:v>0.30060000000000003</c:v>
                </c:pt>
                <c:pt idx="118">
                  <c:v>0.30330000000000007</c:v>
                </c:pt>
                <c:pt idx="119">
                  <c:v>0.30540000000000006</c:v>
                </c:pt>
                <c:pt idx="120">
                  <c:v>0.30630000000000007</c:v>
                </c:pt>
                <c:pt idx="121">
                  <c:v>0.30150000000000005</c:v>
                </c:pt>
                <c:pt idx="122">
                  <c:v>0.30300000000000005</c:v>
                </c:pt>
                <c:pt idx="123">
                  <c:v>0.31020000000000003</c:v>
                </c:pt>
                <c:pt idx="124">
                  <c:v>0.31470000000000004</c:v>
                </c:pt>
                <c:pt idx="125">
                  <c:v>0.31620000000000004</c:v>
                </c:pt>
                <c:pt idx="126">
                  <c:v>0.31620000000000004</c:v>
                </c:pt>
                <c:pt idx="127">
                  <c:v>0.31620000000000004</c:v>
                </c:pt>
                <c:pt idx="128">
                  <c:v>0.31620000000000004</c:v>
                </c:pt>
                <c:pt idx="129">
                  <c:v>0.31710000000000005</c:v>
                </c:pt>
                <c:pt idx="130">
                  <c:v>0.31650000000000006</c:v>
                </c:pt>
                <c:pt idx="131">
                  <c:v>0.31260000000000004</c:v>
                </c:pt>
                <c:pt idx="132">
                  <c:v>0.30960000000000004</c:v>
                </c:pt>
                <c:pt idx="133">
                  <c:v>0.31260000000000004</c:v>
                </c:pt>
                <c:pt idx="134">
                  <c:v>0.31320000000000003</c:v>
                </c:pt>
                <c:pt idx="135">
                  <c:v>0.31320000000000003</c:v>
                </c:pt>
                <c:pt idx="136">
                  <c:v>0.31140000000000007</c:v>
                </c:pt>
                <c:pt idx="137">
                  <c:v>0.31080000000000008</c:v>
                </c:pt>
                <c:pt idx="138">
                  <c:v>0.33650000000000008</c:v>
                </c:pt>
                <c:pt idx="139">
                  <c:v>0.33030000000000009</c:v>
                </c:pt>
                <c:pt idx="140">
                  <c:v>0.32430000000000009</c:v>
                </c:pt>
                <c:pt idx="141">
                  <c:v>0.31520000000000004</c:v>
                </c:pt>
                <c:pt idx="142">
                  <c:v>0.29530000000000006</c:v>
                </c:pt>
                <c:pt idx="143">
                  <c:v>0.27480000000000004</c:v>
                </c:pt>
                <c:pt idx="144">
                  <c:v>0.2581</c:v>
                </c:pt>
                <c:pt idx="145">
                  <c:v>0.25719999999999998</c:v>
                </c:pt>
                <c:pt idx="146">
                  <c:v>0.2555</c:v>
                </c:pt>
                <c:pt idx="147">
                  <c:v>0.2356</c:v>
                </c:pt>
                <c:pt idx="148">
                  <c:v>0.22740000000000002</c:v>
                </c:pt>
                <c:pt idx="149">
                  <c:v>0.22409999999999999</c:v>
                </c:pt>
                <c:pt idx="150">
                  <c:v>0.19670000000000001</c:v>
                </c:pt>
                <c:pt idx="151">
                  <c:v>0.19500000000000001</c:v>
                </c:pt>
                <c:pt idx="152">
                  <c:v>0.19140000000000001</c:v>
                </c:pt>
                <c:pt idx="153">
                  <c:v>0.2225</c:v>
                </c:pt>
                <c:pt idx="154">
                  <c:v>0.22920000000000001</c:v>
                </c:pt>
                <c:pt idx="155">
                  <c:v>0.23150000000000001</c:v>
                </c:pt>
                <c:pt idx="156">
                  <c:v>0.2293</c:v>
                </c:pt>
                <c:pt idx="157">
                  <c:v>0.22870000000000001</c:v>
                </c:pt>
                <c:pt idx="158">
                  <c:v>0.2253</c:v>
                </c:pt>
                <c:pt idx="159">
                  <c:v>0.21680000000000002</c:v>
                </c:pt>
                <c:pt idx="160">
                  <c:v>0.21840000000000004</c:v>
                </c:pt>
                <c:pt idx="161">
                  <c:v>0.22090000000000001</c:v>
                </c:pt>
                <c:pt idx="162">
                  <c:v>0.24810000000000001</c:v>
                </c:pt>
                <c:pt idx="163">
                  <c:v>0.26730000000000004</c:v>
                </c:pt>
                <c:pt idx="164">
                  <c:v>0.25630000000000003</c:v>
                </c:pt>
                <c:pt idx="165">
                  <c:v>0.2616</c:v>
                </c:pt>
                <c:pt idx="166">
                  <c:v>0.25430000000000003</c:v>
                </c:pt>
                <c:pt idx="167">
                  <c:v>0.22590000000000002</c:v>
                </c:pt>
                <c:pt idx="168">
                  <c:v>0.20750000000000002</c:v>
                </c:pt>
                <c:pt idx="169">
                  <c:v>0.25090000000000001</c:v>
                </c:pt>
                <c:pt idx="170">
                  <c:v>0.34490000000000004</c:v>
                </c:pt>
                <c:pt idx="171">
                  <c:v>0.35500000000000004</c:v>
                </c:pt>
                <c:pt idx="172">
                  <c:v>0.36050000000000004</c:v>
                </c:pt>
                <c:pt idx="173">
                  <c:v>0.35930000000000006</c:v>
                </c:pt>
                <c:pt idx="174">
                  <c:v>0.36330000000000007</c:v>
                </c:pt>
                <c:pt idx="175">
                  <c:v>0.36350000000000005</c:v>
                </c:pt>
                <c:pt idx="176">
                  <c:v>0.36680000000000007</c:v>
                </c:pt>
                <c:pt idx="177">
                  <c:v>0.37110000000000004</c:v>
                </c:pt>
                <c:pt idx="178">
                  <c:v>0.35320000000000001</c:v>
                </c:pt>
                <c:pt idx="179">
                  <c:v>0.38830000000000009</c:v>
                </c:pt>
                <c:pt idx="180">
                  <c:v>0.37680000000000008</c:v>
                </c:pt>
                <c:pt idx="181">
                  <c:v>0.36420000000000002</c:v>
                </c:pt>
                <c:pt idx="182">
                  <c:v>0.37990000000000007</c:v>
                </c:pt>
                <c:pt idx="183">
                  <c:v>0.38960000000000006</c:v>
                </c:pt>
                <c:pt idx="184">
                  <c:v>0.38350000000000006</c:v>
                </c:pt>
                <c:pt idx="185">
                  <c:v>0.39810000000000006</c:v>
                </c:pt>
                <c:pt idx="186">
                  <c:v>0.39400000000000007</c:v>
                </c:pt>
                <c:pt idx="187">
                  <c:v>0.40500000000000003</c:v>
                </c:pt>
                <c:pt idx="188">
                  <c:v>0.40730000000000005</c:v>
                </c:pt>
                <c:pt idx="189">
                  <c:v>0.41330000000000006</c:v>
                </c:pt>
                <c:pt idx="190">
                  <c:v>0.41400000000000003</c:v>
                </c:pt>
                <c:pt idx="191">
                  <c:v>0.41830000000000006</c:v>
                </c:pt>
                <c:pt idx="192">
                  <c:v>0.41550000000000004</c:v>
                </c:pt>
                <c:pt idx="193">
                  <c:v>0.41960000000000003</c:v>
                </c:pt>
                <c:pt idx="194">
                  <c:v>0.41440000000000005</c:v>
                </c:pt>
                <c:pt idx="195">
                  <c:v>0.41620000000000001</c:v>
                </c:pt>
                <c:pt idx="196">
                  <c:v>0.41620000000000001</c:v>
                </c:pt>
                <c:pt idx="197">
                  <c:v>0.42150000000000004</c:v>
                </c:pt>
                <c:pt idx="198">
                  <c:v>0.42110000000000003</c:v>
                </c:pt>
                <c:pt idx="199">
                  <c:v>0.41330000000000006</c:v>
                </c:pt>
                <c:pt idx="200">
                  <c:v>0.41840000000000005</c:v>
                </c:pt>
                <c:pt idx="201">
                  <c:v>0.40710000000000002</c:v>
                </c:pt>
                <c:pt idx="202">
                  <c:v>0.45760000000000001</c:v>
                </c:pt>
                <c:pt idx="203">
                  <c:v>0.46040000000000003</c:v>
                </c:pt>
                <c:pt idx="204">
                  <c:v>0.46410000000000001</c:v>
                </c:pt>
                <c:pt idx="205">
                  <c:v>0.46750000000000003</c:v>
                </c:pt>
                <c:pt idx="206">
                  <c:v>0.47170000000000001</c:v>
                </c:pt>
                <c:pt idx="207">
                  <c:v>0.4521</c:v>
                </c:pt>
                <c:pt idx="208">
                  <c:v>0.45280000000000004</c:v>
                </c:pt>
                <c:pt idx="209">
                  <c:v>0.4572</c:v>
                </c:pt>
                <c:pt idx="210">
                  <c:v>0.44640000000000002</c:v>
                </c:pt>
                <c:pt idx="211">
                  <c:v>0.44740000000000002</c:v>
                </c:pt>
                <c:pt idx="212">
                  <c:v>0.43460000000000004</c:v>
                </c:pt>
                <c:pt idx="213">
                  <c:v>0.41920000000000002</c:v>
                </c:pt>
                <c:pt idx="214">
                  <c:v>0.42650000000000005</c:v>
                </c:pt>
                <c:pt idx="215">
                  <c:v>0.41870000000000002</c:v>
                </c:pt>
                <c:pt idx="216">
                  <c:v>0.41900000000000004</c:v>
                </c:pt>
                <c:pt idx="217">
                  <c:v>0.42560000000000003</c:v>
                </c:pt>
                <c:pt idx="218">
                  <c:v>0.43400000000000005</c:v>
                </c:pt>
                <c:pt idx="219">
                  <c:v>0.42580000000000007</c:v>
                </c:pt>
                <c:pt idx="220">
                  <c:v>0.42220000000000002</c:v>
                </c:pt>
                <c:pt idx="221">
                  <c:v>0.42260000000000003</c:v>
                </c:pt>
                <c:pt idx="222">
                  <c:v>0.41920000000000002</c:v>
                </c:pt>
                <c:pt idx="223">
                  <c:v>0.42130000000000006</c:v>
                </c:pt>
                <c:pt idx="224">
                  <c:v>0.41290000000000004</c:v>
                </c:pt>
                <c:pt idx="225">
                  <c:v>0.41730000000000006</c:v>
                </c:pt>
                <c:pt idx="226">
                  <c:v>0.41450000000000004</c:v>
                </c:pt>
                <c:pt idx="227">
                  <c:v>0.40790000000000004</c:v>
                </c:pt>
                <c:pt idx="228">
                  <c:v>0.41350000000000003</c:v>
                </c:pt>
                <c:pt idx="229">
                  <c:v>0.40710000000000002</c:v>
                </c:pt>
                <c:pt idx="230">
                  <c:v>0.40440000000000004</c:v>
                </c:pt>
                <c:pt idx="231">
                  <c:v>0.40180000000000005</c:v>
                </c:pt>
                <c:pt idx="232">
                  <c:v>0.40180000000000005</c:v>
                </c:pt>
                <c:pt idx="233">
                  <c:v>0.40180000000000005</c:v>
                </c:pt>
                <c:pt idx="234">
                  <c:v>0.40180000000000005</c:v>
                </c:pt>
                <c:pt idx="235">
                  <c:v>0.40180000000000005</c:v>
                </c:pt>
                <c:pt idx="236">
                  <c:v>0.40180000000000005</c:v>
                </c:pt>
                <c:pt idx="237">
                  <c:v>0.40180000000000005</c:v>
                </c:pt>
                <c:pt idx="238">
                  <c:v>0.40180000000000005</c:v>
                </c:pt>
                <c:pt idx="239">
                  <c:v>0.40180000000000005</c:v>
                </c:pt>
                <c:pt idx="240">
                  <c:v>0.40180000000000005</c:v>
                </c:pt>
                <c:pt idx="241">
                  <c:v>0.40180000000000005</c:v>
                </c:pt>
                <c:pt idx="242">
                  <c:v>0.40180000000000005</c:v>
                </c:pt>
                <c:pt idx="243">
                  <c:v>0.40180000000000005</c:v>
                </c:pt>
                <c:pt idx="244">
                  <c:v>0.40180000000000005</c:v>
                </c:pt>
                <c:pt idx="245">
                  <c:v>0.40180000000000005</c:v>
                </c:pt>
                <c:pt idx="246">
                  <c:v>0.40180000000000005</c:v>
                </c:pt>
                <c:pt idx="247">
                  <c:v>0.40260000000000001</c:v>
                </c:pt>
                <c:pt idx="248">
                  <c:v>0.40510000000000002</c:v>
                </c:pt>
                <c:pt idx="249">
                  <c:v>0.40330000000000005</c:v>
                </c:pt>
                <c:pt idx="250">
                  <c:v>0.40190000000000003</c:v>
                </c:pt>
                <c:pt idx="251">
                  <c:v>0.40600000000000003</c:v>
                </c:pt>
                <c:pt idx="252">
                  <c:v>0.39990000000000009</c:v>
                </c:pt>
                <c:pt idx="253">
                  <c:v>0.40780000000000005</c:v>
                </c:pt>
                <c:pt idx="254">
                  <c:v>0.4042</c:v>
                </c:pt>
                <c:pt idx="255">
                  <c:v>0.39240000000000008</c:v>
                </c:pt>
                <c:pt idx="256">
                  <c:v>0.38450000000000006</c:v>
                </c:pt>
                <c:pt idx="257">
                  <c:v>0.38360000000000005</c:v>
                </c:pt>
                <c:pt idx="258">
                  <c:v>0.37920000000000004</c:v>
                </c:pt>
                <c:pt idx="259">
                  <c:v>0.37920000000000004</c:v>
                </c:pt>
                <c:pt idx="260">
                  <c:v>0.37220000000000003</c:v>
                </c:pt>
                <c:pt idx="261">
                  <c:v>0.37410000000000004</c:v>
                </c:pt>
                <c:pt idx="262">
                  <c:v>0.37020000000000003</c:v>
                </c:pt>
                <c:pt idx="263">
                  <c:v>0.38610000000000005</c:v>
                </c:pt>
                <c:pt idx="264">
                  <c:v>0.40500000000000003</c:v>
                </c:pt>
                <c:pt idx="265">
                  <c:v>0.40770000000000001</c:v>
                </c:pt>
                <c:pt idx="266">
                  <c:v>0.40150000000000002</c:v>
                </c:pt>
                <c:pt idx="267">
                  <c:v>0.40360000000000001</c:v>
                </c:pt>
                <c:pt idx="268">
                  <c:v>0.40490000000000004</c:v>
                </c:pt>
                <c:pt idx="269">
                  <c:v>0.40640000000000004</c:v>
                </c:pt>
                <c:pt idx="270">
                  <c:v>0.40960000000000002</c:v>
                </c:pt>
                <c:pt idx="271">
                  <c:v>0.43460000000000004</c:v>
                </c:pt>
                <c:pt idx="272">
                  <c:v>0.43250000000000005</c:v>
                </c:pt>
                <c:pt idx="273">
                  <c:v>0.43130000000000007</c:v>
                </c:pt>
                <c:pt idx="274">
                  <c:v>0.43150000000000005</c:v>
                </c:pt>
                <c:pt idx="275">
                  <c:v>0.44400000000000001</c:v>
                </c:pt>
                <c:pt idx="276">
                  <c:v>0.43530000000000008</c:v>
                </c:pt>
                <c:pt idx="277">
                  <c:v>0.42920000000000003</c:v>
                </c:pt>
                <c:pt idx="278">
                  <c:v>0.43640000000000007</c:v>
                </c:pt>
                <c:pt idx="279">
                  <c:v>0.44109999999999999</c:v>
                </c:pt>
                <c:pt idx="280">
                  <c:v>0.43790000000000007</c:v>
                </c:pt>
                <c:pt idx="281">
                  <c:v>0.44259999999999999</c:v>
                </c:pt>
                <c:pt idx="282">
                  <c:v>0.43950000000000006</c:v>
                </c:pt>
                <c:pt idx="283">
                  <c:v>0.43430000000000007</c:v>
                </c:pt>
                <c:pt idx="284">
                  <c:v>0.43220000000000003</c:v>
                </c:pt>
                <c:pt idx="285">
                  <c:v>0.42620000000000002</c:v>
                </c:pt>
                <c:pt idx="286">
                  <c:v>0.42740000000000006</c:v>
                </c:pt>
                <c:pt idx="287">
                  <c:v>0.45130000000000003</c:v>
                </c:pt>
                <c:pt idx="288">
                  <c:v>0.46440000000000003</c:v>
                </c:pt>
                <c:pt idx="289">
                  <c:v>0.45069999999999999</c:v>
                </c:pt>
                <c:pt idx="290">
                  <c:v>0.45330000000000004</c:v>
                </c:pt>
                <c:pt idx="291">
                  <c:v>0.45190000000000002</c:v>
                </c:pt>
                <c:pt idx="292">
                  <c:v>0.43870000000000003</c:v>
                </c:pt>
                <c:pt idx="293">
                  <c:v>0.41080000000000005</c:v>
                </c:pt>
                <c:pt idx="294">
                  <c:v>0.37480000000000008</c:v>
                </c:pt>
                <c:pt idx="295">
                  <c:v>0.36700000000000005</c:v>
                </c:pt>
                <c:pt idx="296">
                  <c:v>0.36620000000000003</c:v>
                </c:pt>
                <c:pt idx="297">
                  <c:v>0.35880000000000006</c:v>
                </c:pt>
                <c:pt idx="298">
                  <c:v>0.35320000000000001</c:v>
                </c:pt>
                <c:pt idx="299">
                  <c:v>0.35650000000000004</c:v>
                </c:pt>
                <c:pt idx="300">
                  <c:v>0.35920000000000002</c:v>
                </c:pt>
                <c:pt idx="301">
                  <c:v>0.35500000000000004</c:v>
                </c:pt>
                <c:pt idx="302">
                  <c:v>0.35580000000000006</c:v>
                </c:pt>
                <c:pt idx="303">
                  <c:v>0.34830000000000005</c:v>
                </c:pt>
                <c:pt idx="304">
                  <c:v>0.35010000000000002</c:v>
                </c:pt>
                <c:pt idx="305">
                  <c:v>0.35490000000000005</c:v>
                </c:pt>
                <c:pt idx="306">
                  <c:v>0.37020000000000003</c:v>
                </c:pt>
                <c:pt idx="307">
                  <c:v>0.36590000000000006</c:v>
                </c:pt>
                <c:pt idx="308">
                  <c:v>0.36800000000000005</c:v>
                </c:pt>
                <c:pt idx="309">
                  <c:v>0.37930000000000008</c:v>
                </c:pt>
                <c:pt idx="310">
                  <c:v>0.37500000000000006</c:v>
                </c:pt>
                <c:pt idx="311">
                  <c:v>0.37260000000000004</c:v>
                </c:pt>
                <c:pt idx="312">
                  <c:v>0.39080000000000009</c:v>
                </c:pt>
                <c:pt idx="313">
                  <c:v>0.38720000000000004</c:v>
                </c:pt>
                <c:pt idx="314">
                  <c:v>0.35300000000000004</c:v>
                </c:pt>
                <c:pt idx="315">
                  <c:v>0.37620000000000003</c:v>
                </c:pt>
                <c:pt idx="316">
                  <c:v>0.36300000000000004</c:v>
                </c:pt>
                <c:pt idx="317">
                  <c:v>0.3422</c:v>
                </c:pt>
                <c:pt idx="318">
                  <c:v>0.35190000000000005</c:v>
                </c:pt>
                <c:pt idx="319">
                  <c:v>0.32530000000000009</c:v>
                </c:pt>
                <c:pt idx="320">
                  <c:v>0.33460000000000006</c:v>
                </c:pt>
                <c:pt idx="321">
                  <c:v>0.30800000000000005</c:v>
                </c:pt>
                <c:pt idx="322">
                  <c:v>0.26919999999999999</c:v>
                </c:pt>
                <c:pt idx="323">
                  <c:v>0.27700000000000002</c:v>
                </c:pt>
                <c:pt idx="324">
                  <c:v>0.28500000000000003</c:v>
                </c:pt>
                <c:pt idx="325">
                  <c:v>0.27650000000000002</c:v>
                </c:pt>
                <c:pt idx="326">
                  <c:v>0.26980000000000004</c:v>
                </c:pt>
                <c:pt idx="327">
                  <c:v>0.28340000000000004</c:v>
                </c:pt>
                <c:pt idx="328">
                  <c:v>0.27980000000000005</c:v>
                </c:pt>
                <c:pt idx="329">
                  <c:v>0.28570000000000001</c:v>
                </c:pt>
                <c:pt idx="330">
                  <c:v>0.27440000000000003</c:v>
                </c:pt>
                <c:pt idx="331">
                  <c:v>0.28180000000000005</c:v>
                </c:pt>
                <c:pt idx="332">
                  <c:v>0.27</c:v>
                </c:pt>
                <c:pt idx="333">
                  <c:v>0.28690000000000004</c:v>
                </c:pt>
                <c:pt idx="334">
                  <c:v>0.29370000000000002</c:v>
                </c:pt>
                <c:pt idx="335">
                  <c:v>0.30640000000000006</c:v>
                </c:pt>
                <c:pt idx="336">
                  <c:v>0.31030000000000008</c:v>
                </c:pt>
                <c:pt idx="337">
                  <c:v>0.33870000000000006</c:v>
                </c:pt>
                <c:pt idx="338">
                  <c:v>0.35770000000000002</c:v>
                </c:pt>
                <c:pt idx="339">
                  <c:v>0.36150000000000004</c:v>
                </c:pt>
                <c:pt idx="340">
                  <c:v>0.36680000000000007</c:v>
                </c:pt>
                <c:pt idx="341">
                  <c:v>0.38040000000000007</c:v>
                </c:pt>
                <c:pt idx="342">
                  <c:v>0.37410000000000004</c:v>
                </c:pt>
                <c:pt idx="343">
                  <c:v>0.38210000000000005</c:v>
                </c:pt>
                <c:pt idx="344">
                  <c:v>0.38090000000000007</c:v>
                </c:pt>
                <c:pt idx="345">
                  <c:v>0.40790000000000004</c:v>
                </c:pt>
                <c:pt idx="346">
                  <c:v>0.38630000000000009</c:v>
                </c:pt>
                <c:pt idx="347">
                  <c:v>0.39110000000000006</c:v>
                </c:pt>
                <c:pt idx="348">
                  <c:v>0.38940000000000008</c:v>
                </c:pt>
                <c:pt idx="349">
                  <c:v>0.39460000000000006</c:v>
                </c:pt>
                <c:pt idx="350">
                  <c:v>0.4002</c:v>
                </c:pt>
                <c:pt idx="351">
                  <c:v>0.41090000000000004</c:v>
                </c:pt>
                <c:pt idx="352">
                  <c:v>0.41490000000000005</c:v>
                </c:pt>
                <c:pt idx="353">
                  <c:v>0.41720000000000002</c:v>
                </c:pt>
                <c:pt idx="354">
                  <c:v>0.41290000000000004</c:v>
                </c:pt>
                <c:pt idx="355">
                  <c:v>0.42050000000000004</c:v>
                </c:pt>
                <c:pt idx="356">
                  <c:v>0.42870000000000003</c:v>
                </c:pt>
                <c:pt idx="357">
                  <c:v>0.43210000000000004</c:v>
                </c:pt>
                <c:pt idx="358">
                  <c:v>0.4451</c:v>
                </c:pt>
                <c:pt idx="359">
                  <c:v>0.4506</c:v>
                </c:pt>
                <c:pt idx="360">
                  <c:v>0.47960000000000003</c:v>
                </c:pt>
                <c:pt idx="361">
                  <c:v>0.48020000000000002</c:v>
                </c:pt>
                <c:pt idx="362">
                  <c:v>0.47970000000000002</c:v>
                </c:pt>
                <c:pt idx="363">
                  <c:v>0.48690000000000005</c:v>
                </c:pt>
                <c:pt idx="364">
                  <c:v>0.47990000000000005</c:v>
                </c:pt>
                <c:pt idx="365">
                  <c:v>0.48170000000000002</c:v>
                </c:pt>
                <c:pt idx="366">
                  <c:v>0.48390000000000005</c:v>
                </c:pt>
                <c:pt idx="367">
                  <c:v>0.48320000000000002</c:v>
                </c:pt>
                <c:pt idx="368">
                  <c:v>0.48940000000000006</c:v>
                </c:pt>
                <c:pt idx="369">
                  <c:v>0.48870000000000002</c:v>
                </c:pt>
                <c:pt idx="370">
                  <c:v>0.49190000000000006</c:v>
                </c:pt>
                <c:pt idx="371">
                  <c:v>0.49190000000000006</c:v>
                </c:pt>
                <c:pt idx="372">
                  <c:v>0.48920000000000002</c:v>
                </c:pt>
                <c:pt idx="373">
                  <c:v>0.48570000000000002</c:v>
                </c:pt>
                <c:pt idx="374">
                  <c:v>0.48440000000000005</c:v>
                </c:pt>
                <c:pt idx="375">
                  <c:v>0.48590000000000005</c:v>
                </c:pt>
                <c:pt idx="376">
                  <c:v>0.48090000000000005</c:v>
                </c:pt>
                <c:pt idx="377">
                  <c:v>0.48720000000000002</c:v>
                </c:pt>
                <c:pt idx="378">
                  <c:v>0.48520000000000002</c:v>
                </c:pt>
                <c:pt idx="379">
                  <c:v>0.48520000000000002</c:v>
                </c:pt>
                <c:pt idx="380">
                  <c:v>0.48520000000000002</c:v>
                </c:pt>
                <c:pt idx="381">
                  <c:v>0.48520000000000002</c:v>
                </c:pt>
                <c:pt idx="382">
                  <c:v>0.48520000000000002</c:v>
                </c:pt>
                <c:pt idx="383">
                  <c:v>0.48520000000000002</c:v>
                </c:pt>
                <c:pt idx="384">
                  <c:v>0.48520000000000002</c:v>
                </c:pt>
                <c:pt idx="385">
                  <c:v>0.48520000000000002</c:v>
                </c:pt>
                <c:pt idx="386">
                  <c:v>0.48900000000000005</c:v>
                </c:pt>
                <c:pt idx="387">
                  <c:v>0.50139999999999996</c:v>
                </c:pt>
                <c:pt idx="388">
                  <c:v>0.49390000000000006</c:v>
                </c:pt>
                <c:pt idx="389">
                  <c:v>0.49930000000000008</c:v>
                </c:pt>
                <c:pt idx="390">
                  <c:v>0.50560000000000005</c:v>
                </c:pt>
                <c:pt idx="391">
                  <c:v>0.49640000000000006</c:v>
                </c:pt>
                <c:pt idx="392">
                  <c:v>0.49330000000000007</c:v>
                </c:pt>
                <c:pt idx="393">
                  <c:v>0.49530000000000007</c:v>
                </c:pt>
                <c:pt idx="394">
                  <c:v>0.49530000000000007</c:v>
                </c:pt>
                <c:pt idx="395">
                  <c:v>0.49520000000000003</c:v>
                </c:pt>
                <c:pt idx="396">
                  <c:v>0.49600000000000005</c:v>
                </c:pt>
                <c:pt idx="397">
                  <c:v>0.50149999999999995</c:v>
                </c:pt>
                <c:pt idx="398">
                  <c:v>0.50260000000000005</c:v>
                </c:pt>
                <c:pt idx="399">
                  <c:v>0.50219999999999998</c:v>
                </c:pt>
                <c:pt idx="400">
                  <c:v>0.50129999999999997</c:v>
                </c:pt>
                <c:pt idx="401">
                  <c:v>0.50949999999999995</c:v>
                </c:pt>
                <c:pt idx="402">
                  <c:v>0.51980000000000004</c:v>
                </c:pt>
                <c:pt idx="403">
                  <c:v>0.51929999999999998</c:v>
                </c:pt>
                <c:pt idx="404">
                  <c:v>0.51839999999999997</c:v>
                </c:pt>
                <c:pt idx="405">
                  <c:v>0.5363</c:v>
                </c:pt>
                <c:pt idx="406">
                  <c:v>0.54090000000000005</c:v>
                </c:pt>
                <c:pt idx="407">
                  <c:v>0.54670000000000007</c:v>
                </c:pt>
                <c:pt idx="408">
                  <c:v>0.54530000000000001</c:v>
                </c:pt>
                <c:pt idx="409">
                  <c:v>0.54570000000000007</c:v>
                </c:pt>
                <c:pt idx="410">
                  <c:v>0.54180000000000006</c:v>
                </c:pt>
                <c:pt idx="411">
                  <c:v>0.56410000000000005</c:v>
                </c:pt>
                <c:pt idx="412">
                  <c:v>0.58979999999999999</c:v>
                </c:pt>
                <c:pt idx="413">
                  <c:v>0.60040000000000004</c:v>
                </c:pt>
                <c:pt idx="414">
                  <c:v>0.60040000000000004</c:v>
                </c:pt>
                <c:pt idx="415">
                  <c:v>0.58360000000000001</c:v>
                </c:pt>
                <c:pt idx="416">
                  <c:v>0.61830000000000007</c:v>
                </c:pt>
                <c:pt idx="417">
                  <c:v>0.58619999999999994</c:v>
                </c:pt>
                <c:pt idx="418">
                  <c:v>0.58219999999999994</c:v>
                </c:pt>
                <c:pt idx="419">
                  <c:v>0.56580000000000008</c:v>
                </c:pt>
                <c:pt idx="420">
                  <c:v>0.56470000000000009</c:v>
                </c:pt>
                <c:pt idx="421">
                  <c:v>0.56620000000000004</c:v>
                </c:pt>
                <c:pt idx="422">
                  <c:v>0.56620000000000004</c:v>
                </c:pt>
                <c:pt idx="423">
                  <c:v>0.59570000000000001</c:v>
                </c:pt>
                <c:pt idx="424">
                  <c:v>0.59260000000000002</c:v>
                </c:pt>
                <c:pt idx="425">
                  <c:v>0.59939999999999993</c:v>
                </c:pt>
                <c:pt idx="426">
                  <c:v>0.59939999999999993</c:v>
                </c:pt>
                <c:pt idx="427">
                  <c:v>0.57220000000000004</c:v>
                </c:pt>
                <c:pt idx="428">
                  <c:v>0.56610000000000005</c:v>
                </c:pt>
                <c:pt idx="429">
                  <c:v>0.61030000000000006</c:v>
                </c:pt>
                <c:pt idx="430">
                  <c:v>0.59919999999999995</c:v>
                </c:pt>
                <c:pt idx="431">
                  <c:v>0.60200000000000009</c:v>
                </c:pt>
                <c:pt idx="432">
                  <c:v>0.60480000000000012</c:v>
                </c:pt>
                <c:pt idx="433">
                  <c:v>0.61450000000000005</c:v>
                </c:pt>
                <c:pt idx="434">
                  <c:v>0.61450000000000005</c:v>
                </c:pt>
                <c:pt idx="435">
                  <c:v>0.60730000000000006</c:v>
                </c:pt>
                <c:pt idx="436">
                  <c:v>0.60070000000000012</c:v>
                </c:pt>
                <c:pt idx="437">
                  <c:v>0.62880000000000014</c:v>
                </c:pt>
                <c:pt idx="438">
                  <c:v>0.6140000000000001</c:v>
                </c:pt>
                <c:pt idx="439">
                  <c:v>0.61440000000000006</c:v>
                </c:pt>
                <c:pt idx="440">
                  <c:v>0.59860000000000002</c:v>
                </c:pt>
                <c:pt idx="441">
                  <c:v>0.61650000000000005</c:v>
                </c:pt>
                <c:pt idx="442">
                  <c:v>0.60320000000000007</c:v>
                </c:pt>
                <c:pt idx="443">
                  <c:v>0.57720000000000005</c:v>
                </c:pt>
                <c:pt idx="444">
                  <c:v>0.55940000000000001</c:v>
                </c:pt>
                <c:pt idx="445">
                  <c:v>0.5806</c:v>
                </c:pt>
                <c:pt idx="446">
                  <c:v>0.58649999999999991</c:v>
                </c:pt>
                <c:pt idx="447">
                  <c:v>0.58179999999999998</c:v>
                </c:pt>
                <c:pt idx="448">
                  <c:v>0.59099999999999997</c:v>
                </c:pt>
                <c:pt idx="449">
                  <c:v>0.58439999999999992</c:v>
                </c:pt>
                <c:pt idx="450">
                  <c:v>0.58439999999999992</c:v>
                </c:pt>
                <c:pt idx="451">
                  <c:v>0.58360000000000001</c:v>
                </c:pt>
                <c:pt idx="452">
                  <c:v>0.60520000000000007</c:v>
                </c:pt>
                <c:pt idx="453">
                  <c:v>0.58689999999999998</c:v>
                </c:pt>
                <c:pt idx="454">
                  <c:v>0.6090000000000001</c:v>
                </c:pt>
                <c:pt idx="455">
                  <c:v>0.61280000000000012</c:v>
                </c:pt>
                <c:pt idx="456">
                  <c:v>0.55070000000000008</c:v>
                </c:pt>
                <c:pt idx="457">
                  <c:v>0.49870000000000003</c:v>
                </c:pt>
                <c:pt idx="458">
                  <c:v>0.52139999999999997</c:v>
                </c:pt>
                <c:pt idx="459">
                  <c:v>0.52417000000000002</c:v>
                </c:pt>
                <c:pt idx="460">
                  <c:v>0.51400000000000001</c:v>
                </c:pt>
                <c:pt idx="461">
                  <c:v>0.49420000000000003</c:v>
                </c:pt>
                <c:pt idx="462">
                  <c:v>0.48360000000000003</c:v>
                </c:pt>
                <c:pt idx="463">
                  <c:v>0.49060000000000004</c:v>
                </c:pt>
                <c:pt idx="464">
                  <c:v>0.52360000000000007</c:v>
                </c:pt>
                <c:pt idx="465">
                  <c:v>0.55470000000000008</c:v>
                </c:pt>
                <c:pt idx="466">
                  <c:v>0.55430000000000001</c:v>
                </c:pt>
                <c:pt idx="467">
                  <c:v>0.56010000000000004</c:v>
                </c:pt>
                <c:pt idx="468">
                  <c:v>0.57640000000000002</c:v>
                </c:pt>
                <c:pt idx="469">
                  <c:v>0.57760000000000011</c:v>
                </c:pt>
                <c:pt idx="470">
                  <c:v>0.58699999999999997</c:v>
                </c:pt>
                <c:pt idx="471">
                  <c:v>0.58779999999999999</c:v>
                </c:pt>
                <c:pt idx="472">
                  <c:v>0.58169999999999999</c:v>
                </c:pt>
                <c:pt idx="473">
                  <c:v>0.58699999999999997</c:v>
                </c:pt>
                <c:pt idx="474">
                  <c:v>0.58560000000000001</c:v>
                </c:pt>
                <c:pt idx="475">
                  <c:v>0.59039999999999992</c:v>
                </c:pt>
                <c:pt idx="476">
                  <c:v>0.54570000000000007</c:v>
                </c:pt>
                <c:pt idx="477">
                  <c:v>0.54570000000000007</c:v>
                </c:pt>
                <c:pt idx="478">
                  <c:v>0.58319999999999994</c:v>
                </c:pt>
                <c:pt idx="479">
                  <c:v>0.58989999999999998</c:v>
                </c:pt>
                <c:pt idx="480">
                  <c:v>0.57800000000000007</c:v>
                </c:pt>
                <c:pt idx="481">
                  <c:v>0.55200000000000005</c:v>
                </c:pt>
                <c:pt idx="482">
                  <c:v>0.51790000000000003</c:v>
                </c:pt>
                <c:pt idx="483">
                  <c:v>0.5626000000000001</c:v>
                </c:pt>
                <c:pt idx="484">
                  <c:v>0.55810000000000004</c:v>
                </c:pt>
                <c:pt idx="485">
                  <c:v>0.54349999999999998</c:v>
                </c:pt>
                <c:pt idx="486">
                  <c:v>0.53680000000000005</c:v>
                </c:pt>
                <c:pt idx="487">
                  <c:v>0.5323</c:v>
                </c:pt>
                <c:pt idx="488">
                  <c:v>0.53410000000000002</c:v>
                </c:pt>
                <c:pt idx="489">
                  <c:v>0.53049999999999997</c:v>
                </c:pt>
                <c:pt idx="490">
                  <c:v>0.53180000000000005</c:v>
                </c:pt>
                <c:pt idx="491">
                  <c:v>0.52400000000000002</c:v>
                </c:pt>
                <c:pt idx="492">
                  <c:v>0.55049999999999999</c:v>
                </c:pt>
                <c:pt idx="493">
                  <c:v>0.59609999999999996</c:v>
                </c:pt>
                <c:pt idx="494">
                  <c:v>0.5907</c:v>
                </c:pt>
                <c:pt idx="495">
                  <c:v>0.59739999999999993</c:v>
                </c:pt>
                <c:pt idx="496">
                  <c:v>0.5777000000000001</c:v>
                </c:pt>
                <c:pt idx="497">
                  <c:v>0.62140000000000006</c:v>
                </c:pt>
                <c:pt idx="498">
                  <c:v>0.57400000000000007</c:v>
                </c:pt>
                <c:pt idx="499">
                  <c:v>0.61370000000000013</c:v>
                </c:pt>
                <c:pt idx="500">
                  <c:v>0.61940000000000006</c:v>
                </c:pt>
                <c:pt idx="501">
                  <c:v>0.62100000000000011</c:v>
                </c:pt>
                <c:pt idx="502">
                  <c:v>0.58189999999999997</c:v>
                </c:pt>
                <c:pt idx="503">
                  <c:v>0.57500000000000007</c:v>
                </c:pt>
                <c:pt idx="504">
                  <c:v>0.61260000000000014</c:v>
                </c:pt>
                <c:pt idx="505">
                  <c:v>0.61940000000000006</c:v>
                </c:pt>
                <c:pt idx="506">
                  <c:v>0.65970000000000018</c:v>
                </c:pt>
                <c:pt idx="507">
                  <c:v>0.66520000000000012</c:v>
                </c:pt>
                <c:pt idx="508">
                  <c:v>0.68980000000000008</c:v>
                </c:pt>
                <c:pt idx="509">
                  <c:v>0.69480000000000008</c:v>
                </c:pt>
                <c:pt idx="510">
                  <c:v>0.70520000000000005</c:v>
                </c:pt>
                <c:pt idx="511">
                  <c:v>0.72670000000000012</c:v>
                </c:pt>
                <c:pt idx="512">
                  <c:v>0.69920000000000004</c:v>
                </c:pt>
                <c:pt idx="513">
                  <c:v>0.71800000000000008</c:v>
                </c:pt>
                <c:pt idx="514">
                  <c:v>0.76050000000000006</c:v>
                </c:pt>
                <c:pt idx="515">
                  <c:v>0.7078000000000001</c:v>
                </c:pt>
                <c:pt idx="516">
                  <c:v>0.76760000000000017</c:v>
                </c:pt>
                <c:pt idx="517">
                  <c:v>0.77050000000000007</c:v>
                </c:pt>
                <c:pt idx="518">
                  <c:v>0.77270000000000016</c:v>
                </c:pt>
                <c:pt idx="519">
                  <c:v>0.7753000000000001</c:v>
                </c:pt>
                <c:pt idx="520">
                  <c:v>0.78810000000000002</c:v>
                </c:pt>
                <c:pt idx="521">
                  <c:v>0.78610000000000002</c:v>
                </c:pt>
                <c:pt idx="522">
                  <c:v>0.79600000000000004</c:v>
                </c:pt>
                <c:pt idx="523">
                  <c:v>0.78920000000000001</c:v>
                </c:pt>
                <c:pt idx="524">
                  <c:v>0.80180000000000007</c:v>
                </c:pt>
                <c:pt idx="525">
                  <c:v>0.79339999999999999</c:v>
                </c:pt>
                <c:pt idx="526">
                  <c:v>0.80349999999999999</c:v>
                </c:pt>
                <c:pt idx="527">
                  <c:v>0.78849999999999998</c:v>
                </c:pt>
                <c:pt idx="528">
                  <c:v>0.80110000000000003</c:v>
                </c:pt>
                <c:pt idx="529">
                  <c:v>0.74480000000000013</c:v>
                </c:pt>
                <c:pt idx="530">
                  <c:v>0.79210000000000003</c:v>
                </c:pt>
                <c:pt idx="531">
                  <c:v>0.8106000000000001</c:v>
                </c:pt>
                <c:pt idx="532">
                  <c:v>0.81930000000000003</c:v>
                </c:pt>
                <c:pt idx="533">
                  <c:v>0.83100000000000007</c:v>
                </c:pt>
                <c:pt idx="534">
                  <c:v>0.84160000000000013</c:v>
                </c:pt>
                <c:pt idx="535">
                  <c:v>0.82860000000000011</c:v>
                </c:pt>
                <c:pt idx="536">
                  <c:v>0.83550000000000002</c:v>
                </c:pt>
                <c:pt idx="537">
                  <c:v>0.84090000000000009</c:v>
                </c:pt>
                <c:pt idx="538">
                  <c:v>0.85410000000000008</c:v>
                </c:pt>
                <c:pt idx="539">
                  <c:v>0.85690000000000011</c:v>
                </c:pt>
                <c:pt idx="540">
                  <c:v>0.85150000000000003</c:v>
                </c:pt>
                <c:pt idx="541">
                  <c:v>0.86060000000000014</c:v>
                </c:pt>
                <c:pt idx="542">
                  <c:v>0.86840000000000006</c:v>
                </c:pt>
                <c:pt idx="543">
                  <c:v>0.8529000000000001</c:v>
                </c:pt>
                <c:pt idx="544">
                  <c:v>0.85250000000000004</c:v>
                </c:pt>
                <c:pt idx="545">
                  <c:v>0.85620000000000007</c:v>
                </c:pt>
                <c:pt idx="546">
                  <c:v>0.86890000000000012</c:v>
                </c:pt>
                <c:pt idx="547">
                  <c:v>0.85690000000000011</c:v>
                </c:pt>
                <c:pt idx="548">
                  <c:v>0.85210000000000008</c:v>
                </c:pt>
                <c:pt idx="549">
                  <c:v>0.85740000000000005</c:v>
                </c:pt>
                <c:pt idx="550">
                  <c:v>0.86170000000000013</c:v>
                </c:pt>
                <c:pt idx="551">
                  <c:v>0.86610000000000009</c:v>
                </c:pt>
                <c:pt idx="552">
                  <c:v>0.86210000000000009</c:v>
                </c:pt>
                <c:pt idx="553">
                  <c:v>0.84360000000000013</c:v>
                </c:pt>
                <c:pt idx="554">
                  <c:v>0.83870000000000011</c:v>
                </c:pt>
                <c:pt idx="555">
                  <c:v>0.82340000000000002</c:v>
                </c:pt>
                <c:pt idx="556">
                  <c:v>0.8600000000000001</c:v>
                </c:pt>
                <c:pt idx="557">
                  <c:v>0.90039999999999998</c:v>
                </c:pt>
                <c:pt idx="558">
                  <c:v>0.9457000000000001</c:v>
                </c:pt>
                <c:pt idx="559">
                  <c:v>0.93710000000000004</c:v>
                </c:pt>
                <c:pt idx="560">
                  <c:v>0.9204</c:v>
                </c:pt>
                <c:pt idx="561">
                  <c:v>0.92510000000000003</c:v>
                </c:pt>
                <c:pt idx="562">
                  <c:v>0.88939999999999997</c:v>
                </c:pt>
                <c:pt idx="563">
                  <c:v>0.81950000000000001</c:v>
                </c:pt>
                <c:pt idx="564">
                  <c:v>0.88419999999999999</c:v>
                </c:pt>
                <c:pt idx="565">
                  <c:v>0.85940000000000005</c:v>
                </c:pt>
                <c:pt idx="566">
                  <c:v>0.85600000000000009</c:v>
                </c:pt>
                <c:pt idx="567">
                  <c:v>0.85660000000000014</c:v>
                </c:pt>
                <c:pt idx="568">
                  <c:v>0.87020000000000008</c:v>
                </c:pt>
                <c:pt idx="569">
                  <c:v>0.8851</c:v>
                </c:pt>
                <c:pt idx="570">
                  <c:v>0.88749999999999996</c:v>
                </c:pt>
                <c:pt idx="571">
                  <c:v>0.9012</c:v>
                </c:pt>
                <c:pt idx="572">
                  <c:v>0.90380000000000005</c:v>
                </c:pt>
                <c:pt idx="573">
                  <c:v>0.90549999999999997</c:v>
                </c:pt>
                <c:pt idx="574">
                  <c:v>0.91120000000000001</c:v>
                </c:pt>
                <c:pt idx="575">
                  <c:v>0.91520000000000001</c:v>
                </c:pt>
                <c:pt idx="576">
                  <c:v>0.9093</c:v>
                </c:pt>
                <c:pt idx="577">
                  <c:v>0.88390000000000002</c:v>
                </c:pt>
                <c:pt idx="578">
                  <c:v>0.88549999999999995</c:v>
                </c:pt>
                <c:pt idx="579">
                  <c:v>0.88739999999999997</c:v>
                </c:pt>
                <c:pt idx="580">
                  <c:v>0.88390000000000002</c:v>
                </c:pt>
                <c:pt idx="581">
                  <c:v>0.88780000000000003</c:v>
                </c:pt>
                <c:pt idx="582">
                  <c:v>0.89410000000000001</c:v>
                </c:pt>
                <c:pt idx="583">
                  <c:v>0.90100000000000002</c:v>
                </c:pt>
                <c:pt idx="584">
                  <c:v>0.9022</c:v>
                </c:pt>
                <c:pt idx="585">
                  <c:v>0.90329999999999999</c:v>
                </c:pt>
                <c:pt idx="586">
                  <c:v>0.90260000000000007</c:v>
                </c:pt>
                <c:pt idx="587">
                  <c:v>0.90690000000000004</c:v>
                </c:pt>
                <c:pt idx="588">
                  <c:v>0.90790000000000004</c:v>
                </c:pt>
                <c:pt idx="589">
                  <c:v>0.90770000000000006</c:v>
                </c:pt>
                <c:pt idx="590">
                  <c:v>0.90680000000000005</c:v>
                </c:pt>
                <c:pt idx="591">
                  <c:v>0.90349999999999997</c:v>
                </c:pt>
                <c:pt idx="592">
                  <c:v>0.90360000000000007</c:v>
                </c:pt>
                <c:pt idx="593">
                  <c:v>0.90839999999999999</c:v>
                </c:pt>
                <c:pt idx="594">
                  <c:v>0.90860000000000007</c:v>
                </c:pt>
                <c:pt idx="595">
                  <c:v>0.90990000000000004</c:v>
                </c:pt>
                <c:pt idx="596">
                  <c:v>0.90749999999999997</c:v>
                </c:pt>
                <c:pt idx="597">
                  <c:v>0.90360000000000007</c:v>
                </c:pt>
                <c:pt idx="598">
                  <c:v>0.90880000000000005</c:v>
                </c:pt>
                <c:pt idx="599">
                  <c:v>0.90370000000000006</c:v>
                </c:pt>
                <c:pt idx="600">
                  <c:v>0.88660000000000005</c:v>
                </c:pt>
                <c:pt idx="601">
                  <c:v>0.88590000000000002</c:v>
                </c:pt>
                <c:pt idx="602">
                  <c:v>0.8891</c:v>
                </c:pt>
                <c:pt idx="603">
                  <c:v>0.8871</c:v>
                </c:pt>
                <c:pt idx="604">
                  <c:v>0.89129999999999998</c:v>
                </c:pt>
                <c:pt idx="605">
                  <c:v>0.88619999999999999</c:v>
                </c:pt>
                <c:pt idx="606">
                  <c:v>0.87790000000000012</c:v>
                </c:pt>
                <c:pt idx="607">
                  <c:v>0.89119999999999999</c:v>
                </c:pt>
                <c:pt idx="608">
                  <c:v>0.89980000000000004</c:v>
                </c:pt>
                <c:pt idx="609">
                  <c:v>0.91100000000000003</c:v>
                </c:pt>
                <c:pt idx="610">
                  <c:v>0.88829999999999998</c:v>
                </c:pt>
                <c:pt idx="611">
                  <c:v>0.90090000000000003</c:v>
                </c:pt>
                <c:pt idx="612">
                  <c:v>0.89470000000000005</c:v>
                </c:pt>
                <c:pt idx="613">
                  <c:v>0.89880000000000004</c:v>
                </c:pt>
                <c:pt idx="614">
                  <c:v>0.90290000000000004</c:v>
                </c:pt>
                <c:pt idx="615">
                  <c:v>0.90270000000000006</c:v>
                </c:pt>
                <c:pt idx="616">
                  <c:v>0.90439999999999998</c:v>
                </c:pt>
                <c:pt idx="617">
                  <c:v>0.91880000000000006</c:v>
                </c:pt>
                <c:pt idx="618">
                  <c:v>0.91260000000000008</c:v>
                </c:pt>
                <c:pt idx="619">
                  <c:v>0.91260000000000008</c:v>
                </c:pt>
                <c:pt idx="620">
                  <c:v>0.9103</c:v>
                </c:pt>
                <c:pt idx="621">
                  <c:v>0.91460000000000008</c:v>
                </c:pt>
                <c:pt idx="622">
                  <c:v>0.91610000000000003</c:v>
                </c:pt>
                <c:pt idx="623">
                  <c:v>0.91690000000000005</c:v>
                </c:pt>
                <c:pt idx="624">
                  <c:v>0.92100000000000004</c:v>
                </c:pt>
                <c:pt idx="625">
                  <c:v>0.92130000000000001</c:v>
                </c:pt>
                <c:pt idx="626">
                  <c:v>0.92270000000000008</c:v>
                </c:pt>
                <c:pt idx="627">
                  <c:v>0.9224</c:v>
                </c:pt>
                <c:pt idx="628">
                  <c:v>0.9204</c:v>
                </c:pt>
                <c:pt idx="629">
                  <c:v>0.92510000000000003</c:v>
                </c:pt>
                <c:pt idx="630">
                  <c:v>0.92480000000000007</c:v>
                </c:pt>
                <c:pt idx="631">
                  <c:v>0.9224</c:v>
                </c:pt>
                <c:pt idx="632">
                  <c:v>0.92120000000000002</c:v>
                </c:pt>
                <c:pt idx="633">
                  <c:v>0.92060000000000008</c:v>
                </c:pt>
                <c:pt idx="634">
                  <c:v>0.91420000000000001</c:v>
                </c:pt>
                <c:pt idx="635">
                  <c:v>0.91600000000000004</c:v>
                </c:pt>
                <c:pt idx="636">
                  <c:v>0.9163</c:v>
                </c:pt>
                <c:pt idx="637">
                  <c:v>0.91200000000000003</c:v>
                </c:pt>
                <c:pt idx="638">
                  <c:v>0.91420000000000001</c:v>
                </c:pt>
                <c:pt idx="639">
                  <c:v>0.92170000000000007</c:v>
                </c:pt>
                <c:pt idx="640">
                  <c:v>0.91700000000000004</c:v>
                </c:pt>
                <c:pt idx="641">
                  <c:v>0.91960000000000008</c:v>
                </c:pt>
                <c:pt idx="642">
                  <c:v>0.91810000000000003</c:v>
                </c:pt>
                <c:pt idx="643">
                  <c:v>0.91220000000000001</c:v>
                </c:pt>
                <c:pt idx="644">
                  <c:v>0.90670000000000006</c:v>
                </c:pt>
                <c:pt idx="645">
                  <c:v>0.91160000000000008</c:v>
                </c:pt>
                <c:pt idx="646">
                  <c:v>0.91720000000000002</c:v>
                </c:pt>
                <c:pt idx="647">
                  <c:v>0.92180000000000006</c:v>
                </c:pt>
                <c:pt idx="648">
                  <c:v>0.92749999999999999</c:v>
                </c:pt>
                <c:pt idx="649">
                  <c:v>0.90780000000000005</c:v>
                </c:pt>
                <c:pt idx="650">
                  <c:v>0.9173</c:v>
                </c:pt>
                <c:pt idx="651">
                  <c:v>0.91980000000000006</c:v>
                </c:pt>
                <c:pt idx="652">
                  <c:v>0.90449999999999997</c:v>
                </c:pt>
                <c:pt idx="653">
                  <c:v>0.92170000000000007</c:v>
                </c:pt>
                <c:pt idx="654">
                  <c:v>0.92660000000000009</c:v>
                </c:pt>
                <c:pt idx="655">
                  <c:v>0.91980000000000006</c:v>
                </c:pt>
                <c:pt idx="656">
                  <c:v>0.92200000000000004</c:v>
                </c:pt>
                <c:pt idx="657">
                  <c:v>0.89860000000000007</c:v>
                </c:pt>
                <c:pt idx="658">
                  <c:v>0.90580000000000005</c:v>
                </c:pt>
                <c:pt idx="659">
                  <c:v>0.92590000000000006</c:v>
                </c:pt>
                <c:pt idx="660">
                  <c:v>0.9325</c:v>
                </c:pt>
                <c:pt idx="661">
                  <c:v>0.94600000000000006</c:v>
                </c:pt>
                <c:pt idx="662">
                  <c:v>0.95690000000000008</c:v>
                </c:pt>
                <c:pt idx="663">
                  <c:v>0.95580000000000009</c:v>
                </c:pt>
                <c:pt idx="664">
                  <c:v>0.95010000000000006</c:v>
                </c:pt>
                <c:pt idx="665">
                  <c:v>0.96340000000000003</c:v>
                </c:pt>
                <c:pt idx="666">
                  <c:v>0.97080000000000011</c:v>
                </c:pt>
                <c:pt idx="667">
                  <c:v>0.9829</c:v>
                </c:pt>
                <c:pt idx="668">
                  <c:v>0.98070000000000002</c:v>
                </c:pt>
                <c:pt idx="669">
                  <c:v>0.98539999999999994</c:v>
                </c:pt>
                <c:pt idx="670">
                  <c:v>0.98019999999999996</c:v>
                </c:pt>
                <c:pt idx="671">
                  <c:v>0.98129999999999995</c:v>
                </c:pt>
                <c:pt idx="672">
                  <c:v>0.98580000000000001</c:v>
                </c:pt>
                <c:pt idx="673">
                  <c:v>0.99960000000000004</c:v>
                </c:pt>
                <c:pt idx="674">
                  <c:v>0.99739999999999995</c:v>
                </c:pt>
                <c:pt idx="675">
                  <c:v>1.0110999999999999</c:v>
                </c:pt>
                <c:pt idx="676">
                  <c:v>0.99909999999999999</c:v>
                </c:pt>
                <c:pt idx="677">
                  <c:v>1.0004</c:v>
                </c:pt>
                <c:pt idx="678">
                  <c:v>1.0014999999999998</c:v>
                </c:pt>
                <c:pt idx="679">
                  <c:v>0.99819999999999998</c:v>
                </c:pt>
                <c:pt idx="680">
                  <c:v>0.9889</c:v>
                </c:pt>
                <c:pt idx="681">
                  <c:v>0.98699999999999999</c:v>
                </c:pt>
                <c:pt idx="682">
                  <c:v>0.98370000000000002</c:v>
                </c:pt>
                <c:pt idx="683">
                  <c:v>0.97210000000000008</c:v>
                </c:pt>
                <c:pt idx="684">
                  <c:v>0.98360000000000003</c:v>
                </c:pt>
                <c:pt idx="685">
                  <c:v>0.9678000000000001</c:v>
                </c:pt>
                <c:pt idx="686">
                  <c:v>0.9678000000000001</c:v>
                </c:pt>
                <c:pt idx="687">
                  <c:v>0.96240000000000003</c:v>
                </c:pt>
                <c:pt idx="688">
                  <c:v>0.96090000000000009</c:v>
                </c:pt>
                <c:pt idx="689">
                  <c:v>0.95840000000000003</c:v>
                </c:pt>
                <c:pt idx="690">
                  <c:v>0.95920000000000005</c:v>
                </c:pt>
                <c:pt idx="691">
                  <c:v>0.96130000000000004</c:v>
                </c:pt>
                <c:pt idx="692">
                  <c:v>0.96250000000000002</c:v>
                </c:pt>
                <c:pt idx="693">
                  <c:v>0.96960000000000013</c:v>
                </c:pt>
                <c:pt idx="694">
                  <c:v>0.96550000000000002</c:v>
                </c:pt>
                <c:pt idx="695">
                  <c:v>0.96550000000000002</c:v>
                </c:pt>
                <c:pt idx="696">
                  <c:v>0.96550000000000002</c:v>
                </c:pt>
                <c:pt idx="697">
                  <c:v>0.96550000000000002</c:v>
                </c:pt>
                <c:pt idx="698">
                  <c:v>0.96550000000000002</c:v>
                </c:pt>
                <c:pt idx="699">
                  <c:v>0.96550000000000002</c:v>
                </c:pt>
                <c:pt idx="700">
                  <c:v>0.9729000000000001</c:v>
                </c:pt>
                <c:pt idx="701">
                  <c:v>0.97450000000000003</c:v>
                </c:pt>
                <c:pt idx="702">
                  <c:v>0.98739999999999994</c:v>
                </c:pt>
                <c:pt idx="703">
                  <c:v>0.99509999999999998</c:v>
                </c:pt>
                <c:pt idx="704">
                  <c:v>1.0106999999999999</c:v>
                </c:pt>
                <c:pt idx="705">
                  <c:v>1.0244</c:v>
                </c:pt>
                <c:pt idx="706">
                  <c:v>1.0443</c:v>
                </c:pt>
                <c:pt idx="707">
                  <c:v>1.0477999999999998</c:v>
                </c:pt>
                <c:pt idx="708">
                  <c:v>1.0283</c:v>
                </c:pt>
                <c:pt idx="709">
                  <c:v>1.0617999999999999</c:v>
                </c:pt>
                <c:pt idx="710">
                  <c:v>1.0736999999999999</c:v>
                </c:pt>
                <c:pt idx="711">
                  <c:v>1.0807</c:v>
                </c:pt>
                <c:pt idx="712">
                  <c:v>1.0845</c:v>
                </c:pt>
                <c:pt idx="713">
                  <c:v>1.1068</c:v>
                </c:pt>
                <c:pt idx="714">
                  <c:v>1.1143000000000001</c:v>
                </c:pt>
                <c:pt idx="715">
                  <c:v>1.1167</c:v>
                </c:pt>
                <c:pt idx="716">
                  <c:v>1.1264000000000001</c:v>
                </c:pt>
                <c:pt idx="717">
                  <c:v>1.1305000000000001</c:v>
                </c:pt>
                <c:pt idx="718">
                  <c:v>1.1202000000000001</c:v>
                </c:pt>
                <c:pt idx="719">
                  <c:v>1.1085</c:v>
                </c:pt>
                <c:pt idx="720">
                  <c:v>1.1167</c:v>
                </c:pt>
                <c:pt idx="721">
                  <c:v>1.1069</c:v>
                </c:pt>
                <c:pt idx="722">
                  <c:v>1.1109</c:v>
                </c:pt>
                <c:pt idx="723">
                  <c:v>1.1132</c:v>
                </c:pt>
                <c:pt idx="724">
                  <c:v>1.1187</c:v>
                </c:pt>
                <c:pt idx="725">
                  <c:v>1.1112</c:v>
                </c:pt>
                <c:pt idx="726">
                  <c:v>1.1163000000000001</c:v>
                </c:pt>
                <c:pt idx="727">
                  <c:v>1.1076999999999999</c:v>
                </c:pt>
                <c:pt idx="728">
                  <c:v>1.1363000000000001</c:v>
                </c:pt>
                <c:pt idx="729">
                  <c:v>1.1476999999999999</c:v>
                </c:pt>
                <c:pt idx="730">
                  <c:v>1.1462000000000001</c:v>
                </c:pt>
                <c:pt idx="731">
                  <c:v>1.1236999999999999</c:v>
                </c:pt>
                <c:pt idx="732">
                  <c:v>1.1361000000000001</c:v>
                </c:pt>
                <c:pt idx="733">
                  <c:v>1.1325000000000001</c:v>
                </c:pt>
                <c:pt idx="734">
                  <c:v>1.143</c:v>
                </c:pt>
                <c:pt idx="735">
                  <c:v>1.1284000000000001</c:v>
                </c:pt>
                <c:pt idx="736">
                  <c:v>1.1813</c:v>
                </c:pt>
                <c:pt idx="737">
                  <c:v>1.1709000000000001</c:v>
                </c:pt>
                <c:pt idx="738">
                  <c:v>1.1664000000000001</c:v>
                </c:pt>
                <c:pt idx="739">
                  <c:v>1.1821000000000002</c:v>
                </c:pt>
                <c:pt idx="740">
                  <c:v>1.1983000000000001</c:v>
                </c:pt>
                <c:pt idx="741">
                  <c:v>1.2123999999999999</c:v>
                </c:pt>
                <c:pt idx="742">
                  <c:v>1.2161</c:v>
                </c:pt>
                <c:pt idx="743">
                  <c:v>1.214</c:v>
                </c:pt>
                <c:pt idx="744">
                  <c:v>1.2249999999999999</c:v>
                </c:pt>
                <c:pt idx="745">
                  <c:v>1.2105999999999999</c:v>
                </c:pt>
                <c:pt idx="746">
                  <c:v>1.2382</c:v>
                </c:pt>
                <c:pt idx="747">
                  <c:v>1.2403999999999999</c:v>
                </c:pt>
                <c:pt idx="748">
                  <c:v>1.2549999999999999</c:v>
                </c:pt>
                <c:pt idx="749">
                  <c:v>1.2607999999999999</c:v>
                </c:pt>
                <c:pt idx="750">
                  <c:v>1.2531999999999999</c:v>
                </c:pt>
                <c:pt idx="751">
                  <c:v>1.2451999999999999</c:v>
                </c:pt>
                <c:pt idx="752">
                  <c:v>1.1901000000000002</c:v>
                </c:pt>
                <c:pt idx="753">
                  <c:v>1.2643</c:v>
                </c:pt>
                <c:pt idx="754">
                  <c:v>1.2821</c:v>
                </c:pt>
                <c:pt idx="755">
                  <c:v>1.2823</c:v>
                </c:pt>
                <c:pt idx="756">
                  <c:v>1.2817999999999998</c:v>
                </c:pt>
                <c:pt idx="757">
                  <c:v>1.2857999999999998</c:v>
                </c:pt>
                <c:pt idx="758">
                  <c:v>1.2893999999999999</c:v>
                </c:pt>
                <c:pt idx="759">
                  <c:v>1.2818999999999998</c:v>
                </c:pt>
                <c:pt idx="760">
                  <c:v>1.2668999999999999</c:v>
                </c:pt>
                <c:pt idx="761">
                  <c:v>1.2763</c:v>
                </c:pt>
                <c:pt idx="762">
                  <c:v>1.2682</c:v>
                </c:pt>
                <c:pt idx="763">
                  <c:v>1.2491999999999999</c:v>
                </c:pt>
                <c:pt idx="764">
                  <c:v>1.2638999999999998</c:v>
                </c:pt>
                <c:pt idx="765">
                  <c:v>1.2553999999999998</c:v>
                </c:pt>
                <c:pt idx="766">
                  <c:v>1.2301</c:v>
                </c:pt>
                <c:pt idx="767">
                  <c:v>1.2594999999999998</c:v>
                </c:pt>
                <c:pt idx="768">
                  <c:v>1.2883</c:v>
                </c:pt>
                <c:pt idx="769">
                  <c:v>1.3095999999999999</c:v>
                </c:pt>
                <c:pt idx="770">
                  <c:v>1.3095999999999999</c:v>
                </c:pt>
                <c:pt idx="771">
                  <c:v>1.3095999999999999</c:v>
                </c:pt>
                <c:pt idx="772">
                  <c:v>1.3095999999999999</c:v>
                </c:pt>
                <c:pt idx="773">
                  <c:v>1.3095999999999999</c:v>
                </c:pt>
                <c:pt idx="774">
                  <c:v>1.3095999999999999</c:v>
                </c:pt>
                <c:pt idx="775">
                  <c:v>1.3095999999999999</c:v>
                </c:pt>
                <c:pt idx="776">
                  <c:v>1.3095999999999999</c:v>
                </c:pt>
                <c:pt idx="777">
                  <c:v>1.3095999999999999</c:v>
                </c:pt>
                <c:pt idx="778">
                  <c:v>1.3095999999999999</c:v>
                </c:pt>
                <c:pt idx="779">
                  <c:v>1.3095999999999999</c:v>
                </c:pt>
                <c:pt idx="780">
                  <c:v>1.3181</c:v>
                </c:pt>
                <c:pt idx="781">
                  <c:v>1.3133999999999999</c:v>
                </c:pt>
                <c:pt idx="782">
                  <c:v>1.3177999999999999</c:v>
                </c:pt>
                <c:pt idx="783">
                  <c:v>1.3228</c:v>
                </c:pt>
                <c:pt idx="784">
                  <c:v>1.3194999999999999</c:v>
                </c:pt>
                <c:pt idx="785">
                  <c:v>1.3245</c:v>
                </c:pt>
                <c:pt idx="786">
                  <c:v>1.3261000000000001</c:v>
                </c:pt>
                <c:pt idx="787">
                  <c:v>1.3441000000000001</c:v>
                </c:pt>
                <c:pt idx="788">
                  <c:v>1.3491</c:v>
                </c:pt>
                <c:pt idx="789">
                  <c:v>1.351</c:v>
                </c:pt>
                <c:pt idx="790">
                  <c:v>1.3367</c:v>
                </c:pt>
                <c:pt idx="791">
                  <c:v>1.2988</c:v>
                </c:pt>
                <c:pt idx="792">
                  <c:v>1.2935999999999999</c:v>
                </c:pt>
                <c:pt idx="793">
                  <c:v>1.2527999999999999</c:v>
                </c:pt>
                <c:pt idx="794">
                  <c:v>1.2387999999999999</c:v>
                </c:pt>
                <c:pt idx="795">
                  <c:v>1.2874999999999999</c:v>
                </c:pt>
                <c:pt idx="796">
                  <c:v>1.3109999999999999</c:v>
                </c:pt>
                <c:pt idx="797">
                  <c:v>1.3048</c:v>
                </c:pt>
                <c:pt idx="798">
                  <c:v>1.3297999999999999</c:v>
                </c:pt>
                <c:pt idx="799">
                  <c:v>1.3289</c:v>
                </c:pt>
                <c:pt idx="800">
                  <c:v>1.3012999999999999</c:v>
                </c:pt>
                <c:pt idx="801">
                  <c:v>1.3012999999999999</c:v>
                </c:pt>
                <c:pt idx="802">
                  <c:v>1.3027</c:v>
                </c:pt>
                <c:pt idx="803">
                  <c:v>1.3014999999999999</c:v>
                </c:pt>
                <c:pt idx="804">
                  <c:v>1.3007</c:v>
                </c:pt>
                <c:pt idx="805">
                  <c:v>1.2943</c:v>
                </c:pt>
                <c:pt idx="806">
                  <c:v>1.2926</c:v>
                </c:pt>
                <c:pt idx="807">
                  <c:v>1.3</c:v>
                </c:pt>
                <c:pt idx="808">
                  <c:v>1.3029999999999999</c:v>
                </c:pt>
                <c:pt idx="809">
                  <c:v>1.3266</c:v>
                </c:pt>
                <c:pt idx="810">
                  <c:v>1.3468</c:v>
                </c:pt>
                <c:pt idx="811">
                  <c:v>1.3415999999999999</c:v>
                </c:pt>
                <c:pt idx="812">
                  <c:v>1.3351999999999999</c:v>
                </c:pt>
                <c:pt idx="813">
                  <c:v>1.3684000000000001</c:v>
                </c:pt>
                <c:pt idx="814">
                  <c:v>1.3795999999999999</c:v>
                </c:pt>
                <c:pt idx="815">
                  <c:v>1.3783000000000001</c:v>
                </c:pt>
                <c:pt idx="816">
                  <c:v>1.3508</c:v>
                </c:pt>
                <c:pt idx="817">
                  <c:v>1.3308</c:v>
                </c:pt>
                <c:pt idx="818">
                  <c:v>1.3326</c:v>
                </c:pt>
                <c:pt idx="819">
                  <c:v>1.3333999999999999</c:v>
                </c:pt>
                <c:pt idx="820">
                  <c:v>1.3029999999999999</c:v>
                </c:pt>
                <c:pt idx="821">
                  <c:v>1.3312999999999999</c:v>
                </c:pt>
                <c:pt idx="822">
                  <c:v>1.3404</c:v>
                </c:pt>
                <c:pt idx="823">
                  <c:v>1.3329</c:v>
                </c:pt>
                <c:pt idx="824">
                  <c:v>1.3449</c:v>
                </c:pt>
                <c:pt idx="825">
                  <c:v>1.3334999999999999</c:v>
                </c:pt>
                <c:pt idx="826">
                  <c:v>1.3338999999999999</c:v>
                </c:pt>
                <c:pt idx="827">
                  <c:v>1.3264</c:v>
                </c:pt>
                <c:pt idx="828">
                  <c:v>1.3302</c:v>
                </c:pt>
                <c:pt idx="829">
                  <c:v>1.3193999999999999</c:v>
                </c:pt>
                <c:pt idx="830">
                  <c:v>1.3294999999999999</c:v>
                </c:pt>
                <c:pt idx="831">
                  <c:v>1.3237999999999999</c:v>
                </c:pt>
                <c:pt idx="832">
                  <c:v>1.3243</c:v>
                </c:pt>
                <c:pt idx="833">
                  <c:v>1.3182</c:v>
                </c:pt>
                <c:pt idx="834">
                  <c:v>1.3235999999999999</c:v>
                </c:pt>
                <c:pt idx="835">
                  <c:v>1.3235999999999999</c:v>
                </c:pt>
                <c:pt idx="836">
                  <c:v>1.3235999999999999</c:v>
                </c:pt>
                <c:pt idx="837">
                  <c:v>1.3235999999999999</c:v>
                </c:pt>
                <c:pt idx="838">
                  <c:v>1.3235999999999999</c:v>
                </c:pt>
                <c:pt idx="839">
                  <c:v>1.3477999999999999</c:v>
                </c:pt>
                <c:pt idx="840">
                  <c:v>1.3455999999999999</c:v>
                </c:pt>
                <c:pt idx="841">
                  <c:v>1.3488</c:v>
                </c:pt>
                <c:pt idx="842">
                  <c:v>1.3543000000000001</c:v>
                </c:pt>
                <c:pt idx="843">
                  <c:v>1.3566</c:v>
                </c:pt>
                <c:pt idx="844">
                  <c:v>1.3713</c:v>
                </c:pt>
                <c:pt idx="845">
                  <c:v>1.3712</c:v>
                </c:pt>
                <c:pt idx="846">
                  <c:v>1.3777999999999999</c:v>
                </c:pt>
                <c:pt idx="847">
                  <c:v>1.3800000000000001</c:v>
                </c:pt>
                <c:pt idx="848">
                  <c:v>1.3781000000000001</c:v>
                </c:pt>
                <c:pt idx="849">
                  <c:v>1.3847</c:v>
                </c:pt>
                <c:pt idx="850">
                  <c:v>1.3828</c:v>
                </c:pt>
                <c:pt idx="851">
                  <c:v>1.3927</c:v>
                </c:pt>
                <c:pt idx="852">
                  <c:v>1.3953</c:v>
                </c:pt>
                <c:pt idx="853">
                  <c:v>1.4031999999999998</c:v>
                </c:pt>
                <c:pt idx="854">
                  <c:v>1.3943000000000001</c:v>
                </c:pt>
                <c:pt idx="855">
                  <c:v>1.3849</c:v>
                </c:pt>
                <c:pt idx="856">
                  <c:v>1.3793</c:v>
                </c:pt>
                <c:pt idx="857">
                  <c:v>1.3794999999999999</c:v>
                </c:pt>
                <c:pt idx="858">
                  <c:v>1.3812</c:v>
                </c:pt>
                <c:pt idx="859">
                  <c:v>1.3968</c:v>
                </c:pt>
                <c:pt idx="860">
                  <c:v>1.3995</c:v>
                </c:pt>
                <c:pt idx="861">
                  <c:v>1.3995</c:v>
                </c:pt>
                <c:pt idx="862">
                  <c:v>1.4130999999999998</c:v>
                </c:pt>
                <c:pt idx="863">
                  <c:v>1.4127999999999998</c:v>
                </c:pt>
                <c:pt idx="864">
                  <c:v>1.4259999999999999</c:v>
                </c:pt>
                <c:pt idx="865">
                  <c:v>1.4232999999999998</c:v>
                </c:pt>
                <c:pt idx="866">
                  <c:v>1.4195999999999998</c:v>
                </c:pt>
                <c:pt idx="867">
                  <c:v>1.4174999999999998</c:v>
                </c:pt>
                <c:pt idx="868">
                  <c:v>1.4223999999999999</c:v>
                </c:pt>
                <c:pt idx="869">
                  <c:v>1.4173999999999998</c:v>
                </c:pt>
                <c:pt idx="870">
                  <c:v>1.4174999999999998</c:v>
                </c:pt>
                <c:pt idx="871">
                  <c:v>1.4134999999999998</c:v>
                </c:pt>
                <c:pt idx="872">
                  <c:v>1.4278999999999997</c:v>
                </c:pt>
                <c:pt idx="873">
                  <c:v>1.4417999999999997</c:v>
                </c:pt>
                <c:pt idx="874">
                  <c:v>1.4321999999999999</c:v>
                </c:pt>
                <c:pt idx="875">
                  <c:v>1.4425999999999999</c:v>
                </c:pt>
                <c:pt idx="876">
                  <c:v>1.4458999999999997</c:v>
                </c:pt>
                <c:pt idx="877">
                  <c:v>1.4537999999999998</c:v>
                </c:pt>
                <c:pt idx="878">
                  <c:v>1.4513999999999998</c:v>
                </c:pt>
                <c:pt idx="879">
                  <c:v>1.4533999999999998</c:v>
                </c:pt>
                <c:pt idx="880">
                  <c:v>1.4218999999999997</c:v>
                </c:pt>
                <c:pt idx="881">
                  <c:v>1.4412999999999998</c:v>
                </c:pt>
                <c:pt idx="882">
                  <c:v>1.4414999999999998</c:v>
                </c:pt>
                <c:pt idx="883">
                  <c:v>1.4360999999999999</c:v>
                </c:pt>
                <c:pt idx="884">
                  <c:v>1.4642999999999999</c:v>
                </c:pt>
                <c:pt idx="885">
                  <c:v>1.4534999999999998</c:v>
                </c:pt>
                <c:pt idx="886">
                  <c:v>1.4442999999999999</c:v>
                </c:pt>
                <c:pt idx="887">
                  <c:v>1.4705999999999999</c:v>
                </c:pt>
                <c:pt idx="888">
                  <c:v>1.4405999999999999</c:v>
                </c:pt>
                <c:pt idx="889">
                  <c:v>1.4956999999999998</c:v>
                </c:pt>
                <c:pt idx="890">
                  <c:v>1.4641999999999999</c:v>
                </c:pt>
                <c:pt idx="891">
                  <c:v>1.4742</c:v>
                </c:pt>
                <c:pt idx="892">
                  <c:v>1.4831999999999999</c:v>
                </c:pt>
                <c:pt idx="893">
                  <c:v>1.4902</c:v>
                </c:pt>
                <c:pt idx="894">
                  <c:v>1.4866999999999999</c:v>
                </c:pt>
                <c:pt idx="895">
                  <c:v>1.4716999999999998</c:v>
                </c:pt>
                <c:pt idx="896">
                  <c:v>1.4656999999999998</c:v>
                </c:pt>
                <c:pt idx="897">
                  <c:v>1.4801</c:v>
                </c:pt>
                <c:pt idx="898">
                  <c:v>1.5113999999999999</c:v>
                </c:pt>
                <c:pt idx="899">
                  <c:v>1.5068999999999999</c:v>
                </c:pt>
                <c:pt idx="900">
                  <c:v>1.5007999999999999</c:v>
                </c:pt>
                <c:pt idx="901">
                  <c:v>1.4958999999999998</c:v>
                </c:pt>
                <c:pt idx="902">
                  <c:v>1.502</c:v>
                </c:pt>
                <c:pt idx="903">
                  <c:v>1.5148999999999999</c:v>
                </c:pt>
                <c:pt idx="904">
                  <c:v>1.5129999999999999</c:v>
                </c:pt>
                <c:pt idx="905">
                  <c:v>1.5152999999999999</c:v>
                </c:pt>
                <c:pt idx="906">
                  <c:v>1.5164</c:v>
                </c:pt>
                <c:pt idx="907">
                  <c:v>1.5192999999999999</c:v>
                </c:pt>
                <c:pt idx="908">
                  <c:v>1.5227999999999999</c:v>
                </c:pt>
                <c:pt idx="909">
                  <c:v>1.5210999999999999</c:v>
                </c:pt>
                <c:pt idx="910">
                  <c:v>1.5201</c:v>
                </c:pt>
                <c:pt idx="911">
                  <c:v>1.52</c:v>
                </c:pt>
                <c:pt idx="912">
                  <c:v>1.5231999999999999</c:v>
                </c:pt>
                <c:pt idx="913">
                  <c:v>1.5221</c:v>
                </c:pt>
                <c:pt idx="914">
                  <c:v>1.5245</c:v>
                </c:pt>
                <c:pt idx="915">
                  <c:v>1.5247999999999999</c:v>
                </c:pt>
                <c:pt idx="916">
                  <c:v>1.5247999999999999</c:v>
                </c:pt>
                <c:pt idx="917">
                  <c:v>1.5248999999999999</c:v>
                </c:pt>
                <c:pt idx="918">
                  <c:v>1.526</c:v>
                </c:pt>
                <c:pt idx="919">
                  <c:v>1.5266999999999999</c:v>
                </c:pt>
                <c:pt idx="920">
                  <c:v>1.5286</c:v>
                </c:pt>
                <c:pt idx="921">
                  <c:v>1.5286</c:v>
                </c:pt>
                <c:pt idx="922">
                  <c:v>1.5286</c:v>
                </c:pt>
                <c:pt idx="923">
                  <c:v>1.5286</c:v>
                </c:pt>
                <c:pt idx="924">
                  <c:v>1.5286</c:v>
                </c:pt>
                <c:pt idx="925">
                  <c:v>1.5286</c:v>
                </c:pt>
                <c:pt idx="926">
                  <c:v>1.5303</c:v>
                </c:pt>
                <c:pt idx="927">
                  <c:v>1.5294999999999999</c:v>
                </c:pt>
                <c:pt idx="928">
                  <c:v>1.5349999999999999</c:v>
                </c:pt>
                <c:pt idx="929">
                  <c:v>1.5405</c:v>
                </c:pt>
                <c:pt idx="930">
                  <c:v>1.5361</c:v>
                </c:pt>
                <c:pt idx="931">
                  <c:v>1.5454999999999999</c:v>
                </c:pt>
                <c:pt idx="932">
                  <c:v>1.5702</c:v>
                </c:pt>
                <c:pt idx="933">
                  <c:v>1.5776999999999999</c:v>
                </c:pt>
                <c:pt idx="934">
                  <c:v>1.585</c:v>
                </c:pt>
                <c:pt idx="935">
                  <c:v>1.6062000000000001</c:v>
                </c:pt>
                <c:pt idx="936">
                  <c:v>1.6220000000000001</c:v>
                </c:pt>
                <c:pt idx="937">
                  <c:v>1.6174999999999999</c:v>
                </c:pt>
                <c:pt idx="938">
                  <c:v>1.6158999999999999</c:v>
                </c:pt>
                <c:pt idx="939">
                  <c:v>1.6228</c:v>
                </c:pt>
                <c:pt idx="940">
                  <c:v>1.6062000000000001</c:v>
                </c:pt>
                <c:pt idx="941">
                  <c:v>1.5905</c:v>
                </c:pt>
                <c:pt idx="942">
                  <c:v>1.5736999999999999</c:v>
                </c:pt>
                <c:pt idx="943">
                  <c:v>1.5082</c:v>
                </c:pt>
                <c:pt idx="944">
                  <c:v>1.5621</c:v>
                </c:pt>
                <c:pt idx="945">
                  <c:v>1.6241000000000001</c:v>
                </c:pt>
                <c:pt idx="946">
                  <c:v>1.5895999999999999</c:v>
                </c:pt>
                <c:pt idx="947">
                  <c:v>1.6541000000000001</c:v>
                </c:pt>
                <c:pt idx="948">
                  <c:v>1.6447000000000001</c:v>
                </c:pt>
                <c:pt idx="949">
                  <c:v>1.6705000000000001</c:v>
                </c:pt>
                <c:pt idx="950">
                  <c:v>1.6306</c:v>
                </c:pt>
                <c:pt idx="951">
                  <c:v>1.6335999999999999</c:v>
                </c:pt>
                <c:pt idx="952">
                  <c:v>1.6366000000000001</c:v>
                </c:pt>
                <c:pt idx="953">
                  <c:v>1.6286</c:v>
                </c:pt>
                <c:pt idx="954">
                  <c:v>1.6347</c:v>
                </c:pt>
                <c:pt idx="955">
                  <c:v>1.6371</c:v>
                </c:pt>
                <c:pt idx="956">
                  <c:v>1.6401000000000001</c:v>
                </c:pt>
                <c:pt idx="957">
                  <c:v>1.6407</c:v>
                </c:pt>
                <c:pt idx="958">
                  <c:v>1.6411</c:v>
                </c:pt>
                <c:pt idx="959">
                  <c:v>1.6451</c:v>
                </c:pt>
                <c:pt idx="960">
                  <c:v>1.6440000000000001</c:v>
                </c:pt>
                <c:pt idx="961">
                  <c:v>1.6469</c:v>
                </c:pt>
                <c:pt idx="962">
                  <c:v>1.6513</c:v>
                </c:pt>
                <c:pt idx="963">
                  <c:v>1.6495</c:v>
                </c:pt>
                <c:pt idx="964">
                  <c:v>1.649</c:v>
                </c:pt>
              </c:numCache>
            </c:numRef>
          </c:val>
        </c:ser>
        <c:axId val="61428480"/>
        <c:axId val="61430016"/>
      </c:areaChart>
      <c:dateAx>
        <c:axId val="61428480"/>
        <c:scaling>
          <c:orientation val="minMax"/>
        </c:scaling>
        <c:axPos val="b"/>
        <c:numFmt formatCode="m/d/yy" sourceLinked="1"/>
        <c:tickLblPos val="nextTo"/>
        <c:crossAx val="61430016"/>
        <c:crosses val="autoZero"/>
        <c:auto val="1"/>
        <c:lblOffset val="100"/>
      </c:dateAx>
      <c:valAx>
        <c:axId val="61430016"/>
        <c:scaling>
          <c:orientation val="minMax"/>
        </c:scaling>
        <c:axPos val="l"/>
        <c:majorGridlines/>
        <c:numFmt formatCode="0.00%" sourceLinked="1"/>
        <c:tickLblPos val="nextTo"/>
        <c:crossAx val="6142848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3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R="0" algn="ctr" rtl="0">
              <a:spcBef>
                <a:spcPts val="0"/>
              </a:spcBef>
              <a:defRPr/>
            </a:lvl1pPr>
          </a:lstStyle>
          <a:p>
            <a:endParaRPr/>
          </a:p>
        </p:txBody>
      </p:sp>
      <p:pic>
        <p:nvPicPr>
          <p:cNvPr id="8" name="Picture 7" descr="jtbg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206692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Mad Hedge Fund Trader</a:t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“Getting Tired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4294967295"/>
          </p:nvPr>
        </p:nvSpPr>
        <p:spPr>
          <a:xfrm>
            <a:off x="457200" y="51054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John Thomas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San Francisco,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19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2014</a:t>
            </a:r>
            <a:b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3100" b="0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100" b="0" i="0" u="none" strike="noStrike" cap="none" baseline="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676400"/>
            <a:ext cx="5181601" cy="316928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Falling Asleep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533400" y="1600200"/>
            <a:ext cx="8001000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*Bonds have entered a long sideway range to build a base prior to launching the next jump up in yields, is good for the (TBT)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*Quantitative easing is over in the US, but is reborn in Japan and the US, German bond yields fall below 0.80%!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*Look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for the ten year Treasury yield to break to a new 2.30%-2.60% range and then stay there for a long time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*Take profits on (TBT) when the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ten year yield hits 2.60%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*Deflation is a growing factor in US GDP,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dragged down by energy costs</a:t>
            </a: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*Fed not to raise interest rates until 2016.</a:t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733800"/>
            <a:ext cx="2527300" cy="2527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Treasuries (TLT)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2.31%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Month of Incredible Flat Line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18" y="1447800"/>
            <a:ext cx="6742982" cy="5105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Year Treasury Yield ($TYX)-Yield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.84%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Ditto Here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97803"/>
            <a:ext cx="6676939" cy="505539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Junk Bonds (HYG)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5.31% Yield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Lead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15" y="1295400"/>
            <a:ext cx="6922285" cy="524115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Short Treasuries (TBT)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long position-Cost of Carry 45 basis points a month-Avoid options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460" y="1524000"/>
            <a:ext cx="6642340" cy="5029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Investment Grade Corporate Bonds (LQD)</a:t>
            </a:r>
            <a:b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3.40%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Yield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6724213" cy="50911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Debt (ELD)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4.92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92340"/>
            <a:ext cx="6514306" cy="49322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 Bonds (MUB)-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2.61%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yield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AAA, AA, and A rated bonds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799"/>
            <a:ext cx="6629400" cy="501940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MLP’s (LINE)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12.64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Yield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Smashed by Oil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4593"/>
            <a:ext cx="6963556" cy="527240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Tired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The rally was so fast, most managers were left behind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Now dealing with the same problem we have faced for most of the year: do we buy at the market top?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*US corporate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profits looking to gain another 10% in 2015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Flat</a:t>
            </a: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bond market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gives us flat financials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Maybe another 60 points in (SPX) to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2,100 by yearend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*Volatility</a:t>
            </a: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peaked at 33%, a stunning return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to 11%, and then a flat line</a:t>
            </a:r>
            <a:endParaRPr lang="en-US" sz="20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457200" y="1951039"/>
            <a:ext cx="7391399" cy="147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623198"/>
            <a:ext cx="3088210" cy="293000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1" y="533400"/>
            <a:ext cx="726968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Portfolio Review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Running a Small Low Risk Book at the Top of a Massive Move</a:t>
            </a:r>
            <a:br>
              <a:rPr lang="en-US" sz="2000" dirty="0" smtClean="0"/>
            </a:br>
            <a:r>
              <a:rPr lang="en-US" sz="2000" dirty="0" smtClean="0"/>
              <a:t>Adding to longs on small Dips</a:t>
            </a:r>
            <a:endParaRPr lang="en-US" sz="20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5029200" y="2514600"/>
          <a:ext cx="3541712" cy="302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2362200"/>
          <a:ext cx="4343400" cy="3051061"/>
        </p:xfrm>
        <a:graphic>
          <a:graphicData uri="http://schemas.openxmlformats.org/drawingml/2006/table">
            <a:tbl>
              <a:tblPr/>
              <a:tblGrid>
                <a:gridCol w="3193061"/>
                <a:gridCol w="1150339"/>
              </a:tblGrid>
              <a:tr h="234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World is Getting Better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Risk On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(TBT) short Treasury ETF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(BAC) 11/$15-$16 call spread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(SPY) 11/$179-$183 call spread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(BAC) 12/$15-$16 call spread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World is Getting Worse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Risk Off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net position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785" marR="9785" marT="9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11/$179-$183 vertical bull call spread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stopped out of short $197-$202 call spread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8027782" cy="478579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28271" cy="54728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NASDAQ (QQQ)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85546"/>
            <a:ext cx="8077200" cy="481525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Hedged Equity (HEDJ)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900974" cy="522502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(VIX)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saying no 10% correction for 3 years!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246189" cy="5486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Russell 2000 (IWM)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-Breaking the Downtrend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180439" cy="4876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Sector SPDR (XLK), (ROM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7246188" cy="5486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Industrials Sector SPDR (XLI)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5400"/>
            <a:ext cx="6742981" cy="5105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Sector SPDR (XLV), (RXL)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8436077" cy="5029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Select SPDR (XLF)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944264" cy="5257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Alert Performance</a:t>
            </a:r>
            <a:b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Another New All Time High!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457200" y="1905000"/>
            <a:ext cx="6477000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*January Final</a:t>
            </a:r>
            <a:r>
              <a:rPr lang="en-US" sz="2200" b="0" i="0" u="none" strike="noStrike" cap="none" baseline="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+3.05%,     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*July Final</a:t>
            </a:r>
            <a:r>
              <a:rPr lang="en-US" sz="2200" b="0" i="0" u="none" strike="noStrike" cap="none" baseline="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+4.18% </a:t>
            </a:r>
            <a:endParaRPr lang="en-US" sz="2200" b="0" i="0" u="none" strike="noStrike" cap="none" baseline="0" dirty="0" smtClean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Final</a:t>
            </a:r>
            <a:r>
              <a:rPr lang="en-US" sz="2200" b="0" i="0" u="none" strike="noStrike" cap="none" baseline="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+6.41%,   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*August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5.86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Final</a:t>
            </a:r>
            <a:r>
              <a:rPr lang="en-US" sz="2200" b="0" i="0" u="none" strike="noStrike" cap="none" baseline="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-2.52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%         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*September Final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5.01%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Final</a:t>
            </a:r>
            <a:r>
              <a:rPr lang="en-US" sz="2200" b="0" i="0" u="none" strike="noStrike" cap="none" baseline="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+3.32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            *October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b="0" i="0" u="none" strike="noStrike" cap="none" baseline="0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6.69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Final </a:t>
            </a:r>
            <a:r>
              <a:rPr lang="en-US" sz="2200" b="0" i="0" u="none" strike="noStrike" cap="none" baseline="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+4.61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           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November MTD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1.19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n-US" sz="2200" b="0" i="0" u="none" strike="noStrike" cap="none" baseline="0" dirty="0" smtClean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Final</a:t>
            </a:r>
            <a:r>
              <a:rPr lang="en-US" sz="2200" b="0" i="0" u="none" strike="noStrike" cap="none" baseline="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+4.24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 YTD </a:t>
            </a:r>
            <a:r>
              <a:rPr lang="en-US" sz="24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42.40</a:t>
            </a:r>
            <a:r>
              <a:rPr lang="en-US" sz="24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versus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6%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Dow,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was the best month of the year!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survived the crash!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206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weeks of Trading </a:t>
            </a:r>
            <a:r>
              <a:rPr lang="en-US" sz="24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165</a:t>
            </a:r>
            <a:r>
              <a:rPr lang="en-US" sz="24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2057400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Discretionary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SPDR (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XLY)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3855"/>
            <a:ext cx="6946305" cy="52593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Select Sector ETF SPDR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XLE)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2" y="1524000"/>
            <a:ext cx="8180438" cy="4876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(AAPL)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Getting Overheated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54" y="1143000"/>
            <a:ext cx="6960346" cy="526997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(GOOGL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Relaunch Postponed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8180438" cy="4876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of America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11/$15-$16 vertical bull call spread-run to expiration on Friday</a:t>
            </a:r>
            <a:b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the 12/$15-$16 vertical bull call spread</a:t>
            </a:r>
            <a:b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do well as long as 10 year Treasury bonds hold 2.30%</a:t>
            </a:r>
            <a:b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6742982" cy="5105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Alibaba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stopped out of the 12/100-$105 call spread</a:t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round of profit taking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hits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the yearend rally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78" y="1219200"/>
            <a:ext cx="7206122" cy="54560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Union Pacific Railroad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Keystone Pipeline is Approved, dump all your railroads!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65" y="1143000"/>
            <a:ext cx="7279435" cy="551157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(FXI)-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11" y="1066800"/>
            <a:ext cx="7246189" cy="5486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(DXJ)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Recessionary Quarter will cap gains for the time being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0889"/>
            <a:ext cx="8182630" cy="52723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Markets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EFA)-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53491"/>
            <a:ext cx="7131691" cy="539970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Subscriber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Trailing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Month Return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56825" y="1375075"/>
            <a:ext cx="3281100" cy="490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62000" y="1524000"/>
          <a:ext cx="769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India (EPI) –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70" y="1066800"/>
            <a:ext cx="7346830" cy="5562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Currencies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-It’s All About the Yen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*Japan is now in recession, to postpone hike in consumption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tax from 8% to 10%.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Snap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elections in the works.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Yen still falls.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Only solution is for Japan to accelerate the collapse of the yen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Now we know why the BOJ was so aggressive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with its “shock and awe” QE a month ago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*Australian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Canadian dollars still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dragged down my the commodities cycle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76600"/>
            <a:ext cx="2331493" cy="3124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 (FXE)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rest on yearend profit taking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4249"/>
            <a:ext cx="6958992" cy="52689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Dollar Index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UUP)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56" y="1066800"/>
            <a:ext cx="7346830" cy="5562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Pound (FXB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96502"/>
            <a:ext cx="7307601" cy="553289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Yen (FXY)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No Friends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56" y="1219199"/>
            <a:ext cx="6867144" cy="519940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Japanese Yen ETF (YCS)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80258"/>
            <a:ext cx="6995697" cy="529674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Australian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(FXA)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–Missing the Volatility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276310" cy="550920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Yuan (CYB)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799"/>
            <a:ext cx="7162800" cy="54232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Currencies (CEW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Dragged down by commodities and rising US interest rates</a:t>
            </a:r>
            <a:endParaRPr lang="en-US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84357"/>
            <a:ext cx="7090925" cy="536884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 txBox="1">
            <a:spLocks/>
          </p:cNvSpPr>
          <p:nvPr/>
        </p:nvSpPr>
        <p:spPr>
          <a:xfrm>
            <a:off x="228600" y="228601"/>
            <a:ext cx="8610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 Months Since Inception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Averaged annualized +42%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457200" y="14478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for a Bottom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457201" y="1920875"/>
            <a:ext cx="8153399" cy="6765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000" dirty="0" smtClean="0"/>
              <a:t>Prices will look for new lows until November 27 Vienna OPEC meeting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000" dirty="0" smtClean="0"/>
              <a:t>Likely they will probably agree to cuts on paper, but not carry them out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*Weaker nations will most likely increase</a:t>
            </a:r>
            <a:br>
              <a:rPr lang="en-US" sz="2000" dirty="0" smtClean="0"/>
            </a:br>
            <a:r>
              <a:rPr lang="en-US" sz="2000" dirty="0" smtClean="0"/>
              <a:t> production to offset falling prices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*Hand</a:t>
            </a: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on to MLP’s, yields will protect</a:t>
            </a:r>
            <a:b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you from volatility over time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endParaRPr lang="en-US" sz="1600" b="0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064" y="3733800"/>
            <a:ext cx="3324536" cy="2209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 Breakeven Cost per Barrel  by Source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Who’s in the Driver’s Seat?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484677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 $160 Venezuela balances its budget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 Iran balances its budget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*$115  Iraq balances its budget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*$100  New fields for Canadian tar sands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*$90 Saudi Arabia balances its budget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*$80  Breakeven cost for deepwater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exploration in Norway, Angola,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Brazil, and the UK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8000"/>
                </a:solidFill>
              </a:rPr>
              <a:t>*$60  US shale median breakeven </a:t>
            </a:r>
            <a:endParaRPr lang="en-US" sz="20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866681"/>
            <a:ext cx="3191326" cy="407691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46189" cy="5486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Oil 10 Years-Approaching 5 year support at $70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6944264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States Oil Fund (USO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7145547" cy="5410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Gas (UNG)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53" y="1143000"/>
            <a:ext cx="7145547" cy="5410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Copper-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346830" cy="5562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Freeport McMoRan (FCX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072824" cy="535513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Bear Market Rally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body" idx="4294967295"/>
          </p:nvPr>
        </p:nvSpPr>
        <p:spPr>
          <a:xfrm>
            <a:off x="609600" y="1722438"/>
            <a:ext cx="79248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*Trading statistics show physical demand outstripping paper demand by a large margin, coin buying/ETF selling as price falls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*Global QE is terrible news for all precious metals</a:t>
            </a:r>
            <a:b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*Referendum on Swiss national gold ownership next week, has only 38% support, is a no issue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*Still targeting $1,000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7338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Bear Market Rally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858728" cy="51930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Outlook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-Risk Back On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5287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*Surprise Japanese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recession could cool “RISK ON” short term, paints a bleaker future for the yen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Look for a slow grind in stocks leading into a year end rally, volatility to stay low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*Commodities, oil, gold, silver, base metals, and foreign currencies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to remain unloved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*The bond top is in,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but prices to grind sideways for the indefinite future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*Midterm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election result raises the prospect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of more confrontation and headline risk for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the markets</a:t>
            </a: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*The grains finally showing signs of a bottom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due to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transportation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crisis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495292"/>
            <a:ext cx="3094598" cy="20579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Barrick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(ABX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78" y="1216248"/>
            <a:ext cx="6847522" cy="518455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Vectors Gold Miners ETF- (GDX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Friends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62800" cy="54232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(SLV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9675"/>
            <a:ext cx="7049297" cy="53373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Miners (SIL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57210"/>
            <a:ext cx="7126779" cy="53959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609601" y="1143000"/>
            <a:ext cx="784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endParaRPr lang="en-US" sz="2000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*Almost all the crops were harvested before the </a:t>
            </a:r>
            <a:r>
              <a:rPr lang="en-US" sz="1800" dirty="0" smtClean="0">
                <a:solidFill>
                  <a:schemeClr val="tx1"/>
                </a:solidFill>
              </a:rPr>
              <a:t>winter weather hit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*Low prices stimulating ethanol demand, putting a floor under prices for corn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*Strong dollar a problem for grains in the international markets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*Shipping problems for the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huge crop are still bedeviling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sellers, with rail car and barge problems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Sanctions on Russian and Ukrainian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wheat also helping</a:t>
            </a: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*Focus on 2015, but it will be</a:t>
            </a:r>
            <a:b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 another record crop without</a:t>
            </a:r>
            <a:b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extreme weather</a:t>
            </a: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6600"/>
                </a:solidFill>
              </a:rPr>
              <a:t/>
            </a:r>
            <a:br>
              <a:rPr lang="en-US" sz="1800" dirty="0" smtClean="0">
                <a:solidFill>
                  <a:srgbClr val="FF6600"/>
                </a:solidFill>
              </a:rPr>
            </a:br>
            <a:r>
              <a:rPr lang="en-US" sz="1800" dirty="0" smtClean="0">
                <a:solidFill>
                  <a:srgbClr val="FF6600"/>
                </a:solidFill>
              </a:rPr>
              <a:t/>
            </a:r>
            <a:br>
              <a:rPr lang="en-US" sz="1800" dirty="0" smtClean="0">
                <a:solidFill>
                  <a:srgbClr val="FF6600"/>
                </a:solidFill>
              </a:rPr>
            </a:br>
            <a:r>
              <a:rPr lang="en-US" sz="18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 baseline="0" dirty="0" smtClean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baseline="0" dirty="0" smtClean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35052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8442"/>
            <a:ext cx="7239000" cy="548095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(SOYB)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Much of a Rally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5568"/>
            <a:ext cx="7054722" cy="53414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Commodities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ETF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DBA)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84084"/>
            <a:ext cx="7223361" cy="546911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Real Estate</a:t>
            </a: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Mixed Data</a:t>
            </a:r>
            <a:endParaRPr lang="en-US" sz="28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5516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*November homebuilder confidence jumps 4 points to 58, an upside surprise, up everywhere except the Midwest</a:t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*October  housing starts -2.8% to a 1.008 million unit annualized rate, permits up 4.8%</a:t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*Foreclosures rising again as banks accelerate processing, 123,000 in October, up 15% MOM and a four year high</a:t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*Mortgage volumes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falling, despite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record low interest rates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*Institutional investors who bought at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bottom starting to exit market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lang="en-US" sz="1800" dirty="0" smtClean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3805936"/>
            <a:ext cx="3733800" cy="255557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S&amp;P/Case–Shiller Home Price Index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+14% YOY down to 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5.1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458200" cy="528219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Jim Parker 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  <a:b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 Day Trader-On sale for a $1,500 upgrade</a:t>
            </a:r>
          </a:p>
        </p:txBody>
      </p:sp>
      <p:pic>
        <p:nvPicPr>
          <p:cNvPr id="116" name="Shape 11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-102372" r="-102372"/>
          <a:stretch/>
        </p:blipFill>
        <p:spPr>
          <a:xfrm>
            <a:off x="3556000" y="2362200"/>
            <a:ext cx="7264400" cy="3916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33400" y="1828800"/>
            <a:ext cx="80772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Set Up of the </a:t>
            </a:r>
            <a:r>
              <a:rPr lang="en-US" sz="2000" b="1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</a:t>
            </a:r>
            <a:r>
              <a:rPr lang="en-US" sz="2400" b="1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lang="en-US" sz="1800" i="0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762000" y="2209800"/>
            <a:ext cx="5562600" cy="95869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1" i="0" u="sng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Vix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low looking good at $14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1" i="0" u="sng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Sell </a:t>
            </a:r>
            <a:r>
              <a:rPr lang="en-US" sz="18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</a:t>
            </a:r>
            <a:r>
              <a:rPr lang="en-US" sz="1800" b="1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1" u="sng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*If (AAPL)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can’t hold $113.85, bail on all longs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*If Aussie can’t hold here it will break 4 cents</a:t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signal broader “RISK OFF” move</a:t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Currencies, too extended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2400" dirty="0" smtClean="0"/>
              <a:t>US Home Construction Index (ITB)</a:t>
            </a:r>
            <a:br>
              <a:rPr lang="en-US" sz="2400" dirty="0" smtClean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91424"/>
            <a:ext cx="8362902" cy="4985576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What Do We Do About All This?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Shape 598"/>
          <p:cNvSpPr txBox="1">
            <a:spLocks noGrp="1"/>
          </p:cNvSpPr>
          <p:nvPr>
            <p:ph type="body" idx="4294967295"/>
          </p:nvPr>
        </p:nvSpPr>
        <p:spPr>
          <a:xfrm>
            <a:off x="457200" y="18288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Stocks- buy the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dips, with Financials, technology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health care  leading, we’re running to new highs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*Bonds- sell rallies across all fixed income,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end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*Commodities-stand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 until global economy recovers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*Currencies- sell every Euro rally forever, and the yen too</a:t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*Precious Metals –stand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until the $1,000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 is in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*Volatility-stand aside,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peak is in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 Ags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 aside until next season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*Real estate- stand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aside, the dead cat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bounce is done</a:t>
            </a:r>
          </a:p>
          <a:p>
            <a:pPr marL="0" marR="0" lvl="0" indent="0" algn="l" rtl="0">
              <a:lnSpc>
                <a:spcPts val="3200"/>
              </a:lnSpc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4495800"/>
            <a:ext cx="32004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>
                <a:tab pos="457200" algn="l"/>
              </a:tabLst>
            </a:pP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strategy luncheon tickets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Please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to: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2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12:00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Wednesday,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Live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Last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 of the year!</a:t>
            </a:r>
            <a:endParaRPr lang="en-US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/>
          <p:nvPr/>
        </p:nvSpPr>
        <p:spPr>
          <a:xfrm>
            <a:off x="2133600" y="5892800"/>
            <a:ext cx="4646612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Luck and Good Trading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606" name="Shape 6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600200"/>
            <a:ext cx="3048000" cy="398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Global Economy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Still a US Story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 GDP ramping up to a 4% growth rate in 2015, increase in hours worked is the same as adding 400,000 jobs to the October nonfarm payroll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*November preliminary Consumer Sentiment up a red hot 89.4, best since 2007 as cheap gas fills consumer pockets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*US JOLTS survey of unfilled jobs up a strong 20% YOY, age 25-34 employment accelerating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*Japan posts second consecutive negative GDP quarter, down 1.8%, is now officially in recession</a:t>
            </a: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*Gasoline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still falling</a:t>
            </a: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nationally, is a huge</a:t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surprise stimulus/tax cut, positive impacts</a:t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to still wildly underestimated by investors</a:t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*China now running the biggest budget </a:t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deficits in history to float the economy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dirty="0" smtClean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320092"/>
            <a:ext cx="3276600" cy="222040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Jobless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- The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trend is your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+12,000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baseline="0" dirty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to 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290,000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Times New Roman"/>
                <a:cs typeface="Times New Roman"/>
                <a:sym typeface="Times New Roman"/>
              </a:rPr>
              <a:t>, still 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ea typeface="Times New Roman"/>
                <a:cs typeface="Times New Roman"/>
                <a:sym typeface="Times New Roman"/>
              </a:rPr>
              <a:t>hugging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14 </a:t>
            </a:r>
            <a:r>
              <a:rPr lang="en-US" sz="2000" b="1" i="0" u="none" strike="noStrike" cap="none" baseline="0" dirty="0">
                <a:solidFill>
                  <a:srgbClr val="008000"/>
                </a:solidFill>
                <a:latin typeface="+mj-lt"/>
                <a:ea typeface="Times New Roman"/>
                <a:cs typeface="Times New Roman"/>
                <a:sym typeface="Times New Roman"/>
              </a:rPr>
              <a:t>year lows!</a:t>
            </a:r>
          </a:p>
        </p:txBody>
      </p:sp>
      <p:pic>
        <p:nvPicPr>
          <p:cNvPr id="5" name="Picture 4" descr="Screenshot 2014-10-24 06.37.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838325"/>
            <a:ext cx="6981896" cy="45624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660</Words>
  <Application>Microsoft Office PowerPoint</Application>
  <PresentationFormat>On-screen Show (4:3)</PresentationFormat>
  <Paragraphs>125</Paragraphs>
  <Slides>72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The Mad Hedge Fund Trader “Getting Tired”</vt:lpstr>
      <vt:lpstr>Slide 1</vt:lpstr>
      <vt:lpstr>Trade Alert Performance Still Another New All Time High!</vt:lpstr>
      <vt:lpstr>Paid Subscriber Trailing 12 Month Return +68%</vt:lpstr>
      <vt:lpstr>Slide 4</vt:lpstr>
      <vt:lpstr>Strategy Outlook-Risk Back On</vt:lpstr>
      <vt:lpstr>The Jim Parker View The Mad Day Trader-On sale for a $1,500 upgrade</vt:lpstr>
      <vt:lpstr>The Global Economy- Still a US Story</vt:lpstr>
      <vt:lpstr>Weekly Jobless Claims - The trend is your Friend +12,000 to 290,000, still hugging 14 year lows!</vt:lpstr>
      <vt:lpstr>Bonds-Falling Asleep</vt:lpstr>
      <vt:lpstr>   Ten Year Treasuries (TLT) 2.31% One Month of Incredible Flat Line  </vt:lpstr>
      <vt:lpstr>30 Year Treasury Yield ($TYX)-Yield 2.84% Ditto Here</vt:lpstr>
      <vt:lpstr>Junk Bonds (HYG) 5.31% Yield The New Lead Contract</vt:lpstr>
      <vt:lpstr>2X Short Treasuries (TBT)  10% long position-Cost of Carry 45 basis points a month-Avoid options</vt:lpstr>
      <vt:lpstr>Investment Grade Corporate Bonds (LQD) 3.40% Yield</vt:lpstr>
      <vt:lpstr>Emerging Market Debt (ELD) 4.92% Yield</vt:lpstr>
      <vt:lpstr>Municipal Bonds (MUB)-2.61% yield,  Mix of AAA, AA, and A rated bonds</vt:lpstr>
      <vt:lpstr>MLP’s (LINE) 12.64% Yield-Smashed by Oil</vt:lpstr>
      <vt:lpstr>Stocks-Getting Tired</vt:lpstr>
      <vt:lpstr>S&amp;P 500 Long 11/$179-$183 vertical bull call spread stopped out of short $197-$202 call spread</vt:lpstr>
      <vt:lpstr>Dow Average-</vt:lpstr>
      <vt:lpstr>NASDAQ (QQQ)-</vt:lpstr>
      <vt:lpstr>Europe Hedged Equity (HEDJ)-</vt:lpstr>
      <vt:lpstr>(VIX)-Is saying no 10% correction for 3 years!</vt:lpstr>
      <vt:lpstr>Russell 2000 (IWM)-Breaking the Downtrend</vt:lpstr>
      <vt:lpstr>Technology Sector SPDR (XLK), (ROM) </vt:lpstr>
      <vt:lpstr>Industrials Sector SPDR (XLI)</vt:lpstr>
      <vt:lpstr>Health Care Sector SPDR (XLV), (RXL)</vt:lpstr>
      <vt:lpstr>Financial Select SPDR (XLF) </vt:lpstr>
      <vt:lpstr>Consumer Discretionary SPDR (XLY)</vt:lpstr>
      <vt:lpstr>Energy Select Sector ETF SPDR (XLE)</vt:lpstr>
      <vt:lpstr>Apple (AAPL) – Getting Overheated </vt:lpstr>
      <vt:lpstr>Google (GOOGL)- Relaunch Postponed</vt:lpstr>
      <vt:lpstr>Bank of America (BAC)- long the 11/$15-$16 vertical bull call spread-run to expiration on Friday long the 12/$15-$16 vertical bull call spread will do well as long as 10 year Treasury bonds hold 2.30% </vt:lpstr>
      <vt:lpstr>Alibaba(BABA)- stopped out of the 12/100-$105 call spread a round of profit taking hits before the yearend rally </vt:lpstr>
      <vt:lpstr>Union Pacific Railroad (UUP)- If the Keystone Pipeline is Approved, dump all your railroads!</vt:lpstr>
      <vt:lpstr>China (FXI)-</vt:lpstr>
      <vt:lpstr>Japan (DXJ)-Hedged Japan Equity Second Recessionary Quarter will cap gains for the time being </vt:lpstr>
      <vt:lpstr>Emerging Markets (EFA)- </vt:lpstr>
      <vt:lpstr> India (EPI) – </vt:lpstr>
      <vt:lpstr>Foreign Currencies-It’s All About the Yen</vt:lpstr>
      <vt:lpstr>Euro (FXE)- Taking a rest on yearend profit taking  </vt:lpstr>
      <vt:lpstr>Long Dollar Index (UUP) </vt:lpstr>
      <vt:lpstr> British Pound (FXB)-  </vt:lpstr>
      <vt:lpstr>Japanese Yen (FXY)- No Friends </vt:lpstr>
      <vt:lpstr>Short Japanese Yen ETF (YCS)</vt:lpstr>
      <vt:lpstr>Australian Dollar (FXA) –Missing the Volatility </vt:lpstr>
      <vt:lpstr>Chinese Yuan (CYB)-</vt:lpstr>
      <vt:lpstr>Emerging Market Currencies (CEW) Dragged down by commodities and rising US interest rates</vt:lpstr>
      <vt:lpstr>Energy-Looking for a Bottom</vt:lpstr>
      <vt:lpstr>Oil Breakeven Cost per Barrel  by Source Who’s in the Driver’s Seat?</vt:lpstr>
      <vt:lpstr>Oil </vt:lpstr>
      <vt:lpstr>Oil 10 Years-Approaching 5 year support at $70</vt:lpstr>
      <vt:lpstr>United States Oil Fund (USO)</vt:lpstr>
      <vt:lpstr>Natural Gas (UNG)-</vt:lpstr>
      <vt:lpstr> Copper-  </vt:lpstr>
      <vt:lpstr>Freeport McMoRan (FCX)</vt:lpstr>
      <vt:lpstr>Precious Metals-A Bear Market Rally</vt:lpstr>
      <vt:lpstr>Gold-Another Bear Market Rally</vt:lpstr>
      <vt:lpstr>Barrick Gold (ABX)</vt:lpstr>
      <vt:lpstr>Market Vectors Gold Miners ETF- (GDX) No Friends</vt:lpstr>
      <vt:lpstr>Silver (SLV)</vt:lpstr>
      <vt:lpstr>Silver Miners (SIL)</vt:lpstr>
      <vt:lpstr>Agriculture</vt:lpstr>
      <vt:lpstr>(CORN) – </vt:lpstr>
      <vt:lpstr>(SOYB)-Not Much of a Rally</vt:lpstr>
      <vt:lpstr>Ag Commodities ETF (DBA)</vt:lpstr>
      <vt:lpstr> Real Estate-Mixed Data</vt:lpstr>
      <vt:lpstr>May S&amp;P/Case–Shiller Home Price Index +14% YOY down to +5.1%</vt:lpstr>
      <vt:lpstr>US Home Construction Index (ITB) </vt:lpstr>
      <vt:lpstr>Trade Sheet So What Do We Do About All This?</vt:lpstr>
      <vt:lpstr>                      To buy strategy luncheon tickets         Please go to:         www.madhedgefundtrader.com          Next Strategy Webinar        12:00 Wednesday,        December 3, 2014        Live from San Francisco, CA        Last webinar of the year!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Mad Hedge Fund Trader “Special Earthshaking Issue’”</dc:title>
  <dc:creator>Nancy</dc:creator>
  <cp:lastModifiedBy>Nancy Milne</cp:lastModifiedBy>
  <cp:revision>229</cp:revision>
  <dcterms:created xsi:type="dcterms:W3CDTF">2014-11-19T15:00:28Z</dcterms:created>
  <dcterms:modified xsi:type="dcterms:W3CDTF">2014-11-19T18:47:53Z</dcterms:modified>
</cp:coreProperties>
</file>