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376" r:id="rId3"/>
    <p:sldId id="257" r:id="rId4"/>
    <p:sldId id="258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374" r:id="rId14"/>
    <p:sldId id="271" r:id="rId15"/>
    <p:sldId id="272" r:id="rId16"/>
    <p:sldId id="372" r:id="rId17"/>
    <p:sldId id="273" r:id="rId18"/>
    <p:sldId id="375" r:id="rId19"/>
    <p:sldId id="274" r:id="rId20"/>
    <p:sldId id="275" r:id="rId21"/>
    <p:sldId id="276" r:id="rId22"/>
    <p:sldId id="277" r:id="rId23"/>
    <p:sldId id="279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336" r:id="rId35"/>
    <p:sldId id="362" r:id="rId36"/>
    <p:sldId id="292" r:id="rId37"/>
    <p:sldId id="293" r:id="rId38"/>
    <p:sldId id="361" r:id="rId39"/>
    <p:sldId id="365" r:id="rId40"/>
    <p:sldId id="367" r:id="rId41"/>
    <p:sldId id="363" r:id="rId42"/>
    <p:sldId id="295" r:id="rId43"/>
    <p:sldId id="296" r:id="rId44"/>
    <p:sldId id="297" r:id="rId45"/>
    <p:sldId id="299" r:id="rId46"/>
    <p:sldId id="377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9" r:id="rId56"/>
    <p:sldId id="364" r:id="rId57"/>
    <p:sldId id="373" r:id="rId58"/>
    <p:sldId id="312" r:id="rId59"/>
    <p:sldId id="369" r:id="rId60"/>
    <p:sldId id="370" r:id="rId61"/>
    <p:sldId id="371" r:id="rId62"/>
    <p:sldId id="313" r:id="rId63"/>
    <p:sldId id="315" r:id="rId64"/>
    <p:sldId id="316" r:id="rId65"/>
    <p:sldId id="319" r:id="rId66"/>
    <p:sldId id="320" r:id="rId67"/>
    <p:sldId id="321" r:id="rId68"/>
    <p:sldId id="322" r:id="rId69"/>
    <p:sldId id="323" r:id="rId70"/>
    <p:sldId id="324" r:id="rId71"/>
    <p:sldId id="326" r:id="rId72"/>
    <p:sldId id="327" r:id="rId73"/>
    <p:sldId id="328" r:id="rId74"/>
    <p:sldId id="329" r:id="rId75"/>
    <p:sldId id="331" r:id="rId76"/>
    <p:sldId id="332" r:id="rId77"/>
    <p:sldId id="349" r:id="rId78"/>
    <p:sldId id="348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9" autoAdjust="0"/>
    <p:restoredTop sz="94660"/>
  </p:normalViewPr>
  <p:slideViewPr>
    <p:cSldViewPr>
      <p:cViewPr varScale="1">
        <p:scale>
          <a:sx n="75" d="100"/>
          <a:sy n="75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4:December:Position%20Sheet%20201412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4:December:Performance%202014121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4:December:Performance%20201412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Sheet1!$B$15:$B$20</c:f>
              <c:numCache>
                <c:formatCode>0.00%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Sheet1!$E$743:$E$996</c:f>
              <c:numCache>
                <c:formatCode>m/d/yy</c:formatCode>
                <c:ptCount val="254"/>
                <c:pt idx="0">
                  <c:v>41621</c:v>
                </c:pt>
                <c:pt idx="1">
                  <c:v>41624</c:v>
                </c:pt>
                <c:pt idx="2">
                  <c:v>41625</c:v>
                </c:pt>
                <c:pt idx="3">
                  <c:v>41626</c:v>
                </c:pt>
                <c:pt idx="4">
                  <c:v>41627</c:v>
                </c:pt>
                <c:pt idx="5">
                  <c:v>41628</c:v>
                </c:pt>
                <c:pt idx="6">
                  <c:v>41631</c:v>
                </c:pt>
                <c:pt idx="7">
                  <c:v>41632</c:v>
                </c:pt>
                <c:pt idx="8">
                  <c:v>41634</c:v>
                </c:pt>
                <c:pt idx="9">
                  <c:v>41635</c:v>
                </c:pt>
                <c:pt idx="10">
                  <c:v>41638</c:v>
                </c:pt>
                <c:pt idx="11">
                  <c:v>41639</c:v>
                </c:pt>
                <c:pt idx="12">
                  <c:v>41641</c:v>
                </c:pt>
                <c:pt idx="13">
                  <c:v>41642</c:v>
                </c:pt>
                <c:pt idx="14">
                  <c:v>41645</c:v>
                </c:pt>
                <c:pt idx="15">
                  <c:v>41646</c:v>
                </c:pt>
                <c:pt idx="16">
                  <c:v>41647</c:v>
                </c:pt>
                <c:pt idx="17">
                  <c:v>41648</c:v>
                </c:pt>
                <c:pt idx="18">
                  <c:v>41649</c:v>
                </c:pt>
                <c:pt idx="19">
                  <c:v>41652</c:v>
                </c:pt>
                <c:pt idx="20">
                  <c:v>41653</c:v>
                </c:pt>
                <c:pt idx="21">
                  <c:v>41654</c:v>
                </c:pt>
                <c:pt idx="22">
                  <c:v>41655</c:v>
                </c:pt>
                <c:pt idx="23">
                  <c:v>41656</c:v>
                </c:pt>
                <c:pt idx="24">
                  <c:v>41660</c:v>
                </c:pt>
                <c:pt idx="25">
                  <c:v>41661</c:v>
                </c:pt>
                <c:pt idx="26">
                  <c:v>41662</c:v>
                </c:pt>
                <c:pt idx="27">
                  <c:v>41663</c:v>
                </c:pt>
                <c:pt idx="28">
                  <c:v>41666</c:v>
                </c:pt>
                <c:pt idx="29">
                  <c:v>41667</c:v>
                </c:pt>
                <c:pt idx="30">
                  <c:v>41668</c:v>
                </c:pt>
                <c:pt idx="31">
                  <c:v>41669</c:v>
                </c:pt>
                <c:pt idx="32">
                  <c:v>41670</c:v>
                </c:pt>
                <c:pt idx="33">
                  <c:v>41673</c:v>
                </c:pt>
                <c:pt idx="34">
                  <c:v>41674</c:v>
                </c:pt>
                <c:pt idx="35">
                  <c:v>41675</c:v>
                </c:pt>
                <c:pt idx="36">
                  <c:v>41676</c:v>
                </c:pt>
                <c:pt idx="37">
                  <c:v>41677</c:v>
                </c:pt>
                <c:pt idx="38">
                  <c:v>41680</c:v>
                </c:pt>
                <c:pt idx="39">
                  <c:v>41681</c:v>
                </c:pt>
                <c:pt idx="40">
                  <c:v>41682</c:v>
                </c:pt>
                <c:pt idx="41">
                  <c:v>41683</c:v>
                </c:pt>
                <c:pt idx="42">
                  <c:v>41684</c:v>
                </c:pt>
                <c:pt idx="43">
                  <c:v>41688</c:v>
                </c:pt>
                <c:pt idx="44">
                  <c:v>41689</c:v>
                </c:pt>
                <c:pt idx="45">
                  <c:v>41690</c:v>
                </c:pt>
                <c:pt idx="46">
                  <c:v>41691</c:v>
                </c:pt>
                <c:pt idx="47">
                  <c:v>41694</c:v>
                </c:pt>
                <c:pt idx="48">
                  <c:v>41695</c:v>
                </c:pt>
                <c:pt idx="49">
                  <c:v>41696</c:v>
                </c:pt>
                <c:pt idx="50">
                  <c:v>41697</c:v>
                </c:pt>
                <c:pt idx="51">
                  <c:v>41698</c:v>
                </c:pt>
                <c:pt idx="52">
                  <c:v>41701</c:v>
                </c:pt>
                <c:pt idx="53">
                  <c:v>41702</c:v>
                </c:pt>
                <c:pt idx="54">
                  <c:v>41703</c:v>
                </c:pt>
                <c:pt idx="55">
                  <c:v>41704</c:v>
                </c:pt>
                <c:pt idx="56">
                  <c:v>41705</c:v>
                </c:pt>
                <c:pt idx="57">
                  <c:v>41708</c:v>
                </c:pt>
                <c:pt idx="58">
                  <c:v>41709</c:v>
                </c:pt>
                <c:pt idx="59">
                  <c:v>41710</c:v>
                </c:pt>
                <c:pt idx="60">
                  <c:v>41711</c:v>
                </c:pt>
                <c:pt idx="61">
                  <c:v>41712</c:v>
                </c:pt>
                <c:pt idx="62">
                  <c:v>41715</c:v>
                </c:pt>
                <c:pt idx="63">
                  <c:v>41716</c:v>
                </c:pt>
                <c:pt idx="64">
                  <c:v>41717</c:v>
                </c:pt>
                <c:pt idx="65">
                  <c:v>41718</c:v>
                </c:pt>
                <c:pt idx="66">
                  <c:v>41719</c:v>
                </c:pt>
                <c:pt idx="67">
                  <c:v>41722</c:v>
                </c:pt>
                <c:pt idx="68">
                  <c:v>41723</c:v>
                </c:pt>
                <c:pt idx="69">
                  <c:v>41724</c:v>
                </c:pt>
                <c:pt idx="70">
                  <c:v>41725</c:v>
                </c:pt>
                <c:pt idx="71">
                  <c:v>41726</c:v>
                </c:pt>
                <c:pt idx="72">
                  <c:v>41729</c:v>
                </c:pt>
                <c:pt idx="73">
                  <c:v>41730</c:v>
                </c:pt>
                <c:pt idx="74">
                  <c:v>41731</c:v>
                </c:pt>
                <c:pt idx="75">
                  <c:v>41732</c:v>
                </c:pt>
                <c:pt idx="76">
                  <c:v>41733</c:v>
                </c:pt>
                <c:pt idx="77">
                  <c:v>41736</c:v>
                </c:pt>
                <c:pt idx="78">
                  <c:v>41737</c:v>
                </c:pt>
                <c:pt idx="79">
                  <c:v>41738</c:v>
                </c:pt>
                <c:pt idx="80">
                  <c:v>41739</c:v>
                </c:pt>
                <c:pt idx="81">
                  <c:v>41740</c:v>
                </c:pt>
                <c:pt idx="82">
                  <c:v>41743</c:v>
                </c:pt>
                <c:pt idx="83">
                  <c:v>41744</c:v>
                </c:pt>
                <c:pt idx="84">
                  <c:v>41745</c:v>
                </c:pt>
                <c:pt idx="85">
                  <c:v>41746</c:v>
                </c:pt>
                <c:pt idx="86">
                  <c:v>41750</c:v>
                </c:pt>
                <c:pt idx="87">
                  <c:v>41751</c:v>
                </c:pt>
                <c:pt idx="88">
                  <c:v>41752</c:v>
                </c:pt>
                <c:pt idx="89">
                  <c:v>41753</c:v>
                </c:pt>
                <c:pt idx="90">
                  <c:v>41754</c:v>
                </c:pt>
                <c:pt idx="91">
                  <c:v>41757</c:v>
                </c:pt>
                <c:pt idx="92">
                  <c:v>41758</c:v>
                </c:pt>
                <c:pt idx="93">
                  <c:v>41759</c:v>
                </c:pt>
                <c:pt idx="94">
                  <c:v>41760</c:v>
                </c:pt>
                <c:pt idx="95">
                  <c:v>41761</c:v>
                </c:pt>
                <c:pt idx="96">
                  <c:v>41764</c:v>
                </c:pt>
                <c:pt idx="97">
                  <c:v>41765</c:v>
                </c:pt>
                <c:pt idx="98">
                  <c:v>41766</c:v>
                </c:pt>
                <c:pt idx="99">
                  <c:v>41767</c:v>
                </c:pt>
                <c:pt idx="100">
                  <c:v>41768</c:v>
                </c:pt>
                <c:pt idx="101">
                  <c:v>41771</c:v>
                </c:pt>
                <c:pt idx="102">
                  <c:v>41772</c:v>
                </c:pt>
                <c:pt idx="103">
                  <c:v>41773</c:v>
                </c:pt>
                <c:pt idx="104">
                  <c:v>41774</c:v>
                </c:pt>
                <c:pt idx="105">
                  <c:v>41775</c:v>
                </c:pt>
                <c:pt idx="106">
                  <c:v>41778</c:v>
                </c:pt>
                <c:pt idx="107">
                  <c:v>41779</c:v>
                </c:pt>
                <c:pt idx="108">
                  <c:v>41780</c:v>
                </c:pt>
                <c:pt idx="109">
                  <c:v>41781</c:v>
                </c:pt>
                <c:pt idx="110">
                  <c:v>41782</c:v>
                </c:pt>
                <c:pt idx="111">
                  <c:v>41786</c:v>
                </c:pt>
                <c:pt idx="112">
                  <c:v>41787</c:v>
                </c:pt>
                <c:pt idx="113">
                  <c:v>41788</c:v>
                </c:pt>
                <c:pt idx="114">
                  <c:v>41789</c:v>
                </c:pt>
                <c:pt idx="115">
                  <c:v>41792</c:v>
                </c:pt>
                <c:pt idx="116">
                  <c:v>41793</c:v>
                </c:pt>
                <c:pt idx="117">
                  <c:v>41794</c:v>
                </c:pt>
                <c:pt idx="118">
                  <c:v>41795</c:v>
                </c:pt>
                <c:pt idx="119">
                  <c:v>41796</c:v>
                </c:pt>
                <c:pt idx="120">
                  <c:v>41799</c:v>
                </c:pt>
                <c:pt idx="121">
                  <c:v>41800</c:v>
                </c:pt>
                <c:pt idx="122">
                  <c:v>41801</c:v>
                </c:pt>
                <c:pt idx="123">
                  <c:v>41802</c:v>
                </c:pt>
                <c:pt idx="124">
                  <c:v>41803</c:v>
                </c:pt>
                <c:pt idx="125">
                  <c:v>41806</c:v>
                </c:pt>
                <c:pt idx="126">
                  <c:v>41807</c:v>
                </c:pt>
                <c:pt idx="127">
                  <c:v>41808</c:v>
                </c:pt>
                <c:pt idx="128">
                  <c:v>41809</c:v>
                </c:pt>
                <c:pt idx="129">
                  <c:v>41810</c:v>
                </c:pt>
                <c:pt idx="130">
                  <c:v>41813</c:v>
                </c:pt>
                <c:pt idx="131">
                  <c:v>41814</c:v>
                </c:pt>
                <c:pt idx="132">
                  <c:v>41815</c:v>
                </c:pt>
                <c:pt idx="133">
                  <c:v>41816</c:v>
                </c:pt>
                <c:pt idx="134">
                  <c:v>41817</c:v>
                </c:pt>
                <c:pt idx="135">
                  <c:v>41820</c:v>
                </c:pt>
                <c:pt idx="136">
                  <c:v>41821</c:v>
                </c:pt>
                <c:pt idx="137">
                  <c:v>41822</c:v>
                </c:pt>
                <c:pt idx="138">
                  <c:v>41823</c:v>
                </c:pt>
                <c:pt idx="139">
                  <c:v>41827</c:v>
                </c:pt>
                <c:pt idx="140">
                  <c:v>41828</c:v>
                </c:pt>
                <c:pt idx="141">
                  <c:v>41829</c:v>
                </c:pt>
                <c:pt idx="142">
                  <c:v>41830</c:v>
                </c:pt>
                <c:pt idx="143">
                  <c:v>41831</c:v>
                </c:pt>
                <c:pt idx="144">
                  <c:v>41834</c:v>
                </c:pt>
                <c:pt idx="145">
                  <c:v>41835</c:v>
                </c:pt>
                <c:pt idx="146">
                  <c:v>41836</c:v>
                </c:pt>
                <c:pt idx="147">
                  <c:v>41837</c:v>
                </c:pt>
                <c:pt idx="148">
                  <c:v>41838</c:v>
                </c:pt>
                <c:pt idx="149">
                  <c:v>41841</c:v>
                </c:pt>
                <c:pt idx="150">
                  <c:v>41842</c:v>
                </c:pt>
                <c:pt idx="151">
                  <c:v>41843</c:v>
                </c:pt>
                <c:pt idx="152">
                  <c:v>41844</c:v>
                </c:pt>
                <c:pt idx="153">
                  <c:v>41845</c:v>
                </c:pt>
                <c:pt idx="154">
                  <c:v>41848</c:v>
                </c:pt>
                <c:pt idx="155">
                  <c:v>41849</c:v>
                </c:pt>
                <c:pt idx="156">
                  <c:v>41850</c:v>
                </c:pt>
                <c:pt idx="157">
                  <c:v>41851</c:v>
                </c:pt>
                <c:pt idx="158">
                  <c:v>41852</c:v>
                </c:pt>
                <c:pt idx="159">
                  <c:v>41855</c:v>
                </c:pt>
                <c:pt idx="160">
                  <c:v>41856</c:v>
                </c:pt>
                <c:pt idx="161">
                  <c:v>41857</c:v>
                </c:pt>
                <c:pt idx="162">
                  <c:v>41858</c:v>
                </c:pt>
                <c:pt idx="163">
                  <c:v>41859</c:v>
                </c:pt>
                <c:pt idx="164">
                  <c:v>41862</c:v>
                </c:pt>
                <c:pt idx="165">
                  <c:v>41863</c:v>
                </c:pt>
                <c:pt idx="166">
                  <c:v>41864</c:v>
                </c:pt>
                <c:pt idx="167">
                  <c:v>41865</c:v>
                </c:pt>
                <c:pt idx="168">
                  <c:v>41866</c:v>
                </c:pt>
                <c:pt idx="169">
                  <c:v>41869</c:v>
                </c:pt>
                <c:pt idx="170">
                  <c:v>41870</c:v>
                </c:pt>
                <c:pt idx="171">
                  <c:v>41871</c:v>
                </c:pt>
                <c:pt idx="172">
                  <c:v>41872</c:v>
                </c:pt>
                <c:pt idx="173">
                  <c:v>41873</c:v>
                </c:pt>
                <c:pt idx="174">
                  <c:v>41876</c:v>
                </c:pt>
                <c:pt idx="175">
                  <c:v>41877</c:v>
                </c:pt>
                <c:pt idx="176">
                  <c:v>41878</c:v>
                </c:pt>
                <c:pt idx="177">
                  <c:v>41879</c:v>
                </c:pt>
                <c:pt idx="178">
                  <c:v>41880</c:v>
                </c:pt>
                <c:pt idx="179">
                  <c:v>41884</c:v>
                </c:pt>
                <c:pt idx="180">
                  <c:v>41885</c:v>
                </c:pt>
                <c:pt idx="181">
                  <c:v>41886</c:v>
                </c:pt>
                <c:pt idx="182">
                  <c:v>41887</c:v>
                </c:pt>
                <c:pt idx="183">
                  <c:v>41890</c:v>
                </c:pt>
                <c:pt idx="184">
                  <c:v>41891</c:v>
                </c:pt>
                <c:pt idx="185">
                  <c:v>41892</c:v>
                </c:pt>
                <c:pt idx="186">
                  <c:v>41893</c:v>
                </c:pt>
                <c:pt idx="187">
                  <c:v>41894</c:v>
                </c:pt>
                <c:pt idx="188">
                  <c:v>41897</c:v>
                </c:pt>
                <c:pt idx="189">
                  <c:v>41898</c:v>
                </c:pt>
                <c:pt idx="190">
                  <c:v>41899</c:v>
                </c:pt>
                <c:pt idx="191">
                  <c:v>41900</c:v>
                </c:pt>
                <c:pt idx="192">
                  <c:v>41901</c:v>
                </c:pt>
                <c:pt idx="193">
                  <c:v>41904</c:v>
                </c:pt>
                <c:pt idx="194">
                  <c:v>41905</c:v>
                </c:pt>
                <c:pt idx="195">
                  <c:v>41906</c:v>
                </c:pt>
                <c:pt idx="196">
                  <c:v>41907</c:v>
                </c:pt>
                <c:pt idx="197">
                  <c:v>41908</c:v>
                </c:pt>
                <c:pt idx="198">
                  <c:v>41911</c:v>
                </c:pt>
                <c:pt idx="199">
                  <c:v>41912</c:v>
                </c:pt>
                <c:pt idx="200">
                  <c:v>41913</c:v>
                </c:pt>
                <c:pt idx="201">
                  <c:v>41914</c:v>
                </c:pt>
                <c:pt idx="202">
                  <c:v>41915</c:v>
                </c:pt>
                <c:pt idx="203">
                  <c:v>41918</c:v>
                </c:pt>
                <c:pt idx="204">
                  <c:v>41919</c:v>
                </c:pt>
                <c:pt idx="205">
                  <c:v>41920</c:v>
                </c:pt>
                <c:pt idx="206">
                  <c:v>41921</c:v>
                </c:pt>
                <c:pt idx="207">
                  <c:v>41922</c:v>
                </c:pt>
                <c:pt idx="208">
                  <c:v>41925</c:v>
                </c:pt>
                <c:pt idx="209">
                  <c:v>41926</c:v>
                </c:pt>
                <c:pt idx="210">
                  <c:v>41927</c:v>
                </c:pt>
                <c:pt idx="211">
                  <c:v>41928</c:v>
                </c:pt>
                <c:pt idx="212">
                  <c:v>41929</c:v>
                </c:pt>
                <c:pt idx="213">
                  <c:v>41932</c:v>
                </c:pt>
                <c:pt idx="214">
                  <c:v>41933</c:v>
                </c:pt>
                <c:pt idx="215">
                  <c:v>41934</c:v>
                </c:pt>
                <c:pt idx="216">
                  <c:v>41935</c:v>
                </c:pt>
                <c:pt idx="217">
                  <c:v>41936</c:v>
                </c:pt>
                <c:pt idx="218">
                  <c:v>41939</c:v>
                </c:pt>
                <c:pt idx="219">
                  <c:v>41940</c:v>
                </c:pt>
                <c:pt idx="220">
                  <c:v>41941</c:v>
                </c:pt>
                <c:pt idx="221">
                  <c:v>41942</c:v>
                </c:pt>
                <c:pt idx="222">
                  <c:v>41943</c:v>
                </c:pt>
                <c:pt idx="223">
                  <c:v>41946</c:v>
                </c:pt>
                <c:pt idx="224">
                  <c:v>41947</c:v>
                </c:pt>
                <c:pt idx="225">
                  <c:v>41948</c:v>
                </c:pt>
                <c:pt idx="226">
                  <c:v>41949</c:v>
                </c:pt>
                <c:pt idx="227">
                  <c:v>41950</c:v>
                </c:pt>
                <c:pt idx="228">
                  <c:v>41953</c:v>
                </c:pt>
                <c:pt idx="229">
                  <c:v>41954</c:v>
                </c:pt>
                <c:pt idx="230">
                  <c:v>41955</c:v>
                </c:pt>
                <c:pt idx="231">
                  <c:v>41956</c:v>
                </c:pt>
                <c:pt idx="232">
                  <c:v>41957</c:v>
                </c:pt>
                <c:pt idx="233">
                  <c:v>41960</c:v>
                </c:pt>
                <c:pt idx="234">
                  <c:v>41961</c:v>
                </c:pt>
                <c:pt idx="235">
                  <c:v>41962</c:v>
                </c:pt>
                <c:pt idx="236">
                  <c:v>41963</c:v>
                </c:pt>
                <c:pt idx="237">
                  <c:v>41964</c:v>
                </c:pt>
                <c:pt idx="238">
                  <c:v>41967</c:v>
                </c:pt>
                <c:pt idx="239">
                  <c:v>41968</c:v>
                </c:pt>
                <c:pt idx="240">
                  <c:v>41969</c:v>
                </c:pt>
                <c:pt idx="241">
                  <c:v>41971</c:v>
                </c:pt>
                <c:pt idx="242">
                  <c:v>41974</c:v>
                </c:pt>
                <c:pt idx="243">
                  <c:v>41975</c:v>
                </c:pt>
                <c:pt idx="244">
                  <c:v>41976</c:v>
                </c:pt>
                <c:pt idx="245">
                  <c:v>41977</c:v>
                </c:pt>
                <c:pt idx="246">
                  <c:v>41978</c:v>
                </c:pt>
                <c:pt idx="247">
                  <c:v>41981</c:v>
                </c:pt>
                <c:pt idx="248">
                  <c:v>41982</c:v>
                </c:pt>
                <c:pt idx="249">
                  <c:v>41983</c:v>
                </c:pt>
                <c:pt idx="250">
                  <c:v>41984</c:v>
                </c:pt>
                <c:pt idx="251">
                  <c:v>41985</c:v>
                </c:pt>
                <c:pt idx="252">
                  <c:v>41988</c:v>
                </c:pt>
                <c:pt idx="253">
                  <c:v>41989</c:v>
                </c:pt>
              </c:numCache>
            </c:numRef>
          </c:cat>
          <c:val>
            <c:numRef>
              <c:f>Sheet1!$F$743:$F$996</c:f>
              <c:numCache>
                <c:formatCode>0.0%</c:formatCode>
                <c:ptCount val="254"/>
                <c:pt idx="0">
                  <c:v>0</c:v>
                </c:pt>
                <c:pt idx="1">
                  <c:v>1.0500000000000002E-2</c:v>
                </c:pt>
                <c:pt idx="2">
                  <c:v>-4.0999999999999908E-3</c:v>
                </c:pt>
                <c:pt idx="3">
                  <c:v>4.8799999999999913E-2</c:v>
                </c:pt>
                <c:pt idx="4">
                  <c:v>3.8400000000000004E-2</c:v>
                </c:pt>
                <c:pt idx="5">
                  <c:v>3.39E-2</c:v>
                </c:pt>
                <c:pt idx="6">
                  <c:v>4.9599999999999915E-2</c:v>
                </c:pt>
                <c:pt idx="7">
                  <c:v>6.5799999999999803E-2</c:v>
                </c:pt>
                <c:pt idx="8">
                  <c:v>7.9899999999999902E-2</c:v>
                </c:pt>
                <c:pt idx="9">
                  <c:v>8.359999999999991E-2</c:v>
                </c:pt>
                <c:pt idx="10">
                  <c:v>8.1499999999999906E-2</c:v>
                </c:pt>
                <c:pt idx="11">
                  <c:v>9.2500000000000013E-2</c:v>
                </c:pt>
                <c:pt idx="12">
                  <c:v>7.8099999999999808E-2</c:v>
                </c:pt>
                <c:pt idx="13">
                  <c:v>0.10570000000000002</c:v>
                </c:pt>
                <c:pt idx="14">
                  <c:v>0.10790000000000001</c:v>
                </c:pt>
                <c:pt idx="15">
                  <c:v>0.12250000000000001</c:v>
                </c:pt>
                <c:pt idx="16">
                  <c:v>0.1283</c:v>
                </c:pt>
                <c:pt idx="17">
                  <c:v>0.12070000000000002</c:v>
                </c:pt>
                <c:pt idx="18">
                  <c:v>0.11270000000000001</c:v>
                </c:pt>
                <c:pt idx="19">
                  <c:v>5.7599999999999908E-2</c:v>
                </c:pt>
                <c:pt idx="20">
                  <c:v>0.1318</c:v>
                </c:pt>
                <c:pt idx="21">
                  <c:v>0.14960000000000001</c:v>
                </c:pt>
                <c:pt idx="22">
                  <c:v>0.14980000000000002</c:v>
                </c:pt>
                <c:pt idx="23">
                  <c:v>0.14930000000000002</c:v>
                </c:pt>
                <c:pt idx="24">
                  <c:v>0.15330000000000002</c:v>
                </c:pt>
                <c:pt idx="25">
                  <c:v>0.15690000000000004</c:v>
                </c:pt>
                <c:pt idx="26">
                  <c:v>0.14940000000000003</c:v>
                </c:pt>
                <c:pt idx="27">
                  <c:v>0.13440000000000002</c:v>
                </c:pt>
                <c:pt idx="28">
                  <c:v>0.14380000000000001</c:v>
                </c:pt>
                <c:pt idx="29">
                  <c:v>0.13570000000000002</c:v>
                </c:pt>
                <c:pt idx="30">
                  <c:v>0.11670000000000001</c:v>
                </c:pt>
                <c:pt idx="31">
                  <c:v>0.13140000000000002</c:v>
                </c:pt>
                <c:pt idx="32">
                  <c:v>0.12290000000000001</c:v>
                </c:pt>
                <c:pt idx="33">
                  <c:v>9.7599999999999909E-2</c:v>
                </c:pt>
                <c:pt idx="34">
                  <c:v>0.127</c:v>
                </c:pt>
                <c:pt idx="35">
                  <c:v>0.15580000000000002</c:v>
                </c:pt>
                <c:pt idx="36">
                  <c:v>0.17710000000000001</c:v>
                </c:pt>
                <c:pt idx="37">
                  <c:v>0.17710000000000001</c:v>
                </c:pt>
                <c:pt idx="38">
                  <c:v>0.17710000000000001</c:v>
                </c:pt>
                <c:pt idx="39">
                  <c:v>0.17710000000000001</c:v>
                </c:pt>
                <c:pt idx="40">
                  <c:v>0.17710000000000001</c:v>
                </c:pt>
                <c:pt idx="41">
                  <c:v>0.17710000000000001</c:v>
                </c:pt>
                <c:pt idx="42">
                  <c:v>0.17710000000000001</c:v>
                </c:pt>
                <c:pt idx="43">
                  <c:v>0.17710000000000001</c:v>
                </c:pt>
                <c:pt idx="44">
                  <c:v>0.17710000000000001</c:v>
                </c:pt>
                <c:pt idx="45">
                  <c:v>0.17710000000000001</c:v>
                </c:pt>
                <c:pt idx="46">
                  <c:v>0.17710000000000001</c:v>
                </c:pt>
                <c:pt idx="47">
                  <c:v>0.18560000000000001</c:v>
                </c:pt>
                <c:pt idx="48">
                  <c:v>0.18090000000000003</c:v>
                </c:pt>
                <c:pt idx="49">
                  <c:v>0.18530000000000002</c:v>
                </c:pt>
                <c:pt idx="50">
                  <c:v>0.1903</c:v>
                </c:pt>
                <c:pt idx="51">
                  <c:v>0.18700000000000003</c:v>
                </c:pt>
                <c:pt idx="52">
                  <c:v>0.192</c:v>
                </c:pt>
                <c:pt idx="53">
                  <c:v>0.19359999999999999</c:v>
                </c:pt>
                <c:pt idx="54">
                  <c:v>0.21160000000000001</c:v>
                </c:pt>
                <c:pt idx="55">
                  <c:v>0.21660000000000001</c:v>
                </c:pt>
                <c:pt idx="56">
                  <c:v>0.21850000000000003</c:v>
                </c:pt>
                <c:pt idx="57">
                  <c:v>0.20420000000000002</c:v>
                </c:pt>
                <c:pt idx="58">
                  <c:v>0.1663</c:v>
                </c:pt>
                <c:pt idx="59">
                  <c:v>0.16109999999999999</c:v>
                </c:pt>
                <c:pt idx="60">
                  <c:v>0.1203</c:v>
                </c:pt>
                <c:pt idx="61">
                  <c:v>0.10630000000000001</c:v>
                </c:pt>
                <c:pt idx="62">
                  <c:v>0.15500000000000003</c:v>
                </c:pt>
                <c:pt idx="63">
                  <c:v>0.17850000000000002</c:v>
                </c:pt>
                <c:pt idx="64">
                  <c:v>0.17230000000000001</c:v>
                </c:pt>
                <c:pt idx="65">
                  <c:v>0.1973</c:v>
                </c:pt>
                <c:pt idx="66">
                  <c:v>0.19640000000000002</c:v>
                </c:pt>
                <c:pt idx="67">
                  <c:v>0.16880000000000001</c:v>
                </c:pt>
                <c:pt idx="68">
                  <c:v>0.16880000000000001</c:v>
                </c:pt>
                <c:pt idx="69">
                  <c:v>0.17020000000000002</c:v>
                </c:pt>
                <c:pt idx="70">
                  <c:v>0.16900000000000001</c:v>
                </c:pt>
                <c:pt idx="71">
                  <c:v>0.16820000000000002</c:v>
                </c:pt>
                <c:pt idx="72">
                  <c:v>0.1618</c:v>
                </c:pt>
                <c:pt idx="73">
                  <c:v>0.16009999999999999</c:v>
                </c:pt>
                <c:pt idx="74">
                  <c:v>0.16750000000000001</c:v>
                </c:pt>
                <c:pt idx="75">
                  <c:v>0.17050000000000001</c:v>
                </c:pt>
                <c:pt idx="76">
                  <c:v>0.19409999999999999</c:v>
                </c:pt>
                <c:pt idx="77">
                  <c:v>0.21430000000000002</c:v>
                </c:pt>
                <c:pt idx="78">
                  <c:v>0.20910000000000001</c:v>
                </c:pt>
                <c:pt idx="79">
                  <c:v>0.20270000000000002</c:v>
                </c:pt>
                <c:pt idx="80">
                  <c:v>0.23590000000000003</c:v>
                </c:pt>
                <c:pt idx="81">
                  <c:v>0.24710000000000001</c:v>
                </c:pt>
                <c:pt idx="82">
                  <c:v>0.24580000000000002</c:v>
                </c:pt>
                <c:pt idx="83">
                  <c:v>0.21830000000000002</c:v>
                </c:pt>
                <c:pt idx="84">
                  <c:v>0.1983</c:v>
                </c:pt>
                <c:pt idx="85">
                  <c:v>0.2001</c:v>
                </c:pt>
                <c:pt idx="86">
                  <c:v>0.20090000000000002</c:v>
                </c:pt>
                <c:pt idx="87">
                  <c:v>0.17050000000000001</c:v>
                </c:pt>
                <c:pt idx="88">
                  <c:v>0.1988</c:v>
                </c:pt>
                <c:pt idx="89">
                  <c:v>0.20790000000000003</c:v>
                </c:pt>
                <c:pt idx="90">
                  <c:v>0.20040000000000002</c:v>
                </c:pt>
                <c:pt idx="91">
                  <c:v>0.21240000000000003</c:v>
                </c:pt>
                <c:pt idx="92">
                  <c:v>0.20100000000000001</c:v>
                </c:pt>
                <c:pt idx="93">
                  <c:v>0.20140000000000002</c:v>
                </c:pt>
                <c:pt idx="94">
                  <c:v>0.19390000000000002</c:v>
                </c:pt>
                <c:pt idx="95">
                  <c:v>0.19770000000000001</c:v>
                </c:pt>
                <c:pt idx="96">
                  <c:v>0.18690000000000004</c:v>
                </c:pt>
                <c:pt idx="97">
                  <c:v>0.19700000000000001</c:v>
                </c:pt>
                <c:pt idx="98">
                  <c:v>0.1913</c:v>
                </c:pt>
                <c:pt idx="99">
                  <c:v>0.1918</c:v>
                </c:pt>
                <c:pt idx="100">
                  <c:v>0.18570000000000003</c:v>
                </c:pt>
                <c:pt idx="101">
                  <c:v>0.19109999999999999</c:v>
                </c:pt>
                <c:pt idx="102">
                  <c:v>0.19109999999999999</c:v>
                </c:pt>
                <c:pt idx="103">
                  <c:v>0.19109999999999999</c:v>
                </c:pt>
                <c:pt idx="104">
                  <c:v>0.19109999999999999</c:v>
                </c:pt>
                <c:pt idx="105">
                  <c:v>0.19109999999999999</c:v>
                </c:pt>
                <c:pt idx="106">
                  <c:v>0.21530000000000002</c:v>
                </c:pt>
                <c:pt idx="107">
                  <c:v>0.21310000000000001</c:v>
                </c:pt>
                <c:pt idx="108">
                  <c:v>0.21630000000000002</c:v>
                </c:pt>
                <c:pt idx="109">
                  <c:v>0.2218</c:v>
                </c:pt>
                <c:pt idx="110">
                  <c:v>0.22409999999999999</c:v>
                </c:pt>
                <c:pt idx="111">
                  <c:v>0.23880000000000001</c:v>
                </c:pt>
                <c:pt idx="112">
                  <c:v>0.23870000000000002</c:v>
                </c:pt>
                <c:pt idx="113">
                  <c:v>0.24530000000000002</c:v>
                </c:pt>
                <c:pt idx="114">
                  <c:v>0.24750000000000003</c:v>
                </c:pt>
                <c:pt idx="115">
                  <c:v>0.24560000000000001</c:v>
                </c:pt>
                <c:pt idx="116">
                  <c:v>0.25219999999999998</c:v>
                </c:pt>
                <c:pt idx="117">
                  <c:v>0.25030000000000002</c:v>
                </c:pt>
                <c:pt idx="118">
                  <c:v>0.26019999999999999</c:v>
                </c:pt>
                <c:pt idx="119">
                  <c:v>0.26280000000000003</c:v>
                </c:pt>
                <c:pt idx="120">
                  <c:v>0.2707</c:v>
                </c:pt>
                <c:pt idx="121">
                  <c:v>0.26180000000000003</c:v>
                </c:pt>
                <c:pt idx="122">
                  <c:v>0.25240000000000001</c:v>
                </c:pt>
                <c:pt idx="123">
                  <c:v>0.24680000000000002</c:v>
                </c:pt>
                <c:pt idx="124">
                  <c:v>0.24700000000000003</c:v>
                </c:pt>
                <c:pt idx="125">
                  <c:v>0.24870000000000003</c:v>
                </c:pt>
                <c:pt idx="126">
                  <c:v>0.26430000000000003</c:v>
                </c:pt>
                <c:pt idx="127">
                  <c:v>0.26700000000000002</c:v>
                </c:pt>
                <c:pt idx="128">
                  <c:v>0.26700000000000002</c:v>
                </c:pt>
                <c:pt idx="129">
                  <c:v>0.28060000000000002</c:v>
                </c:pt>
                <c:pt idx="130">
                  <c:v>0.28030000000000005</c:v>
                </c:pt>
                <c:pt idx="131">
                  <c:v>0.29350000000000004</c:v>
                </c:pt>
                <c:pt idx="132">
                  <c:v>0.29080000000000006</c:v>
                </c:pt>
                <c:pt idx="133">
                  <c:v>0.28710000000000002</c:v>
                </c:pt>
                <c:pt idx="134">
                  <c:v>0.28500000000000003</c:v>
                </c:pt>
                <c:pt idx="135">
                  <c:v>0.28990000000000005</c:v>
                </c:pt>
                <c:pt idx="136">
                  <c:v>0.28490000000000004</c:v>
                </c:pt>
                <c:pt idx="137">
                  <c:v>0.28500000000000003</c:v>
                </c:pt>
                <c:pt idx="138">
                  <c:v>0.28100000000000003</c:v>
                </c:pt>
                <c:pt idx="139">
                  <c:v>0.29540000000000005</c:v>
                </c:pt>
                <c:pt idx="140">
                  <c:v>0.30930000000000007</c:v>
                </c:pt>
                <c:pt idx="141">
                  <c:v>0.29970000000000002</c:v>
                </c:pt>
                <c:pt idx="142">
                  <c:v>0.31010000000000004</c:v>
                </c:pt>
                <c:pt idx="143">
                  <c:v>0.31340000000000007</c:v>
                </c:pt>
                <c:pt idx="144">
                  <c:v>0.32130000000000009</c:v>
                </c:pt>
                <c:pt idx="145">
                  <c:v>0.31890000000000007</c:v>
                </c:pt>
                <c:pt idx="146">
                  <c:v>0.32090000000000007</c:v>
                </c:pt>
                <c:pt idx="147">
                  <c:v>0.28940000000000005</c:v>
                </c:pt>
                <c:pt idx="148">
                  <c:v>0.30880000000000007</c:v>
                </c:pt>
                <c:pt idx="149">
                  <c:v>0.30900000000000005</c:v>
                </c:pt>
                <c:pt idx="150">
                  <c:v>0.30360000000000004</c:v>
                </c:pt>
                <c:pt idx="151">
                  <c:v>0.33180000000000009</c:v>
                </c:pt>
                <c:pt idx="152">
                  <c:v>0.32100000000000006</c:v>
                </c:pt>
                <c:pt idx="153">
                  <c:v>0.31180000000000008</c:v>
                </c:pt>
                <c:pt idx="154">
                  <c:v>0.33810000000000007</c:v>
                </c:pt>
                <c:pt idx="155">
                  <c:v>0.30810000000000004</c:v>
                </c:pt>
                <c:pt idx="156">
                  <c:v>0.36320000000000002</c:v>
                </c:pt>
                <c:pt idx="157">
                  <c:v>0.33170000000000005</c:v>
                </c:pt>
                <c:pt idx="158">
                  <c:v>0.3417</c:v>
                </c:pt>
                <c:pt idx="159">
                  <c:v>0.35070000000000001</c:v>
                </c:pt>
                <c:pt idx="160">
                  <c:v>0.35770000000000002</c:v>
                </c:pt>
                <c:pt idx="161">
                  <c:v>0.35420000000000001</c:v>
                </c:pt>
                <c:pt idx="162">
                  <c:v>0.33920000000000006</c:v>
                </c:pt>
                <c:pt idx="163">
                  <c:v>0.33320000000000005</c:v>
                </c:pt>
                <c:pt idx="164">
                  <c:v>0.34760000000000002</c:v>
                </c:pt>
                <c:pt idx="165">
                  <c:v>0.37890000000000007</c:v>
                </c:pt>
                <c:pt idx="166">
                  <c:v>0.37440000000000007</c:v>
                </c:pt>
                <c:pt idx="167">
                  <c:v>0.36830000000000007</c:v>
                </c:pt>
                <c:pt idx="168">
                  <c:v>0.36340000000000006</c:v>
                </c:pt>
                <c:pt idx="169">
                  <c:v>0.36950000000000005</c:v>
                </c:pt>
                <c:pt idx="170">
                  <c:v>0.38240000000000007</c:v>
                </c:pt>
                <c:pt idx="171">
                  <c:v>0.38050000000000006</c:v>
                </c:pt>
                <c:pt idx="172">
                  <c:v>0.38280000000000008</c:v>
                </c:pt>
                <c:pt idx="173">
                  <c:v>0.38390000000000007</c:v>
                </c:pt>
                <c:pt idx="174">
                  <c:v>0.38680000000000009</c:v>
                </c:pt>
                <c:pt idx="175">
                  <c:v>0.39030000000000009</c:v>
                </c:pt>
                <c:pt idx="176">
                  <c:v>0.38860000000000006</c:v>
                </c:pt>
                <c:pt idx="177">
                  <c:v>0.38760000000000006</c:v>
                </c:pt>
                <c:pt idx="178">
                  <c:v>0.38750000000000007</c:v>
                </c:pt>
                <c:pt idx="179">
                  <c:v>0.39070000000000005</c:v>
                </c:pt>
                <c:pt idx="180">
                  <c:v>0.38960000000000006</c:v>
                </c:pt>
                <c:pt idx="181">
                  <c:v>0.39200000000000007</c:v>
                </c:pt>
                <c:pt idx="182">
                  <c:v>0.39230000000000009</c:v>
                </c:pt>
                <c:pt idx="183">
                  <c:v>0.39230000000000009</c:v>
                </c:pt>
                <c:pt idx="184">
                  <c:v>0.39240000000000008</c:v>
                </c:pt>
                <c:pt idx="185">
                  <c:v>0.39350000000000007</c:v>
                </c:pt>
                <c:pt idx="186">
                  <c:v>0.39420000000000005</c:v>
                </c:pt>
                <c:pt idx="187">
                  <c:v>0.39610000000000006</c:v>
                </c:pt>
                <c:pt idx="188">
                  <c:v>0.39610000000000006</c:v>
                </c:pt>
                <c:pt idx="189">
                  <c:v>0.39610000000000006</c:v>
                </c:pt>
                <c:pt idx="190">
                  <c:v>0.39610000000000006</c:v>
                </c:pt>
                <c:pt idx="191">
                  <c:v>0.39610000000000006</c:v>
                </c:pt>
                <c:pt idx="192">
                  <c:v>0.39610000000000006</c:v>
                </c:pt>
                <c:pt idx="193">
                  <c:v>0.3978000000000001</c:v>
                </c:pt>
                <c:pt idx="194">
                  <c:v>0.39700000000000008</c:v>
                </c:pt>
                <c:pt idx="195">
                  <c:v>0.40250000000000002</c:v>
                </c:pt>
                <c:pt idx="196">
                  <c:v>0.40800000000000003</c:v>
                </c:pt>
                <c:pt idx="197">
                  <c:v>0.40360000000000001</c:v>
                </c:pt>
                <c:pt idx="198">
                  <c:v>0.41300000000000003</c:v>
                </c:pt>
                <c:pt idx="199">
                  <c:v>0.43770000000000003</c:v>
                </c:pt>
                <c:pt idx="200">
                  <c:v>0.44519999999999998</c:v>
                </c:pt>
                <c:pt idx="201">
                  <c:v>0.45250000000000001</c:v>
                </c:pt>
                <c:pt idx="202">
                  <c:v>0.47370000000000001</c:v>
                </c:pt>
                <c:pt idx="203">
                  <c:v>0.48950000000000005</c:v>
                </c:pt>
                <c:pt idx="204">
                  <c:v>0.48500000000000004</c:v>
                </c:pt>
                <c:pt idx="205">
                  <c:v>0.48340000000000005</c:v>
                </c:pt>
                <c:pt idx="206">
                  <c:v>0.49030000000000007</c:v>
                </c:pt>
                <c:pt idx="207">
                  <c:v>0.47370000000000001</c:v>
                </c:pt>
                <c:pt idx="208">
                  <c:v>0.45800000000000002</c:v>
                </c:pt>
                <c:pt idx="209">
                  <c:v>0.44119999999999998</c:v>
                </c:pt>
                <c:pt idx="210">
                  <c:v>0.37570000000000003</c:v>
                </c:pt>
                <c:pt idx="211">
                  <c:v>0.42960000000000004</c:v>
                </c:pt>
                <c:pt idx="212">
                  <c:v>0.49160000000000004</c:v>
                </c:pt>
                <c:pt idx="213">
                  <c:v>0.45710000000000001</c:v>
                </c:pt>
                <c:pt idx="214">
                  <c:v>0.52160000000000006</c:v>
                </c:pt>
                <c:pt idx="215">
                  <c:v>0.51219999999999999</c:v>
                </c:pt>
                <c:pt idx="216">
                  <c:v>0.53800000000000003</c:v>
                </c:pt>
                <c:pt idx="217">
                  <c:v>0.49810000000000004</c:v>
                </c:pt>
                <c:pt idx="218">
                  <c:v>0.50109999999999999</c:v>
                </c:pt>
                <c:pt idx="219">
                  <c:v>0.50409999999999999</c:v>
                </c:pt>
                <c:pt idx="220">
                  <c:v>0.49610000000000004</c:v>
                </c:pt>
                <c:pt idx="221">
                  <c:v>0.50219999999999998</c:v>
                </c:pt>
                <c:pt idx="222">
                  <c:v>0.50460000000000005</c:v>
                </c:pt>
                <c:pt idx="223">
                  <c:v>0.50760000000000005</c:v>
                </c:pt>
                <c:pt idx="224">
                  <c:v>0.50819999999999999</c:v>
                </c:pt>
                <c:pt idx="225">
                  <c:v>0.50860000000000005</c:v>
                </c:pt>
                <c:pt idx="226">
                  <c:v>0.51260000000000006</c:v>
                </c:pt>
                <c:pt idx="227">
                  <c:v>0.51149999999999995</c:v>
                </c:pt>
                <c:pt idx="228">
                  <c:v>0.51439999999999997</c:v>
                </c:pt>
                <c:pt idx="229">
                  <c:v>0.51880000000000004</c:v>
                </c:pt>
                <c:pt idx="230">
                  <c:v>0.51700000000000002</c:v>
                </c:pt>
                <c:pt idx="231">
                  <c:v>0.51649999999999996</c:v>
                </c:pt>
                <c:pt idx="232">
                  <c:v>0.50700000000000001</c:v>
                </c:pt>
                <c:pt idx="233">
                  <c:v>0.51270000000000004</c:v>
                </c:pt>
                <c:pt idx="234">
                  <c:v>0.50309999999999999</c:v>
                </c:pt>
                <c:pt idx="235">
                  <c:v>0.49310000000000004</c:v>
                </c:pt>
                <c:pt idx="236">
                  <c:v>0.49000000000000005</c:v>
                </c:pt>
                <c:pt idx="237">
                  <c:v>0.49220000000000003</c:v>
                </c:pt>
                <c:pt idx="238">
                  <c:v>0.49210000000000004</c:v>
                </c:pt>
                <c:pt idx="239">
                  <c:v>0.49060000000000004</c:v>
                </c:pt>
                <c:pt idx="240">
                  <c:v>0.48900000000000005</c:v>
                </c:pt>
                <c:pt idx="241">
                  <c:v>0.48320000000000002</c:v>
                </c:pt>
                <c:pt idx="242">
                  <c:v>0.47130000000000005</c:v>
                </c:pt>
                <c:pt idx="243">
                  <c:v>0.47530000000000006</c:v>
                </c:pt>
                <c:pt idx="244">
                  <c:v>0.47880000000000006</c:v>
                </c:pt>
                <c:pt idx="245">
                  <c:v>0.46400000000000002</c:v>
                </c:pt>
                <c:pt idx="246">
                  <c:v>0.48400000000000004</c:v>
                </c:pt>
                <c:pt idx="247">
                  <c:v>0.45319999999999999</c:v>
                </c:pt>
                <c:pt idx="248">
                  <c:v>0.44980000000000003</c:v>
                </c:pt>
                <c:pt idx="249">
                  <c:v>0.42690000000000006</c:v>
                </c:pt>
                <c:pt idx="250">
                  <c:v>0.43930000000000008</c:v>
                </c:pt>
                <c:pt idx="251">
                  <c:v>0.41970000000000002</c:v>
                </c:pt>
                <c:pt idx="252">
                  <c:v>0.40590000000000004</c:v>
                </c:pt>
                <c:pt idx="253">
                  <c:v>0.42020000000000002</c:v>
                </c:pt>
              </c:numCache>
            </c:numRef>
          </c:val>
        </c:ser>
        <c:axId val="82784256"/>
        <c:axId val="82785792"/>
      </c:areaChart>
      <c:dateAx>
        <c:axId val="82784256"/>
        <c:scaling>
          <c:orientation val="minMax"/>
        </c:scaling>
        <c:axPos val="b"/>
        <c:numFmt formatCode="m/d/yy" sourceLinked="1"/>
        <c:tickLblPos val="nextTo"/>
        <c:crossAx val="82785792"/>
        <c:crosses val="autoZero"/>
        <c:auto val="1"/>
        <c:lblOffset val="100"/>
      </c:dateAx>
      <c:valAx>
        <c:axId val="82785792"/>
        <c:scaling>
          <c:orientation val="minMax"/>
        </c:scaling>
        <c:axPos val="l"/>
        <c:majorGridlines/>
        <c:numFmt formatCode="0.0%" sourceLinked="1"/>
        <c:tickLblPos val="nextTo"/>
        <c:crossAx val="82784256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9.3772898233081686E-2"/>
          <c:y val="3.125E-2"/>
          <c:w val="0.7911798847309035"/>
          <c:h val="0.85183152887139113"/>
        </c:manualLayout>
      </c:layout>
      <c:areaChart>
        <c:grouping val="standard"/>
        <c:ser>
          <c:idx val="0"/>
          <c:order val="0"/>
          <c:cat>
            <c:numRef>
              <c:f>Sheet1!$A$10:$A$996</c:f>
              <c:numCache>
                <c:formatCode>m/d/yy</c:formatCode>
                <c:ptCount val="987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</c:numCache>
            </c:numRef>
          </c:cat>
          <c:val>
            <c:numRef>
              <c:f>Sheet1!$B$10:$B$996</c:f>
              <c:numCache>
                <c:formatCode>0.00%</c:formatCode>
                <c:ptCount val="987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</c:numCache>
            </c:numRef>
          </c:val>
        </c:ser>
        <c:axId val="82818944"/>
        <c:axId val="82820480"/>
      </c:areaChart>
      <c:dateAx>
        <c:axId val="82818944"/>
        <c:scaling>
          <c:orientation val="minMax"/>
        </c:scaling>
        <c:axPos val="b"/>
        <c:numFmt formatCode="m/d/yy" sourceLinked="1"/>
        <c:tickLblPos val="nextTo"/>
        <c:crossAx val="82820480"/>
        <c:crosses val="autoZero"/>
        <c:auto val="1"/>
        <c:lblOffset val="100"/>
      </c:dateAx>
      <c:valAx>
        <c:axId val="82820480"/>
        <c:scaling>
          <c:orientation val="minMax"/>
        </c:scaling>
        <c:axPos val="l"/>
        <c:majorGridlines/>
        <c:numFmt formatCode="0.00%" sourceLinked="1"/>
        <c:tickLblPos val="nextTo"/>
        <c:crossAx val="82818944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!OLE_LINK1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“It’s All About 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457200" y="5105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San Francisco,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2014</a:t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752600"/>
            <a:ext cx="2664363" cy="30344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- The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 is your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-3,000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294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,000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still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hugging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14 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year lows!</a:t>
            </a:r>
          </a:p>
        </p:txBody>
      </p:sp>
      <p:pic>
        <p:nvPicPr>
          <p:cNvPr id="5" name="Picture 4" descr="Screenshot 2014-10-24 06.37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62125"/>
            <a:ext cx="6981896" cy="45624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533400" y="1600200"/>
            <a:ext cx="80010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*Treasury bonds hit new highs on “RISK OFF” flight to safety and disinflationary fears, taking 10 year yields to 2.03%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*Quantitative easing is over in the US, but is reborn in Japan and the US, German bond yields fall below 0.70%, 0.40%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 Japan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 (TBT)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hits new all time low at $45</a:t>
            </a: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*Sell off in junk bonds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accelerates as energy issues weigh down index, is 18% of the junk universe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*Fed not to raise interest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rates until 2016,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reinforced by oil crash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83" y="4191000"/>
            <a:ext cx="3718517" cy="20916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314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Treasuries (TLT)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2.06%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marginal new high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21376"/>
            <a:ext cx="7229451" cy="54737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314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Treasuries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$TNX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2.06%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2" y="1544313"/>
            <a:ext cx="7635088" cy="45516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Year Treasury Yield ($TYX)-Yield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2.71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Ditto Here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08482"/>
            <a:ext cx="6794910" cy="51447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5.91%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Lead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Contract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686029" cy="50622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Bonds/Corporates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(HYG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)/(LQD)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7847304" cy="4678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 position-Cost of Carry 45 basis points a month-Avoid options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58649"/>
            <a:ext cx="6628011" cy="50183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Low-Thank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Goodness for Small Positions!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69" y="1295400"/>
            <a:ext cx="7059531" cy="53450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 Grade Corporate Bonds (LQD)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3.42%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02971"/>
            <a:ext cx="6701548" cy="50740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3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 flipH="1">
            <a:off x="5029200" y="1981200"/>
            <a:ext cx="350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/>
              <a:t>Honolulu, Hawaii</a:t>
            </a:r>
            <a:br>
              <a:rPr lang="en-US" sz="2000" b="1" dirty="0" smtClean="0"/>
            </a:br>
            <a:r>
              <a:rPr lang="en-US" sz="2000" b="1" dirty="0" smtClean="0"/>
              <a:t>April 3, 2015</a:t>
            </a:r>
            <a:endParaRPr lang="en-US" sz="2000" b="1" dirty="0"/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1191886" y="1981200"/>
            <a:ext cx="2494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/>
              <a:t>Chicago</a:t>
            </a:r>
            <a:br>
              <a:rPr lang="en-US" sz="2000" b="1" dirty="0" smtClean="0"/>
            </a:br>
            <a:r>
              <a:rPr lang="en-US" sz="2000" b="1" smtClean="0"/>
              <a:t>December 23, 2014</a:t>
            </a:r>
            <a:endParaRPr lang="en-US" sz="2000" b="1" dirty="0"/>
          </a:p>
        </p:txBody>
      </p:sp>
      <p:pic>
        <p:nvPicPr>
          <p:cNvPr id="7" name="Picture 6" descr="FL0000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319" y="2743201"/>
            <a:ext cx="3122331" cy="3236912"/>
          </a:xfrm>
          <a:prstGeom prst="rect">
            <a:avLst/>
          </a:prstGeom>
        </p:spPr>
      </p:pic>
      <p:graphicFrame>
        <p:nvGraphicFramePr>
          <p:cNvPr id="175108" name="Object 4"/>
          <p:cNvGraphicFramePr>
            <a:graphicFrameLocks noChangeAspect="1"/>
          </p:cNvGraphicFramePr>
          <p:nvPr/>
        </p:nvGraphicFramePr>
        <p:xfrm>
          <a:off x="457200" y="2895600"/>
          <a:ext cx="4572000" cy="3048000"/>
        </p:xfrm>
        <a:graphic>
          <a:graphicData uri="http://schemas.openxmlformats.org/presentationml/2006/ole">
            <p:oleObj spid="_x0000_s175108" name="Document" r:id="rId5" imgW="3276479" imgH="2184320" progId="Word.Document.12">
              <p:link updateAutomatic="1"/>
            </p:oleObj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5.19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6987235" cy="52903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2.65%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bonds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905538" cy="52284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MLP’s (LINE)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20.74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Capitulation Sell Off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a 10% Position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0837"/>
            <a:ext cx="6344592" cy="48037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Oil Black Swan Hits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*All shares are now effectively trading like they are oil shares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*This is creating a great entry point for 2015 for the best non oil sectors, like financials, technology, health care,  and solar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*December dump is extremely rare, is exacerbated by year end liquidity fall off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*US corporate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profits looking to gain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another 10% in 2015, or more thanks to oil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*Just missed my 2,100 yearend target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*Long term investors now bottom fishing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energy names, buying large, safe names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with big balance sheets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457200" y="1951039"/>
            <a:ext cx="7391399" cy="1477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5" name="Picture 4" descr="DSCN01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352800"/>
            <a:ext cx="3814157" cy="31797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500-Targeting 1,900?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71600"/>
            <a:ext cx="8180439" cy="487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Average-Targeting 16,800?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85900"/>
            <a:ext cx="7860890" cy="4686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-Demolished by Russia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-Setting up a double top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27368"/>
            <a:ext cx="6864269" cy="51972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Poised for a Breakout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897010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1" y="609600"/>
            <a:ext cx="72696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Small Low Risk Book at the Top of a Massive Move</a:t>
            </a:r>
            <a:br>
              <a:rPr lang="en-US" sz="2000" dirty="0" smtClean="0"/>
            </a:br>
            <a:r>
              <a:rPr lang="en-US" sz="2000" dirty="0" smtClean="0"/>
              <a:t>Adding to longs on small Dips-80% Cash as of Friday</a:t>
            </a:r>
            <a:endParaRPr lang="en-US" sz="20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5181600" y="2438400"/>
          <a:ext cx="3389312" cy="355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9600" y="2133600"/>
          <a:ext cx="4928902" cy="4063995"/>
        </p:xfrm>
        <a:graphic>
          <a:graphicData uri="http://schemas.openxmlformats.org/drawingml/2006/table">
            <a:tbl>
              <a:tblPr/>
              <a:tblGrid>
                <a:gridCol w="2667000"/>
                <a:gridCol w="2261902"/>
              </a:tblGrid>
              <a:tr h="31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current capital at risk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World is Getting Better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Risk On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 fontAlgn="b"/>
                      <a:endParaRPr lang="en-US" sz="1500" b="1" i="0" u="sng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(TBT) short Treasury ETF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(BAC) 12/$15-$16 call spread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(LINN) units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10.00%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World is Getting Worse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Risk Off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net position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30.00%</a:t>
                      </a:r>
                    </a:p>
                  </a:txBody>
                  <a:tcPr marL="10421" marR="10421" marT="10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02717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010400" cy="52667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4" y="1143000"/>
            <a:ext cx="6963556" cy="52724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)-Buy the Dip,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selloff to follow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998438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897010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ETF SPDR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XLE)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642340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04593"/>
            <a:ext cx="6862915" cy="51962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(GOOGL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Relaunch Postponed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642340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12/$15-$16 vertical bull call spread-2 weeks to expiration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6761552" cy="51194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Alibaba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BABA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the 12/100-$105 call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92926"/>
            <a:ext cx="7010400" cy="5307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 Year Anniversary!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914400" y="2103437"/>
            <a:ext cx="7239000" cy="4144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*January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+3.05%,     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*July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+4.18% </a:t>
            </a:r>
            <a:endParaRPr lang="en-US" sz="2200" b="0" i="0" u="none" strike="noStrike" cap="none" baseline="0" dirty="0" smtClean="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+6.41%,   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*August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5.86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-2.52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Final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5.01%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+3.32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     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6.69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Final 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+4.61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   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November</a:t>
            </a:r>
            <a:r>
              <a:rPr lang="en-US" sz="2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1.26</a:t>
            </a:r>
            <a:r>
              <a:rPr lang="en-US" sz="22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2200" b="0" i="0" u="none" strike="noStrike" cap="none" baseline="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+4.24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   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MTD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-6.07%-Ouch!!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 YTD 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33.9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versus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3%</a:t>
            </a:r>
            <a:r>
              <a:rPr lang="en-US" sz="24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208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Trading 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156.4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City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12/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$47.50-$52.50 vertical bull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67" y="990600"/>
            <a:ext cx="7560133" cy="57241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 (FXI)-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854667" cy="51899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positive election impact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44905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EFA)-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Biggest Beneficiaries of Cheap Oil-Go figure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88" y="1109182"/>
            <a:ext cx="7190212" cy="54440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India (EPI)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–Biggest Beneficiary of Cheap Oil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71188"/>
            <a:ext cx="6573676" cy="49772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”RISK OFF” Means Take Profits on All Shorts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457200" y="15240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*Mario Draghi’s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confusing comments triggers short covering spike in the Euro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*Abe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Japanese election win very yen negative long term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*Aussie hits new four year low on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collapsing commodities and weaker growth, iron ore meltdown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*Russian Ruble collapse is having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a global contagion risk, debt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defaults for European banks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iPhone 6 from $547 to $856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 currencies in free fall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886200"/>
            <a:ext cx="3492500" cy="2324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Russian Rubles to the US Dollar-Now at 70!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589397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rest on yearend profit taking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93227"/>
            <a:ext cx="7848600" cy="46789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Dollar Index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UUP)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Four Year High!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53" y="11430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07776"/>
            <a:ext cx="7091428" cy="53692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Return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356825" y="1375075"/>
            <a:ext cx="3281100" cy="490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4" name="Chart 3"/>
          <p:cNvGraphicFramePr/>
          <p:nvPr/>
        </p:nvGraphicFramePr>
        <p:xfrm>
          <a:off x="838200" y="1219200"/>
          <a:ext cx="8001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‘RISK OFF” Means cover yen shorts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353435" cy="55676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Japanese Yen ETF (YCS)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50620"/>
            <a:ext cx="6934200" cy="52501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 (FXA)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Four Year Low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164839" cy="54248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Dragged down by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commodities collapse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62" y="1180258"/>
            <a:ext cx="7096338" cy="53729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-Crash!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1" y="1371600"/>
            <a:ext cx="8153399" cy="6765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*Bottom </a:t>
            </a:r>
            <a:r>
              <a:rPr lang="en-US" sz="1800" dirty="0" smtClean="0"/>
              <a:t>is here, or close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*Futures term structure turning from hugely negative to mildly positive.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*Watch for oil to fall, but stocks to stay flat or rise, a great turning indicator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*Expect financial crisis in Russia, Venezuela, Nigeria, and trouble in Canada, it could take years for all the bodies to rise to the surface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*Long term players moving in to scoop</a:t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up </a:t>
            </a:r>
            <a:r>
              <a:rPr lang="en-US" sz="1800" dirty="0" smtClean="0"/>
              <a:t>MLP’s for double digit yields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*Don’t expect a rapid bounce back,</a:t>
            </a:r>
            <a:br>
              <a:rPr lang="en-US" sz="1800" dirty="0" smtClean="0"/>
            </a:br>
            <a:r>
              <a:rPr lang="en-US" sz="1800" dirty="0" smtClean="0"/>
              <a:t>winding down 15 years of leverage</a:t>
            </a:r>
            <a:br>
              <a:rPr lang="en-US" sz="1800" dirty="0" smtClean="0"/>
            </a:br>
            <a:r>
              <a:rPr lang="en-US" sz="1800" dirty="0" smtClean="0"/>
              <a:t> accumulation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733799"/>
            <a:ext cx="3606932" cy="28675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Oil-Trying to Find a Bottom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01519"/>
            <a:ext cx="6967616" cy="527548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Oil-Trying to Find a Bottom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7800"/>
            <a:ext cx="7924800" cy="4724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73" y="1053218"/>
            <a:ext cx="7264127" cy="54999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02760"/>
            <a:ext cx="7431411" cy="5626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+39.1%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914400" y="1600200"/>
          <a:ext cx="7391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2874"/>
            <a:ext cx="7058280" cy="53441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33" y="1240322"/>
            <a:ext cx="6916367" cy="52366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40" y="1086961"/>
            <a:ext cx="7219560" cy="54662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15821"/>
            <a:ext cx="7514802" cy="56897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95" y="1187432"/>
            <a:ext cx="7187505" cy="54419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Bear Market Rally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609600" y="1951038"/>
            <a:ext cx="79248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crash prompting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fears of Russian panic selling of gold to meet budget shortfall and head off a debt default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*No demand for metals in a disinflationary world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*Still targeting $1,000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*For coin collecting only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733800"/>
            <a:ext cx="3492500" cy="2324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Bear Market Rally Gone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11016"/>
            <a:ext cx="8202218" cy="488978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(ABX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28" y="1142861"/>
            <a:ext cx="7246372" cy="54865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Friends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20" y="1586191"/>
            <a:ext cx="7820480" cy="46622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5 Year Lows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46189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Oil Black Swan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371600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*Super</a:t>
            </a:r>
            <a:r>
              <a:rPr lang="en-US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weak oil cancels the Christmas rally, prompts global “RISK OFF” and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profit taking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*Oil fell so fast that it is creating global systemic risks and uncertainty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*Heightened disinflation fears spills over to other commodities, and a monster bond market rally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*Smaller demand for oil prompted by low oil prices ignites a big profit taking move in the yen (FXY) and the Euro (FXE)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*No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flight to safety bid for precious metals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*Grains in winter hibernation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343400"/>
            <a:ext cx="3399398" cy="2260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0"/>
            <a:ext cx="8180439" cy="487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09601" y="14478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endParaRPr lang="en-US" sz="200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*Transportation crisis is providing support under market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*Collapse of Russian Ruble gives the huge price advantage in international markets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*Strong dollar hurting US sellers, will get worse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*Volatility has gone out of the market, look elsewhere for better trades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*Focus on 2015, but it will be</a:t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 another record crop without</a:t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extreme weather</a:t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114800"/>
            <a:ext cx="4262214" cy="24010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18788"/>
            <a:ext cx="7177525" cy="54344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(SOYB)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Much of a Rally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47" y="11176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34" y="929730"/>
            <a:ext cx="7527866" cy="56996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Soft, But Better Next Year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457200" y="1189038"/>
            <a:ext cx="8229600" cy="5516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*Home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Prices to be Flat to slightly higher in 2015</a:t>
            </a:r>
            <a:b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*High prices, lack of credit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freezing out buyers, shrinking volumes</a:t>
            </a:r>
            <a:r>
              <a:rPr lang="en-US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Millennials boycotting the housing market, but may be forced in by rising rents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new housing starts down -1.6% to 1.028 million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*Ultra low mortgage rates could bring a jump in new construction by 14% in 2015, giving another leg up for the economy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wages could finally  give real estate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spur it needs.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lang="en-US" sz="1800" dirty="0" smtClean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14800"/>
            <a:ext cx="3039905" cy="24278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+14% YOY down to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4.9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%, Still Slowing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24000"/>
            <a:ext cx="6934200" cy="50272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87632"/>
            <a:ext cx="7086600" cy="5365568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457200" y="17526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Stocks- buy the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dips, with Financials, technology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health care  leading, we’re running to new highs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*Bonds- sell rallies across all fixed income,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end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*Commodities-stand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 until global economy recovers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*Currencies- sell every Euro rally forever, and the yen too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*Precious Metals –stand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until the $1,000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 is in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*Volatility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peaking, get ready to sell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*The Ags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 aside until next season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*Real estate- 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aside, the dead cat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bounce is done</a:t>
            </a:r>
          </a:p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419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strategy luncheon tickets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go to: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7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2015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 from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webinar of the year!</a:t>
            </a:r>
            <a:endParaRPr lang="en-US" sz="2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0" y="5715000"/>
            <a:ext cx="9144000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1348412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Jim Parker 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Trader-On sale for a $1,500 upgrade</a:t>
            </a:r>
          </a:p>
        </p:txBody>
      </p:sp>
      <p:pic>
        <p:nvPicPr>
          <p:cNvPr id="116" name="Shape 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-102372" r="-102372"/>
          <a:stretch/>
        </p:blipFill>
        <p:spPr>
          <a:xfrm>
            <a:off x="3708400" y="2408237"/>
            <a:ext cx="7264400" cy="39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533400" y="1828800"/>
            <a:ext cx="8077200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sng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Set Up of the </a:t>
            </a:r>
            <a:r>
              <a:rPr lang="en-US" sz="20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</a:t>
            </a:r>
            <a:r>
              <a:rPr lang="en-US" sz="24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-Chase the Winners!</a:t>
            </a:r>
            <a:endParaRPr lang="en-US" sz="18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609600" y="2209800"/>
            <a:ext cx="5562600" cy="95869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i="0" u="sng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Buy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*Maybe Buy after oil futures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expiration on Thursday</a:t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*(QQQ) for another bounce </a:t>
            </a:r>
            <a:r>
              <a:rPr lang="en-US" sz="1800" i="0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i="0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i="0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Sell </a:t>
            </a:r>
            <a:r>
              <a:rPr lang="en-US" sz="1800" b="1" i="0" u="sng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</a:t>
            </a: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u="sng" dirty="0" smtClean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*Aussie under $82, Euro under $123.20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*Bonds (TLT) after Thursday, don’t hurry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*Risk,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gold, silver are untradable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Divergence is the Name of the Game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is Accelerating, Rest of the World is Slowing Down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381000" y="13716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*Gasoline still falling nationally, is a huge surprise $430 billion stimulus/tax cut, could add 1% to US GDP in 2015, giving us our 4% year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US Consumer sentiment makes huge jump from 89.5 to 93.5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Deflation accelerating, CPI falling off a cliff, -0.3% in November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*Russian economic collapse happening so fast that it is creating global systemic risks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November China imports flip from +4.6% to -6.7%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more stimulus to come?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*Housing still asleep, but will revive next year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 US growth pop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*Auto sales going through the roof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*Abe election win gives Japan more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ammo to stimulate the economy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 smtClean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962400"/>
            <a:ext cx="3924300" cy="2616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712</Words>
  <Application>Microsoft Office PowerPoint</Application>
  <PresentationFormat>On-screen Show (4:3)</PresentationFormat>
  <Paragraphs>131</Paragraphs>
  <Slides>79</Slides>
  <Notes>76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Office Theme</vt:lpstr>
      <vt:lpstr>!OLE_LINK1</vt:lpstr>
      <vt:lpstr>The Mad Hedge Fund Trader “It’s All About Oil”</vt:lpstr>
      <vt:lpstr>MHFT Global Strategy Luncheons Buy tickets at www.madhedgefundtrader.com </vt:lpstr>
      <vt:lpstr>Slide 2</vt:lpstr>
      <vt:lpstr>Trade Alert Performance Four Year Anniversary!</vt:lpstr>
      <vt:lpstr>Paid Subscriber Trailing 12 Month Return +42%</vt:lpstr>
      <vt:lpstr>Slide 5</vt:lpstr>
      <vt:lpstr>Strategy Outlook-The Oil Black Swan</vt:lpstr>
      <vt:lpstr>The Jim Parker View The Mad Day Trader-On sale for a $1,500 upgrade</vt:lpstr>
      <vt:lpstr>The Global Economy-Divergence is the Name of the Game US is Accelerating, Rest of the World is Slowing Down</vt:lpstr>
      <vt:lpstr>Weekly Jobless Claims - The trend is your Friend -3,000 to 294,000, still hugging 14 year lows!</vt:lpstr>
      <vt:lpstr>Bonds-New Highs</vt:lpstr>
      <vt:lpstr> Ten Year Treasuries (TLT) 2.06% A marginal new high  </vt:lpstr>
      <vt:lpstr>Ten Year Treasuries ($TNX) 2.06%  </vt:lpstr>
      <vt:lpstr>30 Year Treasury Yield ($TYX)-Yield 2.71% Ditto Here</vt:lpstr>
      <vt:lpstr>Junk Bonds (HYG) 5.91% Yield The New Lead Contract</vt:lpstr>
      <vt:lpstr>Junk Bonds/Corporates (HYG)/(LQD)</vt:lpstr>
      <vt:lpstr>2X Short Treasuries (TBT)  10% long position-Cost of Carry 45 basis points a month-Avoid options</vt:lpstr>
      <vt:lpstr>2X Short Treasuries (TBT) New All Time Low-Thank Goodness for Small Positions!</vt:lpstr>
      <vt:lpstr>Investment Grade Corporate Bonds (LQD) 3.42% Yield</vt:lpstr>
      <vt:lpstr>Emerging Market Debt (ELD) 5.19% Yield</vt:lpstr>
      <vt:lpstr>Municipal Bonds (MUB)-2.65% yield,  Mix of AAA, AA, and A rated bonds</vt:lpstr>
      <vt:lpstr>MLP’s (LINE) 20.74% Yield-Capitulation Sell Off long a 10% Position</vt:lpstr>
      <vt:lpstr>Stocks-The Oil Black Swan Hits</vt:lpstr>
      <vt:lpstr>S&amp;P 500-Targeting 1,900?  </vt:lpstr>
      <vt:lpstr>Dow Average-Targeting 16,800?</vt:lpstr>
      <vt:lpstr>NASDAQ (QQQ)-</vt:lpstr>
      <vt:lpstr>Europe Hedged Equity (HEDJ)-Demolished by Russia</vt:lpstr>
      <vt:lpstr>(VIX)-Setting up a double top</vt:lpstr>
      <vt:lpstr>Russell 2000 (IWM)-Poised for a Breakout</vt:lpstr>
      <vt:lpstr>Technology Sector SPDR (XLK), (ROM) </vt:lpstr>
      <vt:lpstr>Industrials Sector SPDR (XLI)</vt:lpstr>
      <vt:lpstr>Health Care Sector SPDR (XLV), (RXL)</vt:lpstr>
      <vt:lpstr>Financial Select SPDR (XLF)-Buy the Dip,  bond selloff to follow </vt:lpstr>
      <vt:lpstr>Consumer Discretionary SPDR (XLY)</vt:lpstr>
      <vt:lpstr>Energy Select Sector ETF SPDR (XLE)</vt:lpstr>
      <vt:lpstr>Apple (AAPL) – </vt:lpstr>
      <vt:lpstr>Google (GOOGL)- Relaunch Postponed</vt:lpstr>
      <vt:lpstr>Bank of America (BAC)- long the 12/$15-$16 vertical bull call spread-2 weeks to expiration  </vt:lpstr>
      <vt:lpstr>Alibaba (BABA)- stopped out of the 12/100-$105 call spread  </vt:lpstr>
      <vt:lpstr>Solar City (SCTY)- stopped out of  the 12/$47.50-$52.50 vertical bull call spread  </vt:lpstr>
      <vt:lpstr>China (FXI)- </vt:lpstr>
      <vt:lpstr>Japan (DXJ)-Hedged Japan Equity No positive election impact </vt:lpstr>
      <vt:lpstr>Emerging Markets (EFA)- Biggest Beneficiaries of Cheap Oil-Go figure </vt:lpstr>
      <vt:lpstr> India (EPI) –Biggest Beneficiary of Cheap Oil </vt:lpstr>
      <vt:lpstr>Foreign Currencies- ”RISK OFF” Means Take Profits on All Shorts</vt:lpstr>
      <vt:lpstr>Russian Rubles to the US Dollar-Now at 70!</vt:lpstr>
      <vt:lpstr>Euro ($XEU)- Taking a rest on yearend profit taking  </vt:lpstr>
      <vt:lpstr>Long Dollar Index (UUP) New Four Year High! </vt:lpstr>
      <vt:lpstr>British Pound (FXB)-  </vt:lpstr>
      <vt:lpstr>Japanese Yen (FXY)-  Global ‘RISK OFF” Means cover yen shorts </vt:lpstr>
      <vt:lpstr>Short Japanese Yen ETF (YCS)</vt:lpstr>
      <vt:lpstr>Australian Dollar (FXA) –New Four Year Low </vt:lpstr>
      <vt:lpstr>Chinese Yuan- (CYB) </vt:lpstr>
      <vt:lpstr>Emerging Market Currencies (CEW) Dragged down by commodities collapse</vt:lpstr>
      <vt:lpstr>Energy-Crash!</vt:lpstr>
      <vt:lpstr>Oil-Trying to Find a Bottom </vt:lpstr>
      <vt:lpstr>Oil-Trying to Find a Bottom </vt:lpstr>
      <vt:lpstr>United States Oil Fund (USO)</vt:lpstr>
      <vt:lpstr>Exxon (XOM)</vt:lpstr>
      <vt:lpstr>Occidental Petroleum (OXY)</vt:lpstr>
      <vt:lpstr>Conoco Phillips (COP)</vt:lpstr>
      <vt:lpstr>Natural Gas (UNG)-</vt:lpstr>
      <vt:lpstr> Copper-  </vt:lpstr>
      <vt:lpstr>Freeport McMoRan (FCX)-New Lows</vt:lpstr>
      <vt:lpstr>Precious Metals-A Bear Market Rally</vt:lpstr>
      <vt:lpstr>Gold-Another Bear Market Rally Gone</vt:lpstr>
      <vt:lpstr>Barrick Gold (ABX)-New Lows</vt:lpstr>
      <vt:lpstr>Market Vectors Gold Miners ETF- (GDX) No Friends</vt:lpstr>
      <vt:lpstr>Silver (SLV)-New 5 Year Lows</vt:lpstr>
      <vt:lpstr>Silver Miners (SIL)</vt:lpstr>
      <vt:lpstr>Agriculture</vt:lpstr>
      <vt:lpstr>(CORN) – </vt:lpstr>
      <vt:lpstr>(SOYB)-Not Much of a Rally</vt:lpstr>
      <vt:lpstr>Ag Commodities ETF (DBA)</vt:lpstr>
      <vt:lpstr> Real Estate-Looking Soft, But Better Next Year</vt:lpstr>
      <vt:lpstr>May S&amp;P/Case–Shiller Home Price Index +14% YOY down to +4.9%, Still Slowing</vt:lpstr>
      <vt:lpstr>US Home Construction Index (ITB) </vt:lpstr>
      <vt:lpstr>Trade Sheet So What Do We Do About All This?</vt:lpstr>
      <vt:lpstr>To buy strategy luncheon tickets  Please go to:  www.madhedgefundtrader.com   Next Strategy Webinar  12:00 Wednesday,  January 7, 2015  Live from San Francisco, CA Last webinar of the year!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305</cp:revision>
  <dcterms:created xsi:type="dcterms:W3CDTF">2014-12-17T14:57:38Z</dcterms:created>
  <dcterms:modified xsi:type="dcterms:W3CDTF">2014-12-17T17:28:49Z</dcterms:modified>
</cp:coreProperties>
</file>