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79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70" d="100"/>
          <a:sy n="70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Webinar – July 8, 2015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r>
              <a:rPr lang="en-US" dirty="0" smtClean="0"/>
              <a:t>Friday Trade Set 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arry\Documents\BSB Charts\10 Cross Pattern\TSLA 30 7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arry\Documents\BSB Charts\10 Cross Pattern\TSLa 5 7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477000"/>
          </a:xfrm>
        </p:spPr>
        <p:txBody>
          <a:bodyPr/>
          <a:lstStyle/>
          <a:p>
            <a:r>
              <a:rPr lang="en-US" dirty="0" smtClean="0"/>
              <a:t>Notice how TSLA gapped</a:t>
            </a:r>
            <a:br>
              <a:rPr lang="en-US" dirty="0" smtClean="0"/>
            </a:br>
            <a:r>
              <a:rPr lang="en-US" dirty="0" smtClean="0"/>
              <a:t>up on a day before a</a:t>
            </a:r>
            <a:br>
              <a:rPr lang="en-US" dirty="0" smtClean="0"/>
            </a:br>
            <a:r>
              <a:rPr lang="en-US" dirty="0" smtClean="0"/>
              <a:t>Holiday that was</a:t>
            </a:r>
            <a:br>
              <a:rPr lang="en-US" dirty="0" smtClean="0"/>
            </a:br>
            <a:r>
              <a:rPr lang="en-US" dirty="0" smtClean="0"/>
              <a:t>rather lackluster.</a:t>
            </a:r>
            <a:br>
              <a:rPr lang="en-US" dirty="0" smtClean="0"/>
            </a:br>
            <a:r>
              <a:rPr lang="en-US" dirty="0" smtClean="0"/>
              <a:t>Let me show you how</a:t>
            </a:r>
            <a:br>
              <a:rPr lang="en-US" dirty="0" smtClean="0"/>
            </a:br>
            <a:r>
              <a:rPr lang="en-US" dirty="0" smtClean="0"/>
              <a:t>you could enter for</a:t>
            </a:r>
            <a:br>
              <a:rPr lang="en-US" dirty="0" smtClean="0"/>
            </a:br>
            <a:r>
              <a:rPr lang="en-US" dirty="0" smtClean="0"/>
              <a:t>a late day trade.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6477000"/>
          </a:xfrm>
        </p:spPr>
        <p:txBody>
          <a:bodyPr/>
          <a:lstStyle/>
          <a:p>
            <a:r>
              <a:rPr lang="en-US" dirty="0" smtClean="0"/>
              <a:t>Scale down to a shorter</a:t>
            </a:r>
            <a:br>
              <a:rPr lang="en-US" dirty="0" smtClean="0"/>
            </a:br>
            <a:r>
              <a:rPr lang="en-US" dirty="0" smtClean="0"/>
              <a:t>timeframe, like a</a:t>
            </a:r>
            <a:br>
              <a:rPr lang="en-US" dirty="0" smtClean="0"/>
            </a:br>
            <a:r>
              <a:rPr lang="en-US" dirty="0" smtClean="0"/>
              <a:t>2 or 3 minute chart</a:t>
            </a:r>
            <a:br>
              <a:rPr lang="en-US" dirty="0" smtClean="0"/>
            </a:br>
            <a:r>
              <a:rPr lang="en-US" dirty="0" smtClean="0"/>
              <a:t>and look to buy when</a:t>
            </a:r>
            <a:br>
              <a:rPr lang="en-US" dirty="0" smtClean="0"/>
            </a:br>
            <a:r>
              <a:rPr lang="en-US" dirty="0" smtClean="0"/>
              <a:t>it gets oversold.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 smtClean="0"/>
              <a:t>Here is the result</a:t>
            </a:r>
            <a:br>
              <a:rPr lang="en-US" dirty="0" smtClean="0"/>
            </a:br>
            <a:r>
              <a:rPr lang="en-US" dirty="0" smtClean="0"/>
              <a:t>of entering off</a:t>
            </a:r>
            <a:br>
              <a:rPr lang="en-US" dirty="0" smtClean="0"/>
            </a:br>
            <a:r>
              <a:rPr lang="en-US" dirty="0" smtClean="0"/>
              <a:t>the 2 minute chart.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arry\Documents\BSB Charts\10 Cross Pattern\TSLA 2 7-2 EDIT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You can apply this same</a:t>
            </a:r>
            <a:br>
              <a:rPr lang="en-US" dirty="0" smtClean="0"/>
            </a:br>
            <a:r>
              <a:rPr lang="en-US" dirty="0" smtClean="0"/>
              <a:t>strategy to the trending</a:t>
            </a:r>
            <a:br>
              <a:rPr lang="en-US" dirty="0" smtClean="0"/>
            </a:br>
            <a:r>
              <a:rPr lang="en-US" dirty="0" smtClean="0"/>
              <a:t>stocks I share in the</a:t>
            </a:r>
            <a:br>
              <a:rPr lang="en-US" dirty="0" smtClean="0"/>
            </a:br>
            <a:r>
              <a:rPr lang="en-US" dirty="0" smtClean="0"/>
              <a:t>daily updates.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477000"/>
          </a:xfrm>
        </p:spPr>
        <p:txBody>
          <a:bodyPr/>
          <a:lstStyle/>
          <a:p>
            <a:r>
              <a:rPr lang="en-US" dirty="0" smtClean="0"/>
              <a:t>Here are 4 examples from</a:t>
            </a:r>
            <a:br>
              <a:rPr lang="en-US" dirty="0" smtClean="0"/>
            </a:br>
            <a:r>
              <a:rPr lang="en-US" dirty="0" smtClean="0"/>
              <a:t>the daily update list.  2 bullish </a:t>
            </a:r>
            <a:br>
              <a:rPr lang="en-US" dirty="0" smtClean="0"/>
            </a:br>
            <a:r>
              <a:rPr lang="en-US" dirty="0" smtClean="0"/>
              <a:t>and 2 bearish.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r>
              <a:rPr lang="en-US" dirty="0" smtClean="0"/>
              <a:t>I want to discuss the</a:t>
            </a:r>
            <a:br>
              <a:rPr lang="en-US" dirty="0" smtClean="0"/>
            </a:br>
            <a:r>
              <a:rPr lang="en-US" dirty="0" smtClean="0"/>
              <a:t>selling climax and then</a:t>
            </a:r>
            <a:br>
              <a:rPr lang="en-US" dirty="0" smtClean="0"/>
            </a:br>
            <a:r>
              <a:rPr lang="en-US" dirty="0" smtClean="0"/>
              <a:t>I want to continue the</a:t>
            </a:r>
            <a:br>
              <a:rPr lang="en-US" dirty="0" smtClean="0"/>
            </a:br>
            <a:r>
              <a:rPr lang="en-US" dirty="0" smtClean="0"/>
              <a:t>discuss of how to integrate </a:t>
            </a:r>
            <a:br>
              <a:rPr lang="en-US" dirty="0" smtClean="0"/>
            </a:br>
            <a:r>
              <a:rPr lang="en-US" dirty="0" smtClean="0"/>
              <a:t>the levels with the market.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arry\Documents\Mad Day\July 8, 2015 MDT W\NKE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arry\Documents\Mad Day\July 8, 2015 MDT W\EA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arry\Documents\Mad Day\July 8, 2015 MDT W\WDC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Barry\Documents\Mad Day\July 8, 2015 MDT W\QCOm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 smtClean="0"/>
              <a:t>Shorter Term</a:t>
            </a:r>
            <a:br>
              <a:rPr lang="en-US" dirty="0" smtClean="0"/>
            </a:br>
            <a:r>
              <a:rPr lang="en-US" dirty="0" smtClean="0"/>
              <a:t>Swings using</a:t>
            </a:r>
            <a:br>
              <a:rPr lang="en-US" dirty="0" smtClean="0"/>
            </a:br>
            <a:r>
              <a:rPr lang="en-US" dirty="0" smtClean="0"/>
              <a:t>the VIX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Barry\Documents\Mad Day\July 8, 2015 MDT W\VIX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Barry\Documents\Mad Day\July 8, 2015 MDT W\SPX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Thanks for watching!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Bill Davis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Mad Day Trader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July 8, </a:t>
            </a:r>
            <a:r>
              <a:rPr lang="en-US" dirty="0" smtClean="0">
                <a:solidFill>
                  <a:srgbClr val="002060"/>
                </a:solidFill>
              </a:rPr>
              <a:t>2015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 davismdt@gmail.com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6705600"/>
          </a:xfrm>
        </p:spPr>
        <p:txBody>
          <a:bodyPr/>
          <a:lstStyle/>
          <a:p>
            <a:r>
              <a:rPr lang="en-US" dirty="0" smtClean="0"/>
              <a:t>I define a Selling Climax or</a:t>
            </a:r>
            <a:br>
              <a:rPr lang="en-US" dirty="0" smtClean="0"/>
            </a:br>
            <a:r>
              <a:rPr lang="en-US" dirty="0" smtClean="0"/>
              <a:t>capitulation day, when the</a:t>
            </a:r>
            <a:br>
              <a:rPr lang="en-US" dirty="0" smtClean="0"/>
            </a:br>
            <a:r>
              <a:rPr lang="en-US" dirty="0" smtClean="0"/>
              <a:t>down to up Volume on</a:t>
            </a:r>
            <a:br>
              <a:rPr lang="en-US" dirty="0" smtClean="0"/>
            </a:br>
            <a:r>
              <a:rPr lang="en-US" dirty="0" smtClean="0"/>
              <a:t>the NYSE is great than</a:t>
            </a:r>
            <a:br>
              <a:rPr lang="en-US" dirty="0" smtClean="0"/>
            </a:br>
            <a:r>
              <a:rPr lang="en-US" dirty="0" smtClean="0"/>
              <a:t>9 to 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629400"/>
          </a:xfrm>
        </p:spPr>
        <p:txBody>
          <a:bodyPr/>
          <a:lstStyle/>
          <a:p>
            <a:r>
              <a:rPr lang="en-US" dirty="0" smtClean="0"/>
              <a:t>By measuring the selling volume</a:t>
            </a:r>
            <a:br>
              <a:rPr lang="en-US" dirty="0" smtClean="0"/>
            </a:br>
            <a:r>
              <a:rPr lang="en-US" dirty="0" smtClean="0"/>
              <a:t>versus the buying volume, we</a:t>
            </a:r>
            <a:br>
              <a:rPr lang="en-US" dirty="0" smtClean="0"/>
            </a:br>
            <a:r>
              <a:rPr lang="en-US" dirty="0" smtClean="0"/>
              <a:t>can determine if shares are</a:t>
            </a:r>
            <a:br>
              <a:rPr lang="en-US" dirty="0" smtClean="0"/>
            </a:br>
            <a:r>
              <a:rPr lang="en-US" dirty="0" smtClean="0"/>
              <a:t>moving form weak hand</a:t>
            </a:r>
            <a:br>
              <a:rPr lang="en-US" dirty="0" smtClean="0"/>
            </a:br>
            <a:r>
              <a:rPr lang="en-US" dirty="0" smtClean="0"/>
              <a:t>to strong hands.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rry\Documents\Mad Day\spx dai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Barry\Documents\Mad Day\July 8, 2015 MDT W\spx 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Barry\Documents\Mad Day\July 8, 2015 MDT W\VIX 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3999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Barry\Documents\Mad Day\July 8, 2015 MDT W\SPX 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61</Words>
  <Application>Microsoft Office PowerPoint</Application>
  <PresentationFormat>On-screen Show (4:3)</PresentationFormat>
  <Paragraphs>15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I want to discuss the selling climax and then I want to continue the discuss of how to integrate  the levels with the market.</vt:lpstr>
      <vt:lpstr>I define a Selling Climax or capitulation day, when the down to up Volume on the NYSE is great than 9 to 1.</vt:lpstr>
      <vt:lpstr>By measuring the selling volume versus the buying volume, we can determine if shares are moving form weak hand to strong hands. </vt:lpstr>
      <vt:lpstr>Slide 5</vt:lpstr>
      <vt:lpstr>Slide 6</vt:lpstr>
      <vt:lpstr>Slide 7</vt:lpstr>
      <vt:lpstr>Slide 8</vt:lpstr>
      <vt:lpstr>Slide 9</vt:lpstr>
      <vt:lpstr>Friday Trade Set Up</vt:lpstr>
      <vt:lpstr>Slide 11</vt:lpstr>
      <vt:lpstr>Slide 12</vt:lpstr>
      <vt:lpstr>Notice how TSLA gapped up on a day before a Holiday that was rather lackluster. Let me show you how you could enter for a late day trade.</vt:lpstr>
      <vt:lpstr>Scale down to a shorter timeframe, like a 2 or 3 minute chart and look to buy when it gets oversold.  </vt:lpstr>
      <vt:lpstr>Slide 15</vt:lpstr>
      <vt:lpstr>Here is the result of entering off the 2 minute chart.</vt:lpstr>
      <vt:lpstr>Slide 17</vt:lpstr>
      <vt:lpstr>You can apply this same strategy to the trending stocks I share in the daily updates.</vt:lpstr>
      <vt:lpstr>Here are 4 examples from the daily update list.  2 bullish  and 2 bearish. </vt:lpstr>
      <vt:lpstr>Slide 20</vt:lpstr>
      <vt:lpstr>Slide 21</vt:lpstr>
      <vt:lpstr>Slide 22</vt:lpstr>
      <vt:lpstr>Slide 23</vt:lpstr>
      <vt:lpstr>Shorter Term Swings using the VIX</vt:lpstr>
      <vt:lpstr>Slide 25</vt:lpstr>
      <vt:lpstr>Slide 26</vt:lpstr>
      <vt:lpstr>Thanks for watching!  Bill Davis Mad Day Trader July 8, 2015  davismdt@gmail.com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7</cp:revision>
  <dcterms:created xsi:type="dcterms:W3CDTF">2015-06-16T15:14:51Z</dcterms:created>
  <dcterms:modified xsi:type="dcterms:W3CDTF">2015-07-08T16:56:24Z</dcterms:modified>
</cp:coreProperties>
</file>