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5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90" d="100"/>
          <a:sy n="90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October 14,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October 14, 2015 Webinar\O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October 14, 2015 Webinar\MOS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October 14, 2015 Webinar\GD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Mad Day\October 14, 2015 Webinar\INT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en-US" dirty="0" smtClean="0"/>
              <a:t>Here are some companies</a:t>
            </a:r>
            <a:br>
              <a:rPr lang="en-US" dirty="0" smtClean="0"/>
            </a:br>
            <a:r>
              <a:rPr lang="en-US" dirty="0" smtClean="0"/>
              <a:t>that announced buybacks</a:t>
            </a:r>
            <a:br>
              <a:rPr lang="en-US" dirty="0" smtClean="0"/>
            </a:br>
            <a:r>
              <a:rPr lang="en-US" dirty="0" smtClean="0"/>
              <a:t>last year.  Price action</a:t>
            </a:r>
            <a:br>
              <a:rPr lang="en-US" dirty="0" smtClean="0"/>
            </a:br>
            <a:r>
              <a:rPr lang="en-US" dirty="0" smtClean="0"/>
              <a:t>is depicting using</a:t>
            </a:r>
            <a:br>
              <a:rPr lang="en-US" dirty="0" smtClean="0"/>
            </a:br>
            <a:r>
              <a:rPr lang="en-US" dirty="0" smtClean="0"/>
              <a:t>weekly charts.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Mad Day\October 14, 2015 Webinar\TIF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Mad Day\October 14, 2015 Webinar\KMX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Mad Day\October 14, 2015 Webinar\USNA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Mad Day\October 14, 2015 Webinar\GMCR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Mad Day\October 14, 2015 Webinar\ABG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There was enough interest</a:t>
            </a:r>
            <a:br>
              <a:rPr lang="en-US" dirty="0" smtClean="0"/>
            </a:br>
            <a:r>
              <a:rPr lang="en-US" dirty="0" smtClean="0"/>
              <a:t>in the corporate buybacks,</a:t>
            </a:r>
            <a:br>
              <a:rPr lang="en-US" dirty="0" smtClean="0"/>
            </a:br>
            <a:r>
              <a:rPr lang="en-US" dirty="0" smtClean="0"/>
              <a:t>that I will add a </a:t>
            </a:r>
            <a:r>
              <a:rPr lang="en-US" dirty="0" smtClean="0"/>
              <a:t>PDF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the members area</a:t>
            </a:r>
            <a:br>
              <a:rPr lang="en-US" dirty="0" smtClean="0"/>
            </a:br>
            <a:r>
              <a:rPr lang="en-US" dirty="0" smtClean="0"/>
              <a:t>every month.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Mad Day\October 14, 2015 Webinar\INTC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As you can see, following</a:t>
            </a:r>
            <a:br>
              <a:rPr lang="en-US" dirty="0" smtClean="0"/>
            </a:br>
            <a:r>
              <a:rPr lang="en-US" dirty="0" smtClean="0"/>
              <a:t>stocks that announce</a:t>
            </a:r>
            <a:br>
              <a:rPr lang="en-US" dirty="0" smtClean="0"/>
            </a:br>
            <a:r>
              <a:rPr lang="en-US" dirty="0" smtClean="0"/>
              <a:t>buybacks can be profitable.</a:t>
            </a:r>
            <a:br>
              <a:rPr lang="en-US" dirty="0" smtClean="0"/>
            </a:br>
            <a:r>
              <a:rPr lang="en-US" dirty="0" smtClean="0"/>
              <a:t>But, you </a:t>
            </a:r>
            <a:r>
              <a:rPr lang="en-US" u="sng" dirty="0" smtClean="0"/>
              <a:t>still need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trade off a technical</a:t>
            </a:r>
            <a:br>
              <a:rPr lang="en-US" dirty="0" smtClean="0"/>
            </a:br>
            <a:r>
              <a:rPr lang="en-US" dirty="0" smtClean="0"/>
              <a:t>set up and take profits</a:t>
            </a:r>
            <a:br>
              <a:rPr lang="en-US" dirty="0" smtClean="0"/>
            </a:br>
            <a:r>
              <a:rPr lang="en-US" dirty="0" smtClean="0"/>
              <a:t>where appropriate.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202362"/>
          </a:xfrm>
        </p:spPr>
        <p:txBody>
          <a:bodyPr/>
          <a:lstStyle/>
          <a:p>
            <a:r>
              <a:rPr lang="en-US" dirty="0" smtClean="0"/>
              <a:t>Let’s move on to the</a:t>
            </a:r>
            <a:br>
              <a:rPr lang="en-US" dirty="0" smtClean="0"/>
            </a:br>
            <a:r>
              <a:rPr lang="en-US" dirty="0" smtClean="0"/>
              <a:t>support &amp; resistance levels.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r>
              <a:rPr lang="en-US" dirty="0" smtClean="0"/>
              <a:t>The first thing to do is</a:t>
            </a:r>
            <a:br>
              <a:rPr lang="en-US" dirty="0" smtClean="0"/>
            </a:br>
            <a:r>
              <a:rPr lang="en-US" dirty="0" smtClean="0"/>
              <a:t>to determine the</a:t>
            </a:r>
            <a:br>
              <a:rPr lang="en-US" dirty="0" smtClean="0"/>
            </a:br>
            <a:r>
              <a:rPr lang="en-US" dirty="0" smtClean="0"/>
              <a:t>trends on short</a:t>
            </a:r>
            <a:br>
              <a:rPr lang="en-US" dirty="0" smtClean="0"/>
            </a:br>
            <a:r>
              <a:rPr lang="en-US" dirty="0" smtClean="0"/>
              <a:t>timeframes.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Mad Day\October 14, 2015 Webinar\SP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Mad Day\October 14, 2015 Webinar\VI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Now let’s look at the</a:t>
            </a:r>
            <a:br>
              <a:rPr lang="en-US" dirty="0" smtClean="0"/>
            </a:br>
            <a:r>
              <a:rPr lang="en-US" dirty="0" smtClean="0"/>
              <a:t>charts with the</a:t>
            </a:r>
            <a:br>
              <a:rPr lang="en-US" dirty="0" smtClean="0"/>
            </a:br>
            <a:r>
              <a:rPr lang="en-US" dirty="0" smtClean="0"/>
              <a:t>relevant support</a:t>
            </a:r>
            <a:br>
              <a:rPr lang="en-US" dirty="0" smtClean="0"/>
            </a:br>
            <a:r>
              <a:rPr lang="en-US" dirty="0" smtClean="0"/>
              <a:t>&amp; resistance levels.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arry\Documents\Mad Day\October 14, 2015 Webinar\SP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arry\Documents\Mad Day\October 14, 2015 Webinar\VI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Let’s shorten this down to</a:t>
            </a:r>
            <a:br>
              <a:rPr lang="en-US" dirty="0" smtClean="0"/>
            </a:br>
            <a:r>
              <a:rPr lang="en-US" dirty="0" smtClean="0"/>
              <a:t>see how you could use</a:t>
            </a:r>
            <a:br>
              <a:rPr lang="en-US" dirty="0" smtClean="0"/>
            </a:br>
            <a:r>
              <a:rPr lang="en-US" dirty="0" smtClean="0"/>
              <a:t>this for an </a:t>
            </a:r>
            <a:br>
              <a:rPr lang="en-US" dirty="0" smtClean="0"/>
            </a:br>
            <a:r>
              <a:rPr lang="en-US" dirty="0" smtClean="0"/>
              <a:t>intra day trade.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 smtClean="0"/>
              <a:t>I am going to show some examples</a:t>
            </a:r>
            <a:br>
              <a:rPr lang="en-US" dirty="0" smtClean="0"/>
            </a:br>
            <a:r>
              <a:rPr lang="en-US" dirty="0" smtClean="0"/>
              <a:t>of buyback activity and the</a:t>
            </a:r>
            <a:br>
              <a:rPr lang="en-US" dirty="0" smtClean="0"/>
            </a:br>
            <a:r>
              <a:rPr lang="en-US" dirty="0" smtClean="0"/>
              <a:t>resulting stock price movement.</a:t>
            </a:r>
            <a:br>
              <a:rPr lang="en-US" dirty="0" smtClean="0"/>
            </a:br>
            <a:r>
              <a:rPr lang="en-US" dirty="0" smtClean="0"/>
              <a:t>But, I want to caution that</a:t>
            </a:r>
            <a:br>
              <a:rPr lang="en-US" dirty="0" smtClean="0"/>
            </a:br>
            <a:r>
              <a:rPr lang="en-US" dirty="0" smtClean="0"/>
              <a:t>just because a company</a:t>
            </a:r>
            <a:br>
              <a:rPr lang="en-US" dirty="0" smtClean="0"/>
            </a:br>
            <a:r>
              <a:rPr lang="en-US" dirty="0" smtClean="0"/>
              <a:t>announces a buyback</a:t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b="1" u="sng" dirty="0" smtClean="0"/>
              <a:t>not</a:t>
            </a:r>
            <a:r>
              <a:rPr lang="en-US" dirty="0" smtClean="0"/>
              <a:t> mean it is a</a:t>
            </a:r>
            <a:br>
              <a:rPr lang="en-US" dirty="0" smtClean="0"/>
            </a:br>
            <a:r>
              <a:rPr lang="en-US" dirty="0" smtClean="0"/>
              <a:t>automatic signal to buy.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arry\Documents\Mad Day\October 14, 2015 Webinar\VI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arry\Documents\Mad Day\October 14, 2015 Webinar\SP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arry\Documents\Mad Day\October 14, 2015 Webinar\SPY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705600"/>
          </a:xfrm>
        </p:spPr>
        <p:txBody>
          <a:bodyPr/>
          <a:lstStyle/>
          <a:p>
            <a:r>
              <a:rPr lang="en-US" dirty="0" smtClean="0"/>
              <a:t>The final topic I want to</a:t>
            </a:r>
            <a:br>
              <a:rPr lang="en-US" dirty="0" smtClean="0"/>
            </a:br>
            <a:r>
              <a:rPr lang="en-US" dirty="0" smtClean="0"/>
              <a:t>discuss is the use of the</a:t>
            </a:r>
            <a:br>
              <a:rPr lang="en-US" dirty="0" smtClean="0"/>
            </a:br>
            <a:r>
              <a:rPr lang="en-US" dirty="0" smtClean="0"/>
              <a:t>extreme bollinger bands.</a:t>
            </a:r>
            <a:br>
              <a:rPr lang="en-US" dirty="0" smtClean="0"/>
            </a:br>
            <a:r>
              <a:rPr lang="en-US" dirty="0" smtClean="0"/>
              <a:t>Generally, you expect</a:t>
            </a:r>
            <a:br>
              <a:rPr lang="en-US" dirty="0" smtClean="0"/>
            </a:br>
            <a:r>
              <a:rPr lang="en-US" dirty="0" smtClean="0"/>
              <a:t>certain price expectations</a:t>
            </a:r>
            <a:br>
              <a:rPr lang="en-US" dirty="0" smtClean="0"/>
            </a:br>
            <a:r>
              <a:rPr lang="en-US" dirty="0" smtClean="0"/>
              <a:t>when they are violated.</a:t>
            </a:r>
            <a:br>
              <a:rPr lang="en-US" dirty="0" smtClean="0"/>
            </a:br>
            <a:r>
              <a:rPr lang="en-US" dirty="0" smtClean="0"/>
              <a:t>And when hold as support</a:t>
            </a:r>
            <a:br>
              <a:rPr lang="en-US" dirty="0" smtClean="0"/>
            </a:br>
            <a:r>
              <a:rPr lang="en-US" dirty="0" smtClean="0"/>
              <a:t>(or resistance).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Today I want took at</a:t>
            </a:r>
            <a:br>
              <a:rPr lang="en-US" dirty="0" smtClean="0"/>
            </a:br>
            <a:r>
              <a:rPr lang="en-US" dirty="0" smtClean="0"/>
              <a:t>a bottoming formation</a:t>
            </a:r>
            <a:br>
              <a:rPr lang="en-US" dirty="0" smtClean="0"/>
            </a:br>
            <a:r>
              <a:rPr lang="en-US" dirty="0" smtClean="0"/>
              <a:t>and what to expect.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I like to look at the price</a:t>
            </a:r>
            <a:br>
              <a:rPr lang="en-US" dirty="0" smtClean="0"/>
            </a:br>
            <a:r>
              <a:rPr lang="en-US" dirty="0" smtClean="0"/>
              <a:t>action in multiple</a:t>
            </a:r>
            <a:br>
              <a:rPr lang="en-US" dirty="0" smtClean="0"/>
            </a:br>
            <a:r>
              <a:rPr lang="en-US" dirty="0" smtClean="0"/>
              <a:t>timeframes.  I will</a:t>
            </a:r>
            <a:br>
              <a:rPr lang="en-US" dirty="0" smtClean="0"/>
            </a:br>
            <a:r>
              <a:rPr lang="en-US" dirty="0" smtClean="0"/>
              <a:t>check the daily, a 2 hour</a:t>
            </a:r>
            <a:br>
              <a:rPr lang="en-US" dirty="0" smtClean="0"/>
            </a:br>
            <a:r>
              <a:rPr lang="en-US" dirty="0" smtClean="0"/>
              <a:t>chart and a 1 hour chart.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i="1" dirty="0" smtClean="0"/>
              <a:t>Generally</a:t>
            </a:r>
            <a:r>
              <a:rPr lang="en-US" dirty="0" smtClean="0"/>
              <a:t>, if the higher</a:t>
            </a:r>
            <a:br>
              <a:rPr lang="en-US" dirty="0" smtClean="0"/>
            </a:br>
            <a:r>
              <a:rPr lang="en-US" dirty="0" smtClean="0"/>
              <a:t>timeframe is in an</a:t>
            </a:r>
            <a:br>
              <a:rPr lang="en-US" dirty="0" smtClean="0"/>
            </a:br>
            <a:r>
              <a:rPr lang="en-US" dirty="0" smtClean="0"/>
              <a:t>uptrend, and price</a:t>
            </a:r>
            <a:br>
              <a:rPr lang="en-US" dirty="0" smtClean="0"/>
            </a:br>
            <a:r>
              <a:rPr lang="en-US" dirty="0" smtClean="0"/>
              <a:t>gets under the lower</a:t>
            </a:r>
            <a:br>
              <a:rPr lang="en-US" dirty="0" smtClean="0"/>
            </a:br>
            <a:r>
              <a:rPr lang="en-US" dirty="0" smtClean="0"/>
              <a:t>band on the lower</a:t>
            </a:r>
            <a:br>
              <a:rPr lang="en-US" dirty="0" smtClean="0"/>
            </a:br>
            <a:r>
              <a:rPr lang="en-US" dirty="0" smtClean="0"/>
              <a:t>timeframe, it is a buy!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/>
              <a:t>Let’s look at an example …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arry\Documents\Mad Day\October 14, 2015 Webinar\HUM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arry\Documents\Mad Day\October 14, 2015 Webinar\HUM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858000"/>
          </a:xfrm>
        </p:spPr>
        <p:txBody>
          <a:bodyPr/>
          <a:lstStyle/>
          <a:p>
            <a:r>
              <a:rPr lang="en-US" dirty="0" smtClean="0"/>
              <a:t>Having said that, it is nice</a:t>
            </a:r>
            <a:br>
              <a:rPr lang="en-US" dirty="0" smtClean="0"/>
            </a:br>
            <a:r>
              <a:rPr lang="en-US" dirty="0" smtClean="0"/>
              <a:t>to know if a company is</a:t>
            </a:r>
            <a:br>
              <a:rPr lang="en-US" dirty="0" smtClean="0"/>
            </a:br>
            <a:r>
              <a:rPr lang="en-US" dirty="0" smtClean="0"/>
              <a:t>reducing their</a:t>
            </a:r>
            <a:br>
              <a:rPr lang="en-US" dirty="0" smtClean="0"/>
            </a:br>
            <a:r>
              <a:rPr lang="en-US" dirty="0" smtClean="0"/>
              <a:t>outstanding shares.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look at a few </a:t>
            </a:r>
            <a:br>
              <a:rPr lang="en-US" dirty="0" smtClean="0"/>
            </a:br>
            <a:r>
              <a:rPr lang="en-US" dirty="0" smtClean="0"/>
              <a:t>from this year.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arry\Documents\Mad Day\October 14, 2015 Webinar\HUM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arry\Documents\Mad Day\October 14, 2015 Webinar\TSLA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arry\Documents\Mad Day\October 14, 2015 Webinar\TSL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arry\Documents\Mad Day\October 14, 2015 Webinar\TSL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278562"/>
          </a:xfrm>
        </p:spPr>
        <p:txBody>
          <a:bodyPr/>
          <a:lstStyle/>
          <a:p>
            <a:r>
              <a:rPr lang="en-US" dirty="0" smtClean="0"/>
              <a:t>Here is an example of</a:t>
            </a:r>
            <a:br>
              <a:rPr lang="en-US" dirty="0" smtClean="0"/>
            </a:br>
            <a:r>
              <a:rPr lang="en-US" dirty="0" smtClean="0"/>
              <a:t>the daily &amp; 2 hour</a:t>
            </a:r>
            <a:br>
              <a:rPr lang="en-US" dirty="0" smtClean="0"/>
            </a:br>
            <a:r>
              <a:rPr lang="en-US" dirty="0" smtClean="0"/>
              <a:t>in uptrends &amp; the</a:t>
            </a:r>
            <a:br>
              <a:rPr lang="en-US" dirty="0" smtClean="0"/>
            </a:br>
            <a:r>
              <a:rPr lang="en-US" dirty="0" smtClean="0"/>
              <a:t>60 minute under</a:t>
            </a:r>
            <a:br>
              <a:rPr lang="en-US" dirty="0" smtClean="0"/>
            </a:br>
            <a:r>
              <a:rPr lang="en-US" dirty="0" smtClean="0"/>
              <a:t>the lower band.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Barry\Documents\Mad Day\October 14, 2015 Webinar\EXPD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Barry\Documents\Mad Day\October 14, 2015 Webinar\EXPD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arry\Documents\Mad Day\October 14, 2015 Webinar\EXPD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Let’s look at one</a:t>
            </a:r>
            <a:br>
              <a:rPr lang="en-US" dirty="0" smtClean="0"/>
            </a:br>
            <a:r>
              <a:rPr lang="en-US" dirty="0" smtClean="0"/>
              <a:t>final example</a:t>
            </a:r>
            <a:br>
              <a:rPr lang="en-US" dirty="0" smtClean="0"/>
            </a:br>
            <a:r>
              <a:rPr lang="en-US" dirty="0" smtClean="0"/>
              <a:t>with the Daily</a:t>
            </a:r>
            <a:br>
              <a:rPr lang="en-US" dirty="0" smtClean="0"/>
            </a:br>
            <a:r>
              <a:rPr lang="en-US" dirty="0" smtClean="0"/>
              <a:t>under the</a:t>
            </a:r>
            <a:br>
              <a:rPr lang="en-US" dirty="0" smtClean="0"/>
            </a:br>
            <a:r>
              <a:rPr lang="en-US" dirty="0" smtClean="0"/>
              <a:t>bottom band.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Barry\Documents\Mad Day\October 14, 2015 Webinar\FDX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October 14, 2015 Webinar\NT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Barry\Documents\Mad Day\October 14, 2015 Webinar\FDX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Barry\Documents\Mad Day\October 14, 2015 Webinar\FDX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October 14, 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October 14, 2015 Webinar\RF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October 14, 2015 Webinar\COST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October 14, 2015 Webinar\ALXN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October 14, 2015 Webinar\RL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103</Words>
  <Application>Microsoft Office PowerPoint</Application>
  <PresentationFormat>On-screen Show (4:3)</PresentationFormat>
  <Paragraphs>21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There was enough interest in the corporate buybacks, that I will add a PDF to the members area every month.</vt:lpstr>
      <vt:lpstr>I am going to show some examples of buyback activity and the resulting stock price movement. But, I want to caution that just because a company announces a buyback does not mean it is a automatic signal to buy. </vt:lpstr>
      <vt:lpstr>Having said that, it is nice to know if a company is reducing their outstanding shares.  Let’s look at a few  from this year.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Here are some companies that announced buybacks last year.  Price action is depicting using weekly charts.</vt:lpstr>
      <vt:lpstr>Slide 15</vt:lpstr>
      <vt:lpstr>Slide 16</vt:lpstr>
      <vt:lpstr>Slide 17</vt:lpstr>
      <vt:lpstr>Slide 18</vt:lpstr>
      <vt:lpstr>Slide 19</vt:lpstr>
      <vt:lpstr>Slide 20</vt:lpstr>
      <vt:lpstr>As you can see, following stocks that announce buybacks can be profitable. But, you still need to trade off a technical set up and take profits where appropriate.</vt:lpstr>
      <vt:lpstr>Let’s move on to the support &amp; resistance levels.</vt:lpstr>
      <vt:lpstr>The first thing to do is to determine the trends on short timeframes.</vt:lpstr>
      <vt:lpstr>Slide 24</vt:lpstr>
      <vt:lpstr>Slide 25</vt:lpstr>
      <vt:lpstr>Now let’s look at the charts with the relevant support &amp; resistance levels. </vt:lpstr>
      <vt:lpstr>Slide 27</vt:lpstr>
      <vt:lpstr>Slide 28</vt:lpstr>
      <vt:lpstr>Let’s shorten this down to see how you could use this for an  intra day trade.</vt:lpstr>
      <vt:lpstr>Slide 30</vt:lpstr>
      <vt:lpstr>Slide 31</vt:lpstr>
      <vt:lpstr>Slide 32</vt:lpstr>
      <vt:lpstr>The final topic I want to discuss is the use of the extreme bollinger bands. Generally, you expect certain price expectations when they are violated. And when hold as support (or resistance).</vt:lpstr>
      <vt:lpstr>Today I want took at a bottoming formation and what to expect.</vt:lpstr>
      <vt:lpstr>I like to look at the price action in multiple timeframes.  I will check the daily, a 2 hour chart and a 1 hour chart.</vt:lpstr>
      <vt:lpstr>Generally, if the higher timeframe is in an uptrend, and price gets under the lower band on the lower timeframe, it is a buy!</vt:lpstr>
      <vt:lpstr>Let’s look at an example …</vt:lpstr>
      <vt:lpstr>Slide 38</vt:lpstr>
      <vt:lpstr>Slide 39</vt:lpstr>
      <vt:lpstr>Slide 40</vt:lpstr>
      <vt:lpstr>Slide 41</vt:lpstr>
      <vt:lpstr>Slide 42</vt:lpstr>
      <vt:lpstr>Slide 43</vt:lpstr>
      <vt:lpstr>Here is an example of the daily &amp; 2 hour in uptrends &amp; the 60 minute under the lower band.</vt:lpstr>
      <vt:lpstr>Slide 45</vt:lpstr>
      <vt:lpstr>Slide 46</vt:lpstr>
      <vt:lpstr>Slide 47</vt:lpstr>
      <vt:lpstr>Let’s look at one final example with the Daily under the bottom band.</vt:lpstr>
      <vt:lpstr>Slide 49</vt:lpstr>
      <vt:lpstr>Slide 50</vt:lpstr>
      <vt:lpstr>Slide 51</vt:lpstr>
      <vt:lpstr>Thanks for watching!  Bill Davis Mad Day Trader October 14,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Nancy Milne</cp:lastModifiedBy>
  <cp:revision>9</cp:revision>
  <dcterms:created xsi:type="dcterms:W3CDTF">2015-06-16T15:14:51Z</dcterms:created>
  <dcterms:modified xsi:type="dcterms:W3CDTF">2015-10-14T14:30:35Z</dcterms:modified>
</cp:coreProperties>
</file>