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77"/>
  </p:notesMasterIdLst>
  <p:sldIdLst>
    <p:sldId id="256" r:id="rId2"/>
    <p:sldId id="395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423" r:id="rId12"/>
    <p:sldId id="499" r:id="rId13"/>
    <p:sldId id="272" r:id="rId14"/>
    <p:sldId id="273" r:id="rId15"/>
    <p:sldId id="275" r:id="rId16"/>
    <p:sldId id="276" r:id="rId17"/>
    <p:sldId id="279" r:id="rId18"/>
    <p:sldId id="281" r:id="rId19"/>
    <p:sldId id="497" r:id="rId20"/>
    <p:sldId id="498" r:id="rId21"/>
    <p:sldId id="282" r:id="rId22"/>
    <p:sldId id="283" r:id="rId23"/>
    <p:sldId id="284" r:id="rId24"/>
    <p:sldId id="285" r:id="rId25"/>
    <p:sldId id="442" r:id="rId26"/>
    <p:sldId id="287" r:id="rId27"/>
    <p:sldId id="288" r:id="rId28"/>
    <p:sldId id="289" r:id="rId29"/>
    <p:sldId id="481" r:id="rId30"/>
    <p:sldId id="290" r:id="rId31"/>
    <p:sldId id="291" r:id="rId32"/>
    <p:sldId id="487" r:id="rId33"/>
    <p:sldId id="336" r:id="rId34"/>
    <p:sldId id="292" r:id="rId35"/>
    <p:sldId id="490" r:id="rId36"/>
    <p:sldId id="405" r:id="rId37"/>
    <p:sldId id="295" r:id="rId38"/>
    <p:sldId id="296" r:id="rId39"/>
    <p:sldId id="482" r:id="rId40"/>
    <p:sldId id="299" r:id="rId41"/>
    <p:sldId id="300" r:id="rId42"/>
    <p:sldId id="301" r:id="rId43"/>
    <p:sldId id="473" r:id="rId44"/>
    <p:sldId id="303" r:id="rId45"/>
    <p:sldId id="304" r:id="rId46"/>
    <p:sldId id="305" r:id="rId47"/>
    <p:sldId id="306" r:id="rId48"/>
    <p:sldId id="307" r:id="rId49"/>
    <p:sldId id="309" r:id="rId50"/>
    <p:sldId id="388" r:id="rId51"/>
    <p:sldId id="312" r:id="rId52"/>
    <p:sldId id="380" r:id="rId53"/>
    <p:sldId id="387" r:id="rId54"/>
    <p:sldId id="369" r:id="rId55"/>
    <p:sldId id="370" r:id="rId56"/>
    <p:sldId id="371" r:id="rId57"/>
    <p:sldId id="313" r:id="rId58"/>
    <p:sldId id="315" r:id="rId59"/>
    <p:sldId id="316" r:id="rId60"/>
    <p:sldId id="319" r:id="rId61"/>
    <p:sldId id="320" r:id="rId62"/>
    <p:sldId id="322" r:id="rId63"/>
    <p:sldId id="323" r:id="rId64"/>
    <p:sldId id="324" r:id="rId65"/>
    <p:sldId id="474" r:id="rId66"/>
    <p:sldId id="489" r:id="rId67"/>
    <p:sldId id="326" r:id="rId68"/>
    <p:sldId id="327" r:id="rId69"/>
    <p:sldId id="328" r:id="rId70"/>
    <p:sldId id="329" r:id="rId71"/>
    <p:sldId id="331" r:id="rId72"/>
    <p:sldId id="332" r:id="rId73"/>
    <p:sldId id="349" r:id="rId74"/>
    <p:sldId id="492" r:id="rId75"/>
    <p:sldId id="335" r:id="rId7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60"/>
  </p:normalViewPr>
  <p:slideViewPr>
    <p:cSldViewPr>
      <p:cViewPr varScale="1">
        <p:scale>
          <a:sx n="85" d="100"/>
          <a:sy n="8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November:Position%20Sheet%2020151103%20with%20FXY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October:Performance%202015103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October:Performance%20201510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</c:strCache>
            </c:strRef>
          </c:tx>
          <c:explosion val="25"/>
          <c:val>
            <c:numRef>
              <c:f>Sheet1!$B$16:$B$23</c:f>
              <c:numCache>
                <c:formatCode>0.00%</c:formatCode>
                <c:ptCount val="8"/>
                <c:pt idx="0">
                  <c:v>0.1</c:v>
                </c:pt>
                <c:pt idx="1">
                  <c:v>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Sheet1!$E$942:$E$1216</c:f>
              <c:numCache>
                <c:formatCode>m/d/yy</c:formatCode>
                <c:ptCount val="275"/>
                <c:pt idx="0">
                  <c:v>41912</c:v>
                </c:pt>
                <c:pt idx="1">
                  <c:v>41913</c:v>
                </c:pt>
                <c:pt idx="2">
                  <c:v>41914</c:v>
                </c:pt>
                <c:pt idx="3">
                  <c:v>41915</c:v>
                </c:pt>
                <c:pt idx="4">
                  <c:v>41918</c:v>
                </c:pt>
                <c:pt idx="5">
                  <c:v>41919</c:v>
                </c:pt>
                <c:pt idx="6">
                  <c:v>41920</c:v>
                </c:pt>
                <c:pt idx="7">
                  <c:v>41921</c:v>
                </c:pt>
                <c:pt idx="8">
                  <c:v>41922</c:v>
                </c:pt>
                <c:pt idx="9">
                  <c:v>41925</c:v>
                </c:pt>
                <c:pt idx="10">
                  <c:v>41926</c:v>
                </c:pt>
                <c:pt idx="11">
                  <c:v>41927</c:v>
                </c:pt>
                <c:pt idx="12">
                  <c:v>41928</c:v>
                </c:pt>
                <c:pt idx="13">
                  <c:v>41929</c:v>
                </c:pt>
                <c:pt idx="14">
                  <c:v>41932</c:v>
                </c:pt>
                <c:pt idx="15">
                  <c:v>41933</c:v>
                </c:pt>
                <c:pt idx="16">
                  <c:v>41934</c:v>
                </c:pt>
                <c:pt idx="17">
                  <c:v>41935</c:v>
                </c:pt>
                <c:pt idx="18">
                  <c:v>41936</c:v>
                </c:pt>
                <c:pt idx="19">
                  <c:v>41939</c:v>
                </c:pt>
                <c:pt idx="20">
                  <c:v>41940</c:v>
                </c:pt>
                <c:pt idx="21">
                  <c:v>41941</c:v>
                </c:pt>
                <c:pt idx="22">
                  <c:v>41942</c:v>
                </c:pt>
                <c:pt idx="23">
                  <c:v>41943</c:v>
                </c:pt>
                <c:pt idx="24">
                  <c:v>41946</c:v>
                </c:pt>
                <c:pt idx="25">
                  <c:v>41947</c:v>
                </c:pt>
                <c:pt idx="26">
                  <c:v>41948</c:v>
                </c:pt>
                <c:pt idx="27">
                  <c:v>41949</c:v>
                </c:pt>
                <c:pt idx="28">
                  <c:v>41950</c:v>
                </c:pt>
                <c:pt idx="29">
                  <c:v>41953</c:v>
                </c:pt>
                <c:pt idx="30">
                  <c:v>41954</c:v>
                </c:pt>
                <c:pt idx="31">
                  <c:v>41955</c:v>
                </c:pt>
                <c:pt idx="32">
                  <c:v>41956</c:v>
                </c:pt>
                <c:pt idx="33">
                  <c:v>41957</c:v>
                </c:pt>
                <c:pt idx="34">
                  <c:v>41960</c:v>
                </c:pt>
                <c:pt idx="35">
                  <c:v>41961</c:v>
                </c:pt>
                <c:pt idx="36">
                  <c:v>41962</c:v>
                </c:pt>
                <c:pt idx="37">
                  <c:v>41963</c:v>
                </c:pt>
                <c:pt idx="38">
                  <c:v>41964</c:v>
                </c:pt>
                <c:pt idx="39">
                  <c:v>41967</c:v>
                </c:pt>
                <c:pt idx="40">
                  <c:v>41968</c:v>
                </c:pt>
                <c:pt idx="41">
                  <c:v>41969</c:v>
                </c:pt>
                <c:pt idx="42">
                  <c:v>41971</c:v>
                </c:pt>
                <c:pt idx="43">
                  <c:v>41974</c:v>
                </c:pt>
                <c:pt idx="44">
                  <c:v>41975</c:v>
                </c:pt>
                <c:pt idx="45">
                  <c:v>41976</c:v>
                </c:pt>
                <c:pt idx="46">
                  <c:v>41977</c:v>
                </c:pt>
                <c:pt idx="47">
                  <c:v>41978</c:v>
                </c:pt>
                <c:pt idx="48">
                  <c:v>41981</c:v>
                </c:pt>
                <c:pt idx="49">
                  <c:v>41982</c:v>
                </c:pt>
                <c:pt idx="50">
                  <c:v>41983</c:v>
                </c:pt>
                <c:pt idx="51">
                  <c:v>41984</c:v>
                </c:pt>
                <c:pt idx="52">
                  <c:v>41985</c:v>
                </c:pt>
                <c:pt idx="53">
                  <c:v>41988</c:v>
                </c:pt>
                <c:pt idx="54">
                  <c:v>41989</c:v>
                </c:pt>
                <c:pt idx="55">
                  <c:v>41990</c:v>
                </c:pt>
                <c:pt idx="56">
                  <c:v>41991</c:v>
                </c:pt>
                <c:pt idx="57">
                  <c:v>41992</c:v>
                </c:pt>
                <c:pt idx="58">
                  <c:v>41995</c:v>
                </c:pt>
                <c:pt idx="59">
                  <c:v>41996</c:v>
                </c:pt>
                <c:pt idx="60">
                  <c:v>41997</c:v>
                </c:pt>
                <c:pt idx="61">
                  <c:v>41999</c:v>
                </c:pt>
                <c:pt idx="62">
                  <c:v>42002</c:v>
                </c:pt>
                <c:pt idx="63">
                  <c:v>42003</c:v>
                </c:pt>
                <c:pt idx="64">
                  <c:v>42004</c:v>
                </c:pt>
                <c:pt idx="65">
                  <c:v>42006</c:v>
                </c:pt>
                <c:pt idx="66">
                  <c:v>42009</c:v>
                </c:pt>
                <c:pt idx="67">
                  <c:v>42010</c:v>
                </c:pt>
                <c:pt idx="68">
                  <c:v>42011</c:v>
                </c:pt>
                <c:pt idx="69">
                  <c:v>42012</c:v>
                </c:pt>
                <c:pt idx="70">
                  <c:v>42013</c:v>
                </c:pt>
                <c:pt idx="71">
                  <c:v>42016</c:v>
                </c:pt>
                <c:pt idx="72">
                  <c:v>42017</c:v>
                </c:pt>
                <c:pt idx="73">
                  <c:v>42018</c:v>
                </c:pt>
                <c:pt idx="74">
                  <c:v>42019</c:v>
                </c:pt>
                <c:pt idx="75">
                  <c:v>42020</c:v>
                </c:pt>
                <c:pt idx="76">
                  <c:v>42024</c:v>
                </c:pt>
                <c:pt idx="77">
                  <c:v>42025</c:v>
                </c:pt>
                <c:pt idx="78">
                  <c:v>42026</c:v>
                </c:pt>
                <c:pt idx="79">
                  <c:v>42027</c:v>
                </c:pt>
                <c:pt idx="80">
                  <c:v>42030</c:v>
                </c:pt>
                <c:pt idx="81">
                  <c:v>42031</c:v>
                </c:pt>
                <c:pt idx="82">
                  <c:v>42032</c:v>
                </c:pt>
                <c:pt idx="83">
                  <c:v>42033</c:v>
                </c:pt>
                <c:pt idx="84">
                  <c:v>42034</c:v>
                </c:pt>
                <c:pt idx="85">
                  <c:v>42037</c:v>
                </c:pt>
                <c:pt idx="86">
                  <c:v>42038</c:v>
                </c:pt>
                <c:pt idx="87">
                  <c:v>42039</c:v>
                </c:pt>
                <c:pt idx="88">
                  <c:v>42040</c:v>
                </c:pt>
                <c:pt idx="89">
                  <c:v>42041</c:v>
                </c:pt>
                <c:pt idx="90">
                  <c:v>42044</c:v>
                </c:pt>
                <c:pt idx="91">
                  <c:v>42045</c:v>
                </c:pt>
                <c:pt idx="92">
                  <c:v>42046</c:v>
                </c:pt>
                <c:pt idx="93">
                  <c:v>42047</c:v>
                </c:pt>
                <c:pt idx="94">
                  <c:v>42048</c:v>
                </c:pt>
                <c:pt idx="95">
                  <c:v>42052</c:v>
                </c:pt>
                <c:pt idx="96">
                  <c:v>42053</c:v>
                </c:pt>
                <c:pt idx="97">
                  <c:v>42054</c:v>
                </c:pt>
                <c:pt idx="98">
                  <c:v>42055</c:v>
                </c:pt>
                <c:pt idx="99">
                  <c:v>42058</c:v>
                </c:pt>
                <c:pt idx="100">
                  <c:v>42059</c:v>
                </c:pt>
                <c:pt idx="101">
                  <c:v>42060</c:v>
                </c:pt>
                <c:pt idx="102">
                  <c:v>42061</c:v>
                </c:pt>
                <c:pt idx="103">
                  <c:v>42062</c:v>
                </c:pt>
                <c:pt idx="104">
                  <c:v>42065</c:v>
                </c:pt>
                <c:pt idx="105">
                  <c:v>42066</c:v>
                </c:pt>
                <c:pt idx="106">
                  <c:v>42067</c:v>
                </c:pt>
                <c:pt idx="107">
                  <c:v>42068</c:v>
                </c:pt>
                <c:pt idx="108">
                  <c:v>42069</c:v>
                </c:pt>
                <c:pt idx="109">
                  <c:v>42072</c:v>
                </c:pt>
                <c:pt idx="110">
                  <c:v>42073</c:v>
                </c:pt>
                <c:pt idx="111">
                  <c:v>42074</c:v>
                </c:pt>
                <c:pt idx="112">
                  <c:v>42075</c:v>
                </c:pt>
                <c:pt idx="113">
                  <c:v>42076</c:v>
                </c:pt>
                <c:pt idx="114">
                  <c:v>42079</c:v>
                </c:pt>
                <c:pt idx="115">
                  <c:v>42080</c:v>
                </c:pt>
                <c:pt idx="116">
                  <c:v>42081</c:v>
                </c:pt>
                <c:pt idx="117">
                  <c:v>42082</c:v>
                </c:pt>
                <c:pt idx="118">
                  <c:v>42083</c:v>
                </c:pt>
                <c:pt idx="119">
                  <c:v>42086</c:v>
                </c:pt>
                <c:pt idx="120">
                  <c:v>42087</c:v>
                </c:pt>
                <c:pt idx="121">
                  <c:v>42088</c:v>
                </c:pt>
                <c:pt idx="122">
                  <c:v>42089</c:v>
                </c:pt>
                <c:pt idx="123">
                  <c:v>42090</c:v>
                </c:pt>
                <c:pt idx="124">
                  <c:v>42093</c:v>
                </c:pt>
                <c:pt idx="125">
                  <c:v>42094</c:v>
                </c:pt>
                <c:pt idx="126">
                  <c:v>42095</c:v>
                </c:pt>
                <c:pt idx="127">
                  <c:v>42096</c:v>
                </c:pt>
                <c:pt idx="128">
                  <c:v>42100</c:v>
                </c:pt>
                <c:pt idx="129">
                  <c:v>42101</c:v>
                </c:pt>
                <c:pt idx="130">
                  <c:v>42102</c:v>
                </c:pt>
                <c:pt idx="131">
                  <c:v>42103</c:v>
                </c:pt>
                <c:pt idx="132">
                  <c:v>42104</c:v>
                </c:pt>
                <c:pt idx="133">
                  <c:v>42107</c:v>
                </c:pt>
                <c:pt idx="134">
                  <c:v>42108</c:v>
                </c:pt>
                <c:pt idx="135">
                  <c:v>42109</c:v>
                </c:pt>
                <c:pt idx="136">
                  <c:v>42110</c:v>
                </c:pt>
                <c:pt idx="137">
                  <c:v>42111</c:v>
                </c:pt>
                <c:pt idx="138">
                  <c:v>42114</c:v>
                </c:pt>
                <c:pt idx="139">
                  <c:v>42115</c:v>
                </c:pt>
                <c:pt idx="140">
                  <c:v>42116</c:v>
                </c:pt>
                <c:pt idx="141">
                  <c:v>42117</c:v>
                </c:pt>
                <c:pt idx="142">
                  <c:v>42118</c:v>
                </c:pt>
                <c:pt idx="143">
                  <c:v>42121</c:v>
                </c:pt>
                <c:pt idx="144">
                  <c:v>42122</c:v>
                </c:pt>
                <c:pt idx="145">
                  <c:v>42123</c:v>
                </c:pt>
                <c:pt idx="146">
                  <c:v>42124</c:v>
                </c:pt>
                <c:pt idx="147">
                  <c:v>42125</c:v>
                </c:pt>
                <c:pt idx="148">
                  <c:v>42128</c:v>
                </c:pt>
                <c:pt idx="149">
                  <c:v>42129</c:v>
                </c:pt>
                <c:pt idx="150">
                  <c:v>42130</c:v>
                </c:pt>
                <c:pt idx="151">
                  <c:v>42131</c:v>
                </c:pt>
                <c:pt idx="152">
                  <c:v>42132</c:v>
                </c:pt>
                <c:pt idx="153">
                  <c:v>42135</c:v>
                </c:pt>
                <c:pt idx="154">
                  <c:v>42136</c:v>
                </c:pt>
                <c:pt idx="155">
                  <c:v>42137</c:v>
                </c:pt>
                <c:pt idx="156">
                  <c:v>42138</c:v>
                </c:pt>
                <c:pt idx="157">
                  <c:v>42139</c:v>
                </c:pt>
                <c:pt idx="158">
                  <c:v>42142</c:v>
                </c:pt>
                <c:pt idx="159">
                  <c:v>42143</c:v>
                </c:pt>
                <c:pt idx="160">
                  <c:v>42144</c:v>
                </c:pt>
                <c:pt idx="161">
                  <c:v>42145</c:v>
                </c:pt>
                <c:pt idx="162">
                  <c:v>42146</c:v>
                </c:pt>
                <c:pt idx="163">
                  <c:v>42150</c:v>
                </c:pt>
                <c:pt idx="164">
                  <c:v>42151</c:v>
                </c:pt>
                <c:pt idx="165">
                  <c:v>42152</c:v>
                </c:pt>
                <c:pt idx="166">
                  <c:v>42153</c:v>
                </c:pt>
                <c:pt idx="167">
                  <c:v>42156</c:v>
                </c:pt>
                <c:pt idx="168">
                  <c:v>42157</c:v>
                </c:pt>
                <c:pt idx="169">
                  <c:v>42158</c:v>
                </c:pt>
                <c:pt idx="170">
                  <c:v>42159</c:v>
                </c:pt>
                <c:pt idx="171">
                  <c:v>42160</c:v>
                </c:pt>
                <c:pt idx="172">
                  <c:v>42163</c:v>
                </c:pt>
                <c:pt idx="173">
                  <c:v>42164</c:v>
                </c:pt>
                <c:pt idx="174">
                  <c:v>42165</c:v>
                </c:pt>
                <c:pt idx="175">
                  <c:v>42166</c:v>
                </c:pt>
                <c:pt idx="176">
                  <c:v>42167</c:v>
                </c:pt>
                <c:pt idx="177">
                  <c:v>42170</c:v>
                </c:pt>
                <c:pt idx="178">
                  <c:v>42171</c:v>
                </c:pt>
                <c:pt idx="179">
                  <c:v>42172</c:v>
                </c:pt>
                <c:pt idx="180">
                  <c:v>42173</c:v>
                </c:pt>
                <c:pt idx="181">
                  <c:v>42174</c:v>
                </c:pt>
                <c:pt idx="182">
                  <c:v>42177</c:v>
                </c:pt>
                <c:pt idx="183">
                  <c:v>42178</c:v>
                </c:pt>
                <c:pt idx="184">
                  <c:v>42179</c:v>
                </c:pt>
                <c:pt idx="185">
                  <c:v>42180</c:v>
                </c:pt>
                <c:pt idx="186">
                  <c:v>42181</c:v>
                </c:pt>
                <c:pt idx="187">
                  <c:v>42184</c:v>
                </c:pt>
                <c:pt idx="188">
                  <c:v>42185</c:v>
                </c:pt>
                <c:pt idx="189">
                  <c:v>42186</c:v>
                </c:pt>
                <c:pt idx="190">
                  <c:v>42187</c:v>
                </c:pt>
                <c:pt idx="191">
                  <c:v>42191</c:v>
                </c:pt>
                <c:pt idx="192">
                  <c:v>42192</c:v>
                </c:pt>
                <c:pt idx="193">
                  <c:v>42193</c:v>
                </c:pt>
                <c:pt idx="194">
                  <c:v>42194</c:v>
                </c:pt>
                <c:pt idx="195">
                  <c:v>42195</c:v>
                </c:pt>
                <c:pt idx="196">
                  <c:v>42198</c:v>
                </c:pt>
                <c:pt idx="197">
                  <c:v>42199</c:v>
                </c:pt>
                <c:pt idx="198">
                  <c:v>42200</c:v>
                </c:pt>
                <c:pt idx="199">
                  <c:v>42201</c:v>
                </c:pt>
                <c:pt idx="200">
                  <c:v>42202</c:v>
                </c:pt>
                <c:pt idx="201">
                  <c:v>42205</c:v>
                </c:pt>
                <c:pt idx="202">
                  <c:v>42206</c:v>
                </c:pt>
                <c:pt idx="203">
                  <c:v>42207</c:v>
                </c:pt>
                <c:pt idx="204">
                  <c:v>42208</c:v>
                </c:pt>
                <c:pt idx="205">
                  <c:v>42209</c:v>
                </c:pt>
                <c:pt idx="206">
                  <c:v>42212</c:v>
                </c:pt>
                <c:pt idx="207">
                  <c:v>42213</c:v>
                </c:pt>
                <c:pt idx="208">
                  <c:v>42214</c:v>
                </c:pt>
                <c:pt idx="209">
                  <c:v>42215</c:v>
                </c:pt>
                <c:pt idx="210">
                  <c:v>42216</c:v>
                </c:pt>
                <c:pt idx="211">
                  <c:v>42219</c:v>
                </c:pt>
                <c:pt idx="212">
                  <c:v>42220</c:v>
                </c:pt>
                <c:pt idx="213">
                  <c:v>42221</c:v>
                </c:pt>
                <c:pt idx="214">
                  <c:v>42222</c:v>
                </c:pt>
                <c:pt idx="215">
                  <c:v>42223</c:v>
                </c:pt>
                <c:pt idx="216">
                  <c:v>42226</c:v>
                </c:pt>
                <c:pt idx="217">
                  <c:v>42227</c:v>
                </c:pt>
                <c:pt idx="218">
                  <c:v>42228</c:v>
                </c:pt>
                <c:pt idx="219">
                  <c:v>42229</c:v>
                </c:pt>
                <c:pt idx="220">
                  <c:v>42230</c:v>
                </c:pt>
                <c:pt idx="221">
                  <c:v>42233</c:v>
                </c:pt>
                <c:pt idx="222">
                  <c:v>42234</c:v>
                </c:pt>
                <c:pt idx="223">
                  <c:v>42235</c:v>
                </c:pt>
                <c:pt idx="224">
                  <c:v>42236</c:v>
                </c:pt>
                <c:pt idx="225">
                  <c:v>42237</c:v>
                </c:pt>
                <c:pt idx="226">
                  <c:v>42240</c:v>
                </c:pt>
                <c:pt idx="227">
                  <c:v>42241</c:v>
                </c:pt>
                <c:pt idx="228">
                  <c:v>42242</c:v>
                </c:pt>
                <c:pt idx="229">
                  <c:v>42243</c:v>
                </c:pt>
                <c:pt idx="230">
                  <c:v>42244</c:v>
                </c:pt>
                <c:pt idx="231">
                  <c:v>42247</c:v>
                </c:pt>
                <c:pt idx="232">
                  <c:v>42248</c:v>
                </c:pt>
                <c:pt idx="233">
                  <c:v>42249</c:v>
                </c:pt>
                <c:pt idx="234">
                  <c:v>42250</c:v>
                </c:pt>
                <c:pt idx="235">
                  <c:v>42251</c:v>
                </c:pt>
                <c:pt idx="236">
                  <c:v>42255</c:v>
                </c:pt>
                <c:pt idx="237">
                  <c:v>42256</c:v>
                </c:pt>
                <c:pt idx="238">
                  <c:v>42257</c:v>
                </c:pt>
                <c:pt idx="239">
                  <c:v>42258</c:v>
                </c:pt>
                <c:pt idx="240">
                  <c:v>42261</c:v>
                </c:pt>
                <c:pt idx="241">
                  <c:v>42262</c:v>
                </c:pt>
                <c:pt idx="242">
                  <c:v>42263</c:v>
                </c:pt>
                <c:pt idx="243">
                  <c:v>42264</c:v>
                </c:pt>
                <c:pt idx="244">
                  <c:v>42265</c:v>
                </c:pt>
                <c:pt idx="245">
                  <c:v>42268</c:v>
                </c:pt>
                <c:pt idx="246">
                  <c:v>42269</c:v>
                </c:pt>
                <c:pt idx="247">
                  <c:v>42270</c:v>
                </c:pt>
                <c:pt idx="248">
                  <c:v>42271</c:v>
                </c:pt>
                <c:pt idx="249">
                  <c:v>42272</c:v>
                </c:pt>
                <c:pt idx="250">
                  <c:v>42275</c:v>
                </c:pt>
                <c:pt idx="251">
                  <c:v>42276</c:v>
                </c:pt>
                <c:pt idx="252">
                  <c:v>42277</c:v>
                </c:pt>
                <c:pt idx="253">
                  <c:v>42278</c:v>
                </c:pt>
                <c:pt idx="254">
                  <c:v>42279</c:v>
                </c:pt>
                <c:pt idx="255">
                  <c:v>42282</c:v>
                </c:pt>
                <c:pt idx="256">
                  <c:v>42283</c:v>
                </c:pt>
                <c:pt idx="257">
                  <c:v>42284</c:v>
                </c:pt>
                <c:pt idx="258">
                  <c:v>42285</c:v>
                </c:pt>
                <c:pt idx="259">
                  <c:v>42286</c:v>
                </c:pt>
                <c:pt idx="260">
                  <c:v>42289</c:v>
                </c:pt>
                <c:pt idx="261">
                  <c:v>42290</c:v>
                </c:pt>
                <c:pt idx="262">
                  <c:v>42291</c:v>
                </c:pt>
                <c:pt idx="263">
                  <c:v>42292</c:v>
                </c:pt>
                <c:pt idx="264">
                  <c:v>42293</c:v>
                </c:pt>
                <c:pt idx="265">
                  <c:v>42296</c:v>
                </c:pt>
                <c:pt idx="266">
                  <c:v>42297</c:v>
                </c:pt>
                <c:pt idx="267">
                  <c:v>42298</c:v>
                </c:pt>
                <c:pt idx="268">
                  <c:v>42299</c:v>
                </c:pt>
                <c:pt idx="269">
                  <c:v>42300</c:v>
                </c:pt>
                <c:pt idx="270">
                  <c:v>42303</c:v>
                </c:pt>
                <c:pt idx="271">
                  <c:v>42304</c:v>
                </c:pt>
                <c:pt idx="272">
                  <c:v>42305</c:v>
                </c:pt>
                <c:pt idx="273">
                  <c:v>42306</c:v>
                </c:pt>
                <c:pt idx="274">
                  <c:v>42307</c:v>
                </c:pt>
              </c:numCache>
            </c:numRef>
          </c:cat>
          <c:val>
            <c:numRef>
              <c:f>Sheet1!$F$942:$F$1216</c:f>
              <c:numCache>
                <c:formatCode>0.00%</c:formatCode>
                <c:ptCount val="275"/>
                <c:pt idx="0">
                  <c:v>0</c:v>
                </c:pt>
                <c:pt idx="1">
                  <c:v>7.5000000000000613E-3</c:v>
                </c:pt>
                <c:pt idx="2">
                  <c:v>1.4799999999999904E-2</c:v>
                </c:pt>
                <c:pt idx="3">
                  <c:v>3.6000000000000004E-2</c:v>
                </c:pt>
                <c:pt idx="4">
                  <c:v>5.1800000000000103E-2</c:v>
                </c:pt>
                <c:pt idx="5">
                  <c:v>4.7299999999999912E-2</c:v>
                </c:pt>
                <c:pt idx="6">
                  <c:v>4.569999999999981E-2</c:v>
                </c:pt>
                <c:pt idx="7">
                  <c:v>5.2600000000000008E-2</c:v>
                </c:pt>
                <c:pt idx="8">
                  <c:v>3.6000000000000004E-2</c:v>
                </c:pt>
                <c:pt idx="9">
                  <c:v>2.0300000000000006E-2</c:v>
                </c:pt>
                <c:pt idx="10">
                  <c:v>3.5000000000000604E-3</c:v>
                </c:pt>
                <c:pt idx="11">
                  <c:v>-6.2000000000000006E-2</c:v>
                </c:pt>
                <c:pt idx="12">
                  <c:v>-8.0999999999999926E-3</c:v>
                </c:pt>
                <c:pt idx="13">
                  <c:v>5.3900000000000003E-2</c:v>
                </c:pt>
                <c:pt idx="14">
                  <c:v>1.9399999999999903E-2</c:v>
                </c:pt>
                <c:pt idx="15">
                  <c:v>8.3899999999999808E-2</c:v>
                </c:pt>
                <c:pt idx="16">
                  <c:v>7.4500000000000011E-2</c:v>
                </c:pt>
                <c:pt idx="17">
                  <c:v>0.1003</c:v>
                </c:pt>
                <c:pt idx="18">
                  <c:v>6.0400000000000002E-2</c:v>
                </c:pt>
                <c:pt idx="19">
                  <c:v>6.3399999999999887E-2</c:v>
                </c:pt>
                <c:pt idx="20">
                  <c:v>6.6400000000000001E-2</c:v>
                </c:pt>
                <c:pt idx="21">
                  <c:v>5.8400000000000001E-2</c:v>
                </c:pt>
                <c:pt idx="22">
                  <c:v>6.4500000000000002E-2</c:v>
                </c:pt>
                <c:pt idx="23">
                  <c:v>6.689999999999989E-2</c:v>
                </c:pt>
                <c:pt idx="24">
                  <c:v>6.9899999999999796E-2</c:v>
                </c:pt>
                <c:pt idx="25">
                  <c:v>7.0500000000000007E-2</c:v>
                </c:pt>
                <c:pt idx="26">
                  <c:v>7.0900000000000005E-2</c:v>
                </c:pt>
                <c:pt idx="27">
                  <c:v>7.4900000000000008E-2</c:v>
                </c:pt>
                <c:pt idx="28">
                  <c:v>7.3799999999999907E-2</c:v>
                </c:pt>
                <c:pt idx="29">
                  <c:v>7.6700000000000018E-2</c:v>
                </c:pt>
                <c:pt idx="30">
                  <c:v>8.1099999999999908E-2</c:v>
                </c:pt>
                <c:pt idx="31">
                  <c:v>7.9299999999999912E-2</c:v>
                </c:pt>
                <c:pt idx="32">
                  <c:v>7.8800000000000009E-2</c:v>
                </c:pt>
                <c:pt idx="33">
                  <c:v>6.9299999999999903E-2</c:v>
                </c:pt>
                <c:pt idx="34">
                  <c:v>7.49999999999999E-2</c:v>
                </c:pt>
                <c:pt idx="35">
                  <c:v>6.5399999999999889E-2</c:v>
                </c:pt>
                <c:pt idx="36">
                  <c:v>5.5399999999999908E-2</c:v>
                </c:pt>
                <c:pt idx="37">
                  <c:v>5.2300000000000006E-2</c:v>
                </c:pt>
                <c:pt idx="38">
                  <c:v>5.4500000000000007E-2</c:v>
                </c:pt>
                <c:pt idx="39">
                  <c:v>5.4400000000000004E-2</c:v>
                </c:pt>
                <c:pt idx="40">
                  <c:v>5.2899999999999912E-2</c:v>
                </c:pt>
                <c:pt idx="41">
                  <c:v>5.1299999999999908E-2</c:v>
                </c:pt>
                <c:pt idx="42">
                  <c:v>4.5499999999999909E-2</c:v>
                </c:pt>
                <c:pt idx="43">
                  <c:v>3.3599999999999804E-2</c:v>
                </c:pt>
                <c:pt idx="44">
                  <c:v>3.7599999999999807E-2</c:v>
                </c:pt>
                <c:pt idx="45">
                  <c:v>4.1099999999999914E-2</c:v>
                </c:pt>
                <c:pt idx="46">
                  <c:v>2.6300000000000007E-2</c:v>
                </c:pt>
                <c:pt idx="47">
                  <c:v>4.6300000000000008E-2</c:v>
                </c:pt>
                <c:pt idx="48">
                  <c:v>1.5500000000000104E-2</c:v>
                </c:pt>
                <c:pt idx="49">
                  <c:v>1.2100000000000001E-2</c:v>
                </c:pt>
                <c:pt idx="50">
                  <c:v>-1.0800000000000103E-2</c:v>
                </c:pt>
                <c:pt idx="51">
                  <c:v>1.6000000000000504E-3</c:v>
                </c:pt>
                <c:pt idx="52">
                  <c:v>-1.8000000000000002E-2</c:v>
                </c:pt>
                <c:pt idx="53">
                  <c:v>-3.1800000000000002E-2</c:v>
                </c:pt>
                <c:pt idx="54">
                  <c:v>-1.7500000000000106E-2</c:v>
                </c:pt>
                <c:pt idx="55">
                  <c:v>-7.9000000000000216E-3</c:v>
                </c:pt>
                <c:pt idx="56">
                  <c:v>-1.3600000000000103E-2</c:v>
                </c:pt>
                <c:pt idx="57">
                  <c:v>-1.5000000000000104E-2</c:v>
                </c:pt>
                <c:pt idx="58">
                  <c:v>-2.0400000000000005E-2</c:v>
                </c:pt>
                <c:pt idx="59">
                  <c:v>-1.7900000000000006E-2</c:v>
                </c:pt>
                <c:pt idx="60">
                  <c:v>-2.0900000000000106E-2</c:v>
                </c:pt>
                <c:pt idx="61">
                  <c:v>-2.1900000000000006E-2</c:v>
                </c:pt>
                <c:pt idx="62">
                  <c:v>-2.3600000000000104E-2</c:v>
                </c:pt>
                <c:pt idx="63">
                  <c:v>-3.2799999999999906E-2</c:v>
                </c:pt>
                <c:pt idx="64">
                  <c:v>-4.2100000000000012E-2</c:v>
                </c:pt>
                <c:pt idx="65">
                  <c:v>-2.6100000000000005E-2</c:v>
                </c:pt>
                <c:pt idx="66">
                  <c:v>-4.6100000000000009E-2</c:v>
                </c:pt>
                <c:pt idx="67">
                  <c:v>-9.8400000000000015E-2</c:v>
                </c:pt>
                <c:pt idx="68">
                  <c:v>-6.0899999999999913E-2</c:v>
                </c:pt>
                <c:pt idx="69">
                  <c:v>-2.9000000000001208E-3</c:v>
                </c:pt>
                <c:pt idx="70">
                  <c:v>-4.1400000000000103E-2</c:v>
                </c:pt>
                <c:pt idx="71">
                  <c:v>-6.6600000000000006E-2</c:v>
                </c:pt>
                <c:pt idx="72">
                  <c:v>-5.6300000000000003E-2</c:v>
                </c:pt>
                <c:pt idx="73">
                  <c:v>-5.499999999999991E-2</c:v>
                </c:pt>
                <c:pt idx="74">
                  <c:v>-8.210000000000002E-2</c:v>
                </c:pt>
                <c:pt idx="75">
                  <c:v>-6.6400000000000001E-2</c:v>
                </c:pt>
                <c:pt idx="76">
                  <c:v>-7.7700000000000116E-2</c:v>
                </c:pt>
                <c:pt idx="77">
                  <c:v>-7.8600000000000017E-2</c:v>
                </c:pt>
                <c:pt idx="78">
                  <c:v>-6.2600000000000003E-2</c:v>
                </c:pt>
                <c:pt idx="79">
                  <c:v>-6.1300000000000104E-2</c:v>
                </c:pt>
                <c:pt idx="80">
                  <c:v>-4.380000000000011E-2</c:v>
                </c:pt>
                <c:pt idx="81">
                  <c:v>-4.8400000000000006E-2</c:v>
                </c:pt>
                <c:pt idx="82">
                  <c:v>-4.7200000000000103E-2</c:v>
                </c:pt>
                <c:pt idx="83">
                  <c:v>-1.3900000000000003E-2</c:v>
                </c:pt>
                <c:pt idx="84">
                  <c:v>-3.5600000000000104E-2</c:v>
                </c:pt>
                <c:pt idx="85">
                  <c:v>-2.8200000000000003E-2</c:v>
                </c:pt>
                <c:pt idx="86">
                  <c:v>-3.4799999999999907E-2</c:v>
                </c:pt>
                <c:pt idx="87">
                  <c:v>-3.07999999999999E-2</c:v>
                </c:pt>
                <c:pt idx="88">
                  <c:v>-1.7000000000000105E-2</c:v>
                </c:pt>
                <c:pt idx="89">
                  <c:v>-1.5500000000000104E-2</c:v>
                </c:pt>
                <c:pt idx="90">
                  <c:v>-1.2900000000000102E-2</c:v>
                </c:pt>
                <c:pt idx="91">
                  <c:v>-8.2999999999999723E-3</c:v>
                </c:pt>
                <c:pt idx="92">
                  <c:v>3.1999999999998705E-3</c:v>
                </c:pt>
                <c:pt idx="93">
                  <c:v>0</c:v>
                </c:pt>
                <c:pt idx="94">
                  <c:v>6.000000000000001E-3</c:v>
                </c:pt>
                <c:pt idx="95">
                  <c:v>9.3999999999998512E-3</c:v>
                </c:pt>
                <c:pt idx="96">
                  <c:v>1.5199999999999903E-2</c:v>
                </c:pt>
                <c:pt idx="97">
                  <c:v>2.6200000000000005E-2</c:v>
                </c:pt>
                <c:pt idx="98">
                  <c:v>2.6799999999999904E-2</c:v>
                </c:pt>
                <c:pt idx="99">
                  <c:v>2.9700000000000105E-2</c:v>
                </c:pt>
                <c:pt idx="100">
                  <c:v>3.2399999999999998E-2</c:v>
                </c:pt>
                <c:pt idx="101">
                  <c:v>3.6300000000000006E-2</c:v>
                </c:pt>
                <c:pt idx="102">
                  <c:v>4.2999999999999913E-2</c:v>
                </c:pt>
                <c:pt idx="103">
                  <c:v>4.0500000000000008E-2</c:v>
                </c:pt>
                <c:pt idx="104">
                  <c:v>4.699999999999991E-2</c:v>
                </c:pt>
                <c:pt idx="105">
                  <c:v>4.200000000000001E-2</c:v>
                </c:pt>
                <c:pt idx="106">
                  <c:v>4.4600000000000015E-2</c:v>
                </c:pt>
                <c:pt idx="107">
                  <c:v>4.7699999999999812E-2</c:v>
                </c:pt>
                <c:pt idx="108">
                  <c:v>3.3599999999999804E-2</c:v>
                </c:pt>
                <c:pt idx="109">
                  <c:v>3.6000000000000004E-2</c:v>
                </c:pt>
                <c:pt idx="110">
                  <c:v>3.6000000000000004E-2</c:v>
                </c:pt>
                <c:pt idx="111">
                  <c:v>3.6000000000000004E-2</c:v>
                </c:pt>
                <c:pt idx="112">
                  <c:v>3.6000000000000004E-2</c:v>
                </c:pt>
                <c:pt idx="113">
                  <c:v>3.6000000000000004E-2</c:v>
                </c:pt>
                <c:pt idx="114">
                  <c:v>3.6000000000000004E-2</c:v>
                </c:pt>
                <c:pt idx="115">
                  <c:v>3.6000000000000004E-2</c:v>
                </c:pt>
                <c:pt idx="116">
                  <c:v>6.4600000000000005E-2</c:v>
                </c:pt>
                <c:pt idx="117">
                  <c:v>5.2600000000000008E-2</c:v>
                </c:pt>
                <c:pt idx="118">
                  <c:v>5.3800000000000105E-2</c:v>
                </c:pt>
                <c:pt idx="119">
                  <c:v>5.3199999999999914E-2</c:v>
                </c:pt>
                <c:pt idx="120">
                  <c:v>5.2999999999999908E-2</c:v>
                </c:pt>
                <c:pt idx="121">
                  <c:v>5.2400000000000002E-2</c:v>
                </c:pt>
                <c:pt idx="122">
                  <c:v>4.830000000000001E-2</c:v>
                </c:pt>
                <c:pt idx="123">
                  <c:v>4.8500000000000008E-2</c:v>
                </c:pt>
                <c:pt idx="124">
                  <c:v>7.2900000000000006E-2</c:v>
                </c:pt>
                <c:pt idx="125">
                  <c:v>7.0500000000000007E-2</c:v>
                </c:pt>
                <c:pt idx="126">
                  <c:v>6.9899999999999796E-2</c:v>
                </c:pt>
                <c:pt idx="127">
                  <c:v>7.1699999999999903E-2</c:v>
                </c:pt>
                <c:pt idx="128">
                  <c:v>8.4600000000000022E-2</c:v>
                </c:pt>
                <c:pt idx="129">
                  <c:v>9.0300000000000005E-2</c:v>
                </c:pt>
                <c:pt idx="130">
                  <c:v>0.10820000000000002</c:v>
                </c:pt>
                <c:pt idx="131">
                  <c:v>0.10590000000000001</c:v>
                </c:pt>
                <c:pt idx="132">
                  <c:v>0.1138</c:v>
                </c:pt>
                <c:pt idx="133">
                  <c:v>0.12940000000000002</c:v>
                </c:pt>
                <c:pt idx="134">
                  <c:v>0.1178</c:v>
                </c:pt>
                <c:pt idx="135">
                  <c:v>0.15040000000000003</c:v>
                </c:pt>
                <c:pt idx="136">
                  <c:v>0.15750000000000003</c:v>
                </c:pt>
                <c:pt idx="137">
                  <c:v>9.9799999999999917E-2</c:v>
                </c:pt>
                <c:pt idx="138">
                  <c:v>0.1431</c:v>
                </c:pt>
                <c:pt idx="139">
                  <c:v>0.16059999999999999</c:v>
                </c:pt>
                <c:pt idx="140">
                  <c:v>0.1633</c:v>
                </c:pt>
                <c:pt idx="141">
                  <c:v>0.15880000000000002</c:v>
                </c:pt>
                <c:pt idx="142">
                  <c:v>0.15050000000000002</c:v>
                </c:pt>
                <c:pt idx="143">
                  <c:v>0.17830000000000001</c:v>
                </c:pt>
                <c:pt idx="144">
                  <c:v>0.17500000000000002</c:v>
                </c:pt>
                <c:pt idx="145">
                  <c:v>0.19490000000000002</c:v>
                </c:pt>
                <c:pt idx="146">
                  <c:v>0.13670000000000002</c:v>
                </c:pt>
                <c:pt idx="147">
                  <c:v>0.15760000000000002</c:v>
                </c:pt>
                <c:pt idx="148">
                  <c:v>0.15950000000000003</c:v>
                </c:pt>
                <c:pt idx="149">
                  <c:v>0.15730000000000002</c:v>
                </c:pt>
                <c:pt idx="150">
                  <c:v>0.14130000000000001</c:v>
                </c:pt>
                <c:pt idx="151">
                  <c:v>0.14280000000000001</c:v>
                </c:pt>
                <c:pt idx="152">
                  <c:v>0.14280000000000001</c:v>
                </c:pt>
                <c:pt idx="153">
                  <c:v>0.18030000000000002</c:v>
                </c:pt>
                <c:pt idx="154">
                  <c:v>0.18580000000000002</c:v>
                </c:pt>
                <c:pt idx="155">
                  <c:v>0.18170000000000003</c:v>
                </c:pt>
                <c:pt idx="156">
                  <c:v>0.1706</c:v>
                </c:pt>
                <c:pt idx="157">
                  <c:v>0.1696</c:v>
                </c:pt>
                <c:pt idx="158">
                  <c:v>0.18200000000000002</c:v>
                </c:pt>
                <c:pt idx="159">
                  <c:v>0.18920000000000003</c:v>
                </c:pt>
                <c:pt idx="160">
                  <c:v>0.18720000000000003</c:v>
                </c:pt>
                <c:pt idx="161">
                  <c:v>0.18230000000000002</c:v>
                </c:pt>
                <c:pt idx="162">
                  <c:v>0.18990000000000004</c:v>
                </c:pt>
                <c:pt idx="163">
                  <c:v>0.1938</c:v>
                </c:pt>
                <c:pt idx="164">
                  <c:v>0.19259999999999999</c:v>
                </c:pt>
                <c:pt idx="165">
                  <c:v>0.19070000000000001</c:v>
                </c:pt>
                <c:pt idx="166">
                  <c:v>0.18820000000000003</c:v>
                </c:pt>
                <c:pt idx="167">
                  <c:v>0.193</c:v>
                </c:pt>
                <c:pt idx="168">
                  <c:v>0.18190000000000003</c:v>
                </c:pt>
                <c:pt idx="169">
                  <c:v>0.18800000000000003</c:v>
                </c:pt>
                <c:pt idx="170">
                  <c:v>0.17670000000000002</c:v>
                </c:pt>
                <c:pt idx="171">
                  <c:v>0.20100000000000001</c:v>
                </c:pt>
                <c:pt idx="172">
                  <c:v>0.19159999999999999</c:v>
                </c:pt>
                <c:pt idx="173">
                  <c:v>0.19550000000000001</c:v>
                </c:pt>
                <c:pt idx="174">
                  <c:v>0.21470000000000003</c:v>
                </c:pt>
                <c:pt idx="175">
                  <c:v>0.21170000000000003</c:v>
                </c:pt>
                <c:pt idx="176">
                  <c:v>0.21200000000000002</c:v>
                </c:pt>
                <c:pt idx="177">
                  <c:v>0.21270000000000003</c:v>
                </c:pt>
                <c:pt idx="178">
                  <c:v>0.21550000000000002</c:v>
                </c:pt>
                <c:pt idx="179">
                  <c:v>0.22409999999999999</c:v>
                </c:pt>
                <c:pt idx="180">
                  <c:v>0.22390000000000002</c:v>
                </c:pt>
                <c:pt idx="181">
                  <c:v>0.22420000000000001</c:v>
                </c:pt>
                <c:pt idx="182">
                  <c:v>0.22500000000000001</c:v>
                </c:pt>
                <c:pt idx="183">
                  <c:v>0.22500000000000001</c:v>
                </c:pt>
                <c:pt idx="184">
                  <c:v>0.22500000000000001</c:v>
                </c:pt>
                <c:pt idx="185">
                  <c:v>0.22500000000000001</c:v>
                </c:pt>
                <c:pt idx="186">
                  <c:v>0.22500000000000001</c:v>
                </c:pt>
                <c:pt idx="187">
                  <c:v>0.22500000000000001</c:v>
                </c:pt>
                <c:pt idx="188">
                  <c:v>0.22500000000000001</c:v>
                </c:pt>
                <c:pt idx="189">
                  <c:v>0.22500000000000001</c:v>
                </c:pt>
                <c:pt idx="190">
                  <c:v>0.22500000000000001</c:v>
                </c:pt>
                <c:pt idx="191">
                  <c:v>0.22500000000000001</c:v>
                </c:pt>
                <c:pt idx="192">
                  <c:v>0.22500000000000001</c:v>
                </c:pt>
                <c:pt idx="193">
                  <c:v>0.22500000000000001</c:v>
                </c:pt>
                <c:pt idx="194">
                  <c:v>0.21450000000000002</c:v>
                </c:pt>
                <c:pt idx="195">
                  <c:v>0.23670000000000002</c:v>
                </c:pt>
                <c:pt idx="196">
                  <c:v>0.25750000000000001</c:v>
                </c:pt>
                <c:pt idx="197">
                  <c:v>0.25990000000000002</c:v>
                </c:pt>
                <c:pt idx="198">
                  <c:v>0.26319999999999999</c:v>
                </c:pt>
                <c:pt idx="199">
                  <c:v>0.26830000000000004</c:v>
                </c:pt>
                <c:pt idx="200">
                  <c:v>0.27290000000000003</c:v>
                </c:pt>
                <c:pt idx="201">
                  <c:v>0.27090000000000003</c:v>
                </c:pt>
                <c:pt idx="202">
                  <c:v>0.26590000000000003</c:v>
                </c:pt>
                <c:pt idx="203">
                  <c:v>0.27360000000000001</c:v>
                </c:pt>
                <c:pt idx="204">
                  <c:v>0.2722</c:v>
                </c:pt>
                <c:pt idx="205">
                  <c:v>0.27200000000000002</c:v>
                </c:pt>
                <c:pt idx="206">
                  <c:v>0.27550000000000002</c:v>
                </c:pt>
                <c:pt idx="207">
                  <c:v>0.27980000000000005</c:v>
                </c:pt>
                <c:pt idx="208">
                  <c:v>0.27530000000000004</c:v>
                </c:pt>
                <c:pt idx="209">
                  <c:v>0.27650000000000002</c:v>
                </c:pt>
                <c:pt idx="210">
                  <c:v>0.27960000000000002</c:v>
                </c:pt>
                <c:pt idx="211">
                  <c:v>0.28920000000000001</c:v>
                </c:pt>
                <c:pt idx="212">
                  <c:v>0.29090000000000005</c:v>
                </c:pt>
                <c:pt idx="213">
                  <c:v>0.29940000000000005</c:v>
                </c:pt>
                <c:pt idx="214">
                  <c:v>0.30130000000000007</c:v>
                </c:pt>
                <c:pt idx="215">
                  <c:v>0.29890000000000005</c:v>
                </c:pt>
                <c:pt idx="216">
                  <c:v>0.30510000000000004</c:v>
                </c:pt>
                <c:pt idx="217">
                  <c:v>0.29130000000000006</c:v>
                </c:pt>
                <c:pt idx="218">
                  <c:v>0.30050000000000004</c:v>
                </c:pt>
                <c:pt idx="219">
                  <c:v>0.32210000000000005</c:v>
                </c:pt>
                <c:pt idx="220">
                  <c:v>0.32450000000000007</c:v>
                </c:pt>
                <c:pt idx="221">
                  <c:v>0.32950000000000007</c:v>
                </c:pt>
                <c:pt idx="222">
                  <c:v>0.34160000000000001</c:v>
                </c:pt>
                <c:pt idx="223">
                  <c:v>0.33810000000000007</c:v>
                </c:pt>
                <c:pt idx="224">
                  <c:v>0.33510000000000006</c:v>
                </c:pt>
                <c:pt idx="225">
                  <c:v>0.31020000000000003</c:v>
                </c:pt>
                <c:pt idx="226">
                  <c:v>0.28440000000000004</c:v>
                </c:pt>
                <c:pt idx="227">
                  <c:v>0.29490000000000005</c:v>
                </c:pt>
                <c:pt idx="228">
                  <c:v>0.28260000000000002</c:v>
                </c:pt>
                <c:pt idx="229">
                  <c:v>0.25019999999999998</c:v>
                </c:pt>
                <c:pt idx="230">
                  <c:v>0.26980000000000004</c:v>
                </c:pt>
                <c:pt idx="231">
                  <c:v>0.2802</c:v>
                </c:pt>
                <c:pt idx="232">
                  <c:v>0.27440000000000003</c:v>
                </c:pt>
                <c:pt idx="233">
                  <c:v>0.29810000000000003</c:v>
                </c:pt>
                <c:pt idx="234">
                  <c:v>0.30850000000000005</c:v>
                </c:pt>
                <c:pt idx="235">
                  <c:v>0.30890000000000006</c:v>
                </c:pt>
                <c:pt idx="236">
                  <c:v>0.30940000000000006</c:v>
                </c:pt>
                <c:pt idx="237">
                  <c:v>0.31280000000000008</c:v>
                </c:pt>
                <c:pt idx="238">
                  <c:v>0.31860000000000005</c:v>
                </c:pt>
                <c:pt idx="239">
                  <c:v>0.31950000000000006</c:v>
                </c:pt>
                <c:pt idx="240">
                  <c:v>0.31950000000000006</c:v>
                </c:pt>
                <c:pt idx="241">
                  <c:v>0.31950000000000006</c:v>
                </c:pt>
                <c:pt idx="242">
                  <c:v>0.31950000000000006</c:v>
                </c:pt>
                <c:pt idx="243">
                  <c:v>0.31950000000000006</c:v>
                </c:pt>
                <c:pt idx="244">
                  <c:v>0.32020000000000004</c:v>
                </c:pt>
                <c:pt idx="245">
                  <c:v>0.32930000000000009</c:v>
                </c:pt>
                <c:pt idx="246">
                  <c:v>0.33870000000000006</c:v>
                </c:pt>
                <c:pt idx="247">
                  <c:v>0.33950000000000008</c:v>
                </c:pt>
                <c:pt idx="248">
                  <c:v>0.36950000000000005</c:v>
                </c:pt>
                <c:pt idx="249">
                  <c:v>0.39210000000000006</c:v>
                </c:pt>
                <c:pt idx="250">
                  <c:v>0.39280000000000009</c:v>
                </c:pt>
                <c:pt idx="251">
                  <c:v>0.40570000000000001</c:v>
                </c:pt>
                <c:pt idx="252">
                  <c:v>0.40010000000000001</c:v>
                </c:pt>
                <c:pt idx="253">
                  <c:v>0.39810000000000006</c:v>
                </c:pt>
                <c:pt idx="254">
                  <c:v>0.39460000000000006</c:v>
                </c:pt>
                <c:pt idx="255">
                  <c:v>0.34820000000000001</c:v>
                </c:pt>
                <c:pt idx="256">
                  <c:v>0.33750000000000008</c:v>
                </c:pt>
                <c:pt idx="257">
                  <c:v>0.32920000000000005</c:v>
                </c:pt>
                <c:pt idx="258">
                  <c:v>0.33140000000000008</c:v>
                </c:pt>
                <c:pt idx="259">
                  <c:v>0.33090000000000008</c:v>
                </c:pt>
                <c:pt idx="260">
                  <c:v>0.33020000000000005</c:v>
                </c:pt>
                <c:pt idx="261">
                  <c:v>0.33470000000000005</c:v>
                </c:pt>
                <c:pt idx="262">
                  <c:v>0.33310000000000006</c:v>
                </c:pt>
                <c:pt idx="263">
                  <c:v>0.31810000000000005</c:v>
                </c:pt>
                <c:pt idx="264">
                  <c:v>0.31600000000000006</c:v>
                </c:pt>
                <c:pt idx="265">
                  <c:v>0.32200000000000006</c:v>
                </c:pt>
                <c:pt idx="266">
                  <c:v>0.32870000000000005</c:v>
                </c:pt>
                <c:pt idx="267">
                  <c:v>0.32550000000000007</c:v>
                </c:pt>
                <c:pt idx="268">
                  <c:v>0.32750000000000007</c:v>
                </c:pt>
                <c:pt idx="269">
                  <c:v>0.32870000000000005</c:v>
                </c:pt>
                <c:pt idx="270">
                  <c:v>0.32570000000000005</c:v>
                </c:pt>
                <c:pt idx="271">
                  <c:v>0.32670000000000005</c:v>
                </c:pt>
                <c:pt idx="272">
                  <c:v>0.32620000000000005</c:v>
                </c:pt>
                <c:pt idx="273">
                  <c:v>0.33080000000000009</c:v>
                </c:pt>
                <c:pt idx="274">
                  <c:v>0.33820000000000006</c:v>
                </c:pt>
              </c:numCache>
            </c:numRef>
          </c:val>
        </c:ser>
        <c:dLbls/>
        <c:axId val="105357696"/>
        <c:axId val="105359232"/>
      </c:areaChart>
      <c:dateAx>
        <c:axId val="105357696"/>
        <c:scaling>
          <c:orientation val="minMax"/>
        </c:scaling>
        <c:axPos val="b"/>
        <c:numFmt formatCode="m/d/yy" sourceLinked="1"/>
        <c:tickLblPos val="nextTo"/>
        <c:crossAx val="105359232"/>
        <c:crosses val="autoZero"/>
        <c:auto val="1"/>
        <c:lblOffset val="100"/>
        <c:baseTimeUnit val="days"/>
      </c:dateAx>
      <c:valAx>
        <c:axId val="105359232"/>
        <c:scaling>
          <c:orientation val="minMax"/>
        </c:scaling>
        <c:axPos val="l"/>
        <c:majorGridlines/>
        <c:numFmt formatCode="0.00%" sourceLinked="1"/>
        <c:tickLblPos val="nextTo"/>
        <c:crossAx val="105357696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Sheet1!$A$10:$A$1216</c:f>
              <c:numCache>
                <c:formatCode>m/d/yy</c:formatCode>
                <c:ptCount val="1207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42241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  <c:pt idx="1168">
                  <c:v>42255</c:v>
                </c:pt>
                <c:pt idx="1169">
                  <c:v>42256</c:v>
                </c:pt>
                <c:pt idx="1170">
                  <c:v>42257</c:v>
                </c:pt>
                <c:pt idx="1171">
                  <c:v>42258</c:v>
                </c:pt>
                <c:pt idx="1172">
                  <c:v>42261</c:v>
                </c:pt>
                <c:pt idx="1173">
                  <c:v>42262</c:v>
                </c:pt>
                <c:pt idx="1174">
                  <c:v>42263</c:v>
                </c:pt>
                <c:pt idx="1175">
                  <c:v>42264</c:v>
                </c:pt>
                <c:pt idx="1176">
                  <c:v>42265</c:v>
                </c:pt>
                <c:pt idx="1177">
                  <c:v>42268</c:v>
                </c:pt>
                <c:pt idx="1178">
                  <c:v>42269</c:v>
                </c:pt>
                <c:pt idx="1179">
                  <c:v>42270</c:v>
                </c:pt>
                <c:pt idx="1180">
                  <c:v>42271</c:v>
                </c:pt>
                <c:pt idx="1181">
                  <c:v>42272</c:v>
                </c:pt>
                <c:pt idx="1182">
                  <c:v>42275</c:v>
                </c:pt>
                <c:pt idx="1183">
                  <c:v>42276</c:v>
                </c:pt>
                <c:pt idx="1184">
                  <c:v>42277</c:v>
                </c:pt>
                <c:pt idx="1185">
                  <c:v>42278</c:v>
                </c:pt>
                <c:pt idx="1186">
                  <c:v>42279</c:v>
                </c:pt>
                <c:pt idx="1187">
                  <c:v>42282</c:v>
                </c:pt>
                <c:pt idx="1188">
                  <c:v>42283</c:v>
                </c:pt>
                <c:pt idx="1189">
                  <c:v>42284</c:v>
                </c:pt>
                <c:pt idx="1190">
                  <c:v>42285</c:v>
                </c:pt>
                <c:pt idx="1191">
                  <c:v>42286</c:v>
                </c:pt>
                <c:pt idx="1192">
                  <c:v>42289</c:v>
                </c:pt>
                <c:pt idx="1193">
                  <c:v>42290</c:v>
                </c:pt>
                <c:pt idx="1194">
                  <c:v>42291</c:v>
                </c:pt>
                <c:pt idx="1195">
                  <c:v>42292</c:v>
                </c:pt>
                <c:pt idx="1196">
                  <c:v>42293</c:v>
                </c:pt>
                <c:pt idx="1197">
                  <c:v>42296</c:v>
                </c:pt>
                <c:pt idx="1198">
                  <c:v>42297</c:v>
                </c:pt>
                <c:pt idx="1199">
                  <c:v>42298</c:v>
                </c:pt>
                <c:pt idx="1200">
                  <c:v>42299</c:v>
                </c:pt>
                <c:pt idx="1201">
                  <c:v>42300</c:v>
                </c:pt>
                <c:pt idx="1202">
                  <c:v>42303</c:v>
                </c:pt>
                <c:pt idx="1203">
                  <c:v>42304</c:v>
                </c:pt>
                <c:pt idx="1204">
                  <c:v>42305</c:v>
                </c:pt>
                <c:pt idx="1205">
                  <c:v>42306</c:v>
                </c:pt>
                <c:pt idx="1206">
                  <c:v>42307</c:v>
                </c:pt>
              </c:numCache>
            </c:numRef>
          </c:cat>
          <c:val>
            <c:numRef>
              <c:f>Sheet1!$B$10:$B$1216</c:f>
              <c:numCache>
                <c:formatCode>0.00%</c:formatCode>
                <c:ptCount val="1207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  <c:pt idx="1168">
                  <c:v>1.8795999999999999</c:v>
                </c:pt>
                <c:pt idx="1169">
                  <c:v>1.883</c:v>
                </c:pt>
                <c:pt idx="1170">
                  <c:v>1.8888</c:v>
                </c:pt>
                <c:pt idx="1171">
                  <c:v>1.8896999999999999</c:v>
                </c:pt>
                <c:pt idx="1172">
                  <c:v>1.8896999999999999</c:v>
                </c:pt>
                <c:pt idx="1173">
                  <c:v>1.8896999999999999</c:v>
                </c:pt>
                <c:pt idx="1174">
                  <c:v>1.8896999999999999</c:v>
                </c:pt>
                <c:pt idx="1175">
                  <c:v>1.8896999999999999</c:v>
                </c:pt>
                <c:pt idx="1176">
                  <c:v>1.8904000000000001</c:v>
                </c:pt>
                <c:pt idx="1177">
                  <c:v>1.8995</c:v>
                </c:pt>
                <c:pt idx="1178">
                  <c:v>1.9089</c:v>
                </c:pt>
                <c:pt idx="1179">
                  <c:v>1.9097</c:v>
                </c:pt>
                <c:pt idx="1180">
                  <c:v>1.9397</c:v>
                </c:pt>
                <c:pt idx="1181">
                  <c:v>1.9623000000000002</c:v>
                </c:pt>
                <c:pt idx="1182">
                  <c:v>1.9630000000000001</c:v>
                </c:pt>
                <c:pt idx="1183">
                  <c:v>1.9759</c:v>
                </c:pt>
                <c:pt idx="1184">
                  <c:v>1.9703000000000002</c:v>
                </c:pt>
                <c:pt idx="1185">
                  <c:v>1.9683000000000002</c:v>
                </c:pt>
                <c:pt idx="1186">
                  <c:v>1.9648000000000001</c:v>
                </c:pt>
                <c:pt idx="1187">
                  <c:v>1.9184000000000001</c:v>
                </c:pt>
                <c:pt idx="1188">
                  <c:v>1.9077</c:v>
                </c:pt>
                <c:pt idx="1189">
                  <c:v>1.8994</c:v>
                </c:pt>
                <c:pt idx="1190">
                  <c:v>1.9016</c:v>
                </c:pt>
                <c:pt idx="1191">
                  <c:v>1.9011</c:v>
                </c:pt>
                <c:pt idx="1192">
                  <c:v>1.9004000000000001</c:v>
                </c:pt>
                <c:pt idx="1193">
                  <c:v>1.9049</c:v>
                </c:pt>
                <c:pt idx="1194">
                  <c:v>1.9033</c:v>
                </c:pt>
                <c:pt idx="1195">
                  <c:v>1.8883000000000001</c:v>
                </c:pt>
                <c:pt idx="1196">
                  <c:v>1.8862000000000001</c:v>
                </c:pt>
                <c:pt idx="1197">
                  <c:v>1.8922000000000001</c:v>
                </c:pt>
                <c:pt idx="1198">
                  <c:v>1.8989</c:v>
                </c:pt>
                <c:pt idx="1199">
                  <c:v>1.8956999999999999</c:v>
                </c:pt>
                <c:pt idx="1200">
                  <c:v>1.8976999999999999</c:v>
                </c:pt>
                <c:pt idx="1201">
                  <c:v>1.8989</c:v>
                </c:pt>
                <c:pt idx="1202">
                  <c:v>1.8958999999999999</c:v>
                </c:pt>
                <c:pt idx="1203">
                  <c:v>1.8969</c:v>
                </c:pt>
                <c:pt idx="1204">
                  <c:v>1.8964000000000001</c:v>
                </c:pt>
                <c:pt idx="1205">
                  <c:v>1.901</c:v>
                </c:pt>
                <c:pt idx="1206">
                  <c:v>1.9084000000000001</c:v>
                </c:pt>
              </c:numCache>
            </c:numRef>
          </c:val>
        </c:ser>
        <c:dLbls/>
        <c:axId val="105380480"/>
        <c:axId val="106590592"/>
      </c:areaChart>
      <c:dateAx>
        <c:axId val="105380480"/>
        <c:scaling>
          <c:orientation val="minMax"/>
        </c:scaling>
        <c:axPos val="b"/>
        <c:numFmt formatCode="m/d/yy" sourceLinked="1"/>
        <c:tickLblPos val="nextTo"/>
        <c:crossAx val="106590592"/>
        <c:crosses val="autoZero"/>
        <c:auto val="1"/>
        <c:lblOffset val="100"/>
        <c:baseTimeUnit val="days"/>
      </c:dateAx>
      <c:valAx>
        <c:axId val="106590592"/>
        <c:scaling>
          <c:orientation val="minMax"/>
        </c:scaling>
        <c:axPos val="l"/>
        <c:majorGridlines/>
        <c:numFmt formatCode="0.00%" sourceLinked="1"/>
        <c:tickLblPos val="nextTo"/>
        <c:crossAx val="105380480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Bull Market </a:t>
            </a:r>
            <a:r>
              <a:rPr lang="en-US" sz="24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Back!</a:t>
            </a:r>
            <a:r>
              <a:rPr lang="en-US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NV, November 4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ull-moneyx-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676400"/>
            <a:ext cx="3709865" cy="314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Up the Ghost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609600" y="11430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*Fed</a:t>
            </a: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interest rate rise is now looking like sure thing in December, has already been discounted by the bond market with 6 point pullback</a:t>
            </a:r>
            <a: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*10 year treasuries dead unchanged on the year, Now flirting wit</a:t>
            </a: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with the 2.30% level</a:t>
            </a:r>
            <a:b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*Poor liquidity could exacerbate any move down in prices and up in yield</a:t>
            </a:r>
            <a: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*Stock</a:t>
            </a: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market rally brings</a:t>
            </a:r>
            <a:b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massive short squeeze in Junk</a:t>
            </a:r>
            <a:b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bonds as hedge funds cover shorts</a:t>
            </a:r>
            <a:r>
              <a:rPr lang="en-US" sz="24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*Large scale China selling has had</a:t>
            </a:r>
            <a:b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bsolutely no impact on the market</a:t>
            </a:r>
            <a: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(TBT)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this dip for more</a:t>
            </a:r>
            <a:b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strength in 2016</a:t>
            </a:r>
            <a:b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721100"/>
            <a:ext cx="3213100" cy="2527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400" dirty="0" smtClean="0"/>
              <a:t>Ten Year Treasury Yield ($TNX) 2.20%</a:t>
            </a:r>
            <a:br>
              <a:rPr lang="en-US" sz="2400" dirty="0" smtClean="0"/>
            </a:br>
            <a:r>
              <a:rPr lang="en-US" sz="1600" dirty="0" smtClean="0"/>
              <a:t>took profits on 11/$128-$133 vertical bear put debit spread, </a:t>
            </a:r>
            <a:br>
              <a:rPr lang="en-US" sz="1600" dirty="0" smtClean="0"/>
            </a:br>
            <a:r>
              <a:rPr lang="en-US" sz="1600" dirty="0" smtClean="0"/>
              <a:t>rolled down to the $125-$128 vertical bear put debit spread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87500"/>
            <a:ext cx="675975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2.20%</a:t>
            </a:r>
            <a:br>
              <a:rPr lang="en-US" sz="2400" dirty="0" smtClean="0"/>
            </a:br>
            <a:r>
              <a:rPr lang="en-US" sz="2400" dirty="0" smtClean="0"/>
              <a:t>1.90% Support Holds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65911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6.69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Signaling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Major “RISK ON”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)-Big Trade of 2016?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at the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Dip, $41 will hold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87" y="14478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5.81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TELLING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 “RISK ON”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to safety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-Yearend Melt Up is On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*Investors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are back in “Buy the Dip” mode, look for new all time high in stocks before yearend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*May get a small correction in December in Fed interest rate rise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*Portfolio managers chasing performance trying to get any kind of positive return for 2015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*There is nothing else to buy globally, US stocks offer the best risk/reward and yield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*Investors looking forward to a 2016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earnings recovery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$100 billion in withdrawals from equity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funds over past 6 months will have to go back in,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taking us to new highs</a:t>
            </a: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ull_my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09575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500-200 Day MA in Play at $204.29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the Range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stopped out of  11/$213-$216 vertical bear put spread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cost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153400" cy="50291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500-4 Year Chart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256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5929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304800" y="1676400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+0.53%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*February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  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+3.00%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*September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11.99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*October Final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-6.19%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*November MTD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0.81%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*2015 Year to Date 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38.84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-0.3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35.41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2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+191.65%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39.11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676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</a:t>
            </a:r>
            <a:r>
              <a:rPr lang="en-US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500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5494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0857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+0.5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on the year, 85 Points!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42209"/>
            <a:ext cx="6781800" cy="51347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 (HEDJ)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41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-Bleeding Off From Four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High!</a:t>
            </a:r>
            <a:b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Call of the Year!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Profitable </a:t>
            </a:r>
            <a:r>
              <a:rPr lang="en-US" sz="20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Trips!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27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Weak Link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place in a value world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351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to Recover 200-Day Moving Average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XTN)-Another 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0349" y="609600"/>
            <a:ext cx="4147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Staying </a:t>
            </a:r>
            <a:r>
              <a:rPr lang="en-US" sz="2000" dirty="0"/>
              <a:t>v</a:t>
            </a:r>
            <a:r>
              <a:rPr lang="en-US" sz="2000" dirty="0" smtClean="0"/>
              <a:t>ery small and very nimble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133600"/>
            <a:ext cx="284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dirty="0" smtClean="0"/>
              <a:t>39.73% YTD</a:t>
            </a:r>
            <a:endParaRPr lang="en-US" sz="24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8083358"/>
              </p:ext>
            </p:extLst>
          </p:nvPr>
        </p:nvGraphicFramePr>
        <p:xfrm>
          <a:off x="4800600" y="2895600"/>
          <a:ext cx="3644900" cy="305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2183693"/>
              </p:ext>
            </p:extLst>
          </p:nvPr>
        </p:nvGraphicFramePr>
        <p:xfrm>
          <a:off x="838200" y="1676400"/>
          <a:ext cx="3500078" cy="4525960"/>
        </p:xfrm>
        <a:graphic>
          <a:graphicData uri="http://schemas.openxmlformats.org/drawingml/2006/table">
            <a:tbl>
              <a:tblPr/>
              <a:tblGrid>
                <a:gridCol w="2572256"/>
                <a:gridCol w="927822"/>
              </a:tblGrid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Trading Book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11/$125-$128 put spread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12/$82-$84 put spread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)-Party Postponed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Bank Basket (KRE)-The Fix Disappoints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(MTG), (RDN), (SIVB), (CFG), (CFR), (BXS)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54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2081"/>
            <a:ext cx="7848600" cy="51511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the next real catalyst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6723"/>
            <a:ext cx="6963913" cy="527267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of the Week- Valiant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Pricing Scandal Brings a 50% Hit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371600"/>
            <a:ext cx="6959600" cy="52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4269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33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EFA)-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Bounce on Commodities Rally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 (EPI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35.41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489281"/>
              </p:ext>
            </p:extLst>
          </p:nvPr>
        </p:nvGraphicFramePr>
        <p:xfrm>
          <a:off x="609600" y="15240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-Foreign QE = Dollar Strength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381000" y="1371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*The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US will be simultaneously raising rate while Europe cuts rates for the first time since 1994, sets up a perfect long dollar trade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*Draghi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says QE to be expanded, Euro deposit rates to be lowered, demolishing Euro (FXE), (EUO), QE to continue to at least September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*China sells portion of its E1.1 trillion Eurobond holdings to help QE there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*Bank of Japan lowers inflation forecast,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but fails to follow through with more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QE, delivering yen spike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*Commodity stall bring profit taking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in commodity currencies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(FXC) and (FXA)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trong-Dollar-300x2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944874"/>
            <a:ext cx="2971800" cy="27439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Index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1103"/>
            <a:ext cx="7169449" cy="54282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3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63603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9169"/>
            <a:ext cx="7137400" cy="540403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(FXA)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(CYB)-Appreciating Again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493000" cy="56732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“RISK ON” Indicator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51882"/>
            <a:ext cx="6737590" cy="510131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About Inventories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0" y="1371600"/>
            <a:ext cx="8153399" cy="6689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/>
              <a:t>*The oil markets are now moving from seasonal strength to weakness, should bring the final bottom, speculators now play from the long side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*US Oil Inventories rise a shocking 9.3 million barrels</a:t>
            </a:r>
            <a:r>
              <a:rPr lang="en-US" sz="1600" dirty="0"/>
              <a:t> </a:t>
            </a:r>
            <a:r>
              <a:rPr lang="en-US" sz="1600" dirty="0" smtClean="0"/>
              <a:t>to 475 million barrels, approaching new all time high of 500 million barrels, Saudi inventories at all time high from lack of buyers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*Oxy pulls out of Bakken in North Dakota citing high costs and no chance of recovery to profitable levels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*Saudi Arabia running $100 billion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deficit this year, debt downgraded by S&amp;P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*Short covering has started in</a:t>
            </a:r>
            <a:br>
              <a:rPr lang="en-US" sz="1600" dirty="0" smtClean="0"/>
            </a:br>
            <a:r>
              <a:rPr lang="en-US" sz="1600" dirty="0" smtClean="0"/>
              <a:t>natural gas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oil-worker-flash_1683692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5052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3810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+39.11%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8220465"/>
              </p:ext>
            </p:extLst>
          </p:nvPr>
        </p:nvGraphicFramePr>
        <p:xfrm>
          <a:off x="685800" y="1524000"/>
          <a:ext cx="784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a Q4 Story-A Buy at $44?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 Bottom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21" y="12827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09980"/>
            <a:ext cx="7289800" cy="55194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 lead oil turnaround by 6 months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188200" cy="54424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-Dividend Suspended!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Shares fall to option value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)-A Perfect Storm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massive short covering, weak dollar, oil bottom story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Where Oil was $62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 on Warm Winter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54100"/>
            <a:ext cx="7564887" cy="5727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Copper-Commodity Collapse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41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 Icahn in Play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 Month Year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381000" y="1265237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*Global wave of QE points to “RISK ON”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*Melt up in stocks brings new all time highs within reach as underperforming managers chase performance to make a year in 3 months</a:t>
            </a:r>
            <a:b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*Kiss bonds goodbye as they head towards 2015 lows, high in yields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*Oil trapped in wide $44-$48 range, entering seasonal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weakness, stocks are saying this is the bottom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*New focus in December Fed rate hike breathes new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life into the US dollar, demolishes bonds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old rally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dies another death on Fed rate rise hopes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*Ags clearly discounting major damage from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000" b="1" i="1" dirty="0" smtClean="0">
                <a:latin typeface="Calibri"/>
                <a:ea typeface="Calibri"/>
                <a:cs typeface="Calibri"/>
                <a:sym typeface="Calibri"/>
              </a:rPr>
              <a:t>el nino,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which is growing in severity by the day</a:t>
            </a:r>
            <a:endParaRPr lang="en-US" sz="200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280" y="3429000"/>
            <a:ext cx="2316861" cy="32277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Party is Over</a:t>
            </a:r>
            <a:b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228600" y="11890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*Gold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tops out on charts, triggering big round of profit taking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*Huge increase in commercial shorts in futures market as miners rush to hedge production, 11.85 million to 16.33 million ounces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*Venezuela dumping its gold reserves to avert a financial crisis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*Stock market short squeeze bring huge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outperformance by mining stocks, don’t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chase rally</a:t>
            </a: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*Stay away,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gold stocks are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 better play on a dip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with their earnings and dividend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support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*No room for gold in a paper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chasing world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HappyBirthday_zps5ba7d7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972" y="3505200"/>
            <a:ext cx="3714428" cy="2762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Approaching New 4 Year Lows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41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Volkswagen Effect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chapter of the “Clean Diesel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Scandal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96" y="1130300"/>
            <a:ext cx="7363604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Non Diesel Play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065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95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Bullish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533400" y="13716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600" i="0" u="none" strike="noStrike" cap="none" baseline="0" dirty="0" smtClean="0">
                <a:solidFill>
                  <a:schemeClr val="tx1"/>
                </a:solidFill>
                <a:sym typeface="Arial"/>
              </a:rPr>
              <a:t>*Hurricane</a:t>
            </a:r>
            <a:r>
              <a:rPr lang="en-US" sz="1600" i="0" u="none" strike="noStrike" cap="none" dirty="0" smtClean="0">
                <a:solidFill>
                  <a:schemeClr val="tx1"/>
                </a:solidFill>
                <a:sym typeface="Arial"/>
              </a:rPr>
              <a:t> hit Texas, hurting crop yields</a:t>
            </a:r>
            <a:br>
              <a:rPr lang="en-US" sz="16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6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6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600" i="0" u="none" strike="noStrike" cap="none" dirty="0" smtClean="0">
                <a:sym typeface="Arial"/>
              </a:rPr>
              <a:t>*Strong dollar still a problem, Wheat is $182/metric tonne in Russia vs. $220 </a:t>
            </a:r>
            <a:r>
              <a:rPr lang="en-US" sz="1600" dirty="0" smtClean="0"/>
              <a:t>from the US</a:t>
            </a:r>
            <a:r>
              <a:rPr lang="en-US" sz="1600" i="0" u="none" strike="noStrike" cap="none" dirty="0" smtClean="0">
                <a:sym typeface="Arial"/>
              </a:rPr>
              <a:t>, but Russia is running out of wheat</a:t>
            </a:r>
            <a:r>
              <a:rPr lang="en-US" sz="16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6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6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6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600" i="0" u="none" strike="noStrike" cap="none" dirty="0" smtClean="0">
                <a:sym typeface="Arial"/>
              </a:rPr>
              <a:t>*El Nino is strengthening, will hit farms harder this winter, second rain in 6 months hits California</a:t>
            </a:r>
            <a:br>
              <a:rPr lang="en-US" sz="1600" i="0" u="none" strike="noStrike" cap="none" dirty="0" smtClean="0">
                <a:sym typeface="Arial"/>
              </a:rPr>
            </a:br>
            <a:r>
              <a:rPr lang="en-US" sz="1600" i="0" u="none" strike="noStrike" cap="none" dirty="0" smtClean="0">
                <a:sym typeface="Arial"/>
              </a:rPr>
              <a:t/>
            </a:r>
            <a:br>
              <a:rPr lang="en-US" sz="1600" i="0" u="none" strike="noStrike" cap="none" dirty="0" smtClean="0">
                <a:sym typeface="Arial"/>
              </a:rPr>
            </a:br>
            <a:r>
              <a:rPr lang="en-US" sz="1600" i="0" u="none" strike="noStrike" cap="none" dirty="0" smtClean="0">
                <a:sym typeface="Arial"/>
              </a:rPr>
              <a:t/>
            </a:r>
            <a:br>
              <a:rPr lang="en-US" sz="1600" i="0" u="none" strike="noStrike" cap="none" dirty="0" smtClean="0">
                <a:sym typeface="Arial"/>
              </a:rPr>
            </a:br>
            <a:r>
              <a:rPr lang="en-US" sz="1600" i="0" u="none" strike="noStrike" cap="none" dirty="0" smtClean="0">
                <a:sym typeface="Arial"/>
              </a:rPr>
              <a:t>*But price action is looking pretty feeble given these strongly positive </a:t>
            </a:r>
            <a:r>
              <a:rPr lang="en-US" sz="1600" i="0" u="none" strike="noStrike" cap="none" dirty="0" err="1" smtClean="0">
                <a:sym typeface="Arial"/>
              </a:rPr>
              <a:t>findamentals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453279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122" y="4114800"/>
            <a:ext cx="3656236" cy="213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065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54100"/>
            <a:ext cx="7564887" cy="5727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0" y="12192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u="sng" dirty="0" smtClean="0">
                <a:solidFill>
                  <a:schemeClr val="dk1"/>
                </a:solidFill>
              </a:rPr>
              <a:t>Picks of the Week</a:t>
            </a: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924883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Buys:</a:t>
            </a:r>
          </a:p>
          <a:p>
            <a:endParaRPr lang="en-US" sz="1600" b="1" dirty="0"/>
          </a:p>
          <a:p>
            <a:r>
              <a:rPr lang="is-IS" sz="1600" b="1" dirty="0"/>
              <a:t>Facebook (FB)                    $102          Target to $108</a:t>
            </a:r>
          </a:p>
          <a:p>
            <a:r>
              <a:rPr lang="is-IS" sz="1600" b="1" dirty="0"/>
              <a:t>Salesforce.com (CRM)       </a:t>
            </a:r>
            <a:r>
              <a:rPr lang="is-IS" sz="1600" b="1" dirty="0" smtClean="0"/>
              <a:t>$</a:t>
            </a:r>
            <a:r>
              <a:rPr lang="is-IS" sz="1600" b="1" dirty="0"/>
              <a:t>78            Target to $83</a:t>
            </a:r>
          </a:p>
          <a:p>
            <a:r>
              <a:rPr lang="is-IS" sz="1600" b="1" dirty="0"/>
              <a:t>Baidu, Inc. (BIDU)            </a:t>
            </a:r>
            <a:r>
              <a:rPr lang="is-IS" sz="1600" b="1" dirty="0" smtClean="0"/>
              <a:t>   $</a:t>
            </a:r>
            <a:r>
              <a:rPr lang="is-IS" sz="1600" b="1" dirty="0"/>
              <a:t>177          </a:t>
            </a:r>
            <a:r>
              <a:rPr lang="is-IS" sz="1600" b="1" dirty="0" smtClean="0"/>
              <a:t>Target </a:t>
            </a:r>
            <a:r>
              <a:rPr lang="is-IS" sz="1600" b="1" dirty="0"/>
              <a:t>to $197</a:t>
            </a:r>
          </a:p>
          <a:p>
            <a:r>
              <a:rPr lang="is-IS" sz="1600" b="1" dirty="0"/>
              <a:t>First Solar Inc (FSLR)       </a:t>
            </a:r>
            <a:r>
              <a:rPr lang="is-IS" sz="1600" b="1" dirty="0" smtClean="0"/>
              <a:t>  </a:t>
            </a:r>
            <a:r>
              <a:rPr lang="is-IS" sz="1600" b="1" dirty="0"/>
              <a:t>$53            Target to $60</a:t>
            </a:r>
          </a:p>
          <a:p>
            <a:r>
              <a:rPr lang="is-IS" sz="1600" b="1" dirty="0"/>
              <a:t>LendingTree, Inc (TREE) </a:t>
            </a:r>
            <a:r>
              <a:rPr lang="is-IS" sz="1600" b="1" dirty="0" smtClean="0"/>
              <a:t>   </a:t>
            </a:r>
            <a:r>
              <a:rPr lang="is-IS" sz="1600" b="1" dirty="0"/>
              <a:t>$105          Target to $135</a:t>
            </a:r>
          </a:p>
          <a:p>
            <a:r>
              <a:rPr lang="is-IS" sz="1600" b="1" dirty="0"/>
              <a:t>Expedia, Inc (EXPE)        </a:t>
            </a:r>
            <a:r>
              <a:rPr lang="is-IS" sz="1600" b="1" dirty="0" smtClean="0"/>
              <a:t> </a:t>
            </a:r>
            <a:r>
              <a:rPr lang="is-IS" sz="1600" b="1" dirty="0"/>
              <a:t>  $131           </a:t>
            </a:r>
            <a:r>
              <a:rPr lang="is-IS" sz="1600" b="1" dirty="0" smtClean="0"/>
              <a:t>Target </a:t>
            </a:r>
            <a:r>
              <a:rPr lang="is-IS" sz="1600" b="1" dirty="0"/>
              <a:t>to $140</a:t>
            </a:r>
          </a:p>
          <a:p>
            <a:endParaRPr lang="is-IS" sz="1600" b="1" dirty="0"/>
          </a:p>
          <a:p>
            <a:endParaRPr lang="is-IS" sz="1600" b="1" dirty="0"/>
          </a:p>
          <a:p>
            <a:r>
              <a:rPr lang="en-US" sz="1600" b="1" u="sng" dirty="0"/>
              <a:t>Sells:</a:t>
            </a:r>
          </a:p>
          <a:p>
            <a:endParaRPr lang="en-US" sz="1600" b="1" dirty="0"/>
          </a:p>
          <a:p>
            <a:r>
              <a:rPr lang="is-IS" sz="1600" b="1" dirty="0"/>
              <a:t>SolarCity Corp (SCTY)              $35              Target to $26</a:t>
            </a:r>
          </a:p>
          <a:p>
            <a:r>
              <a:rPr lang="is-IS" sz="1600" b="1" dirty="0"/>
              <a:t>Buffalo Wild Wings (BWLD)   </a:t>
            </a:r>
            <a:r>
              <a:rPr lang="is-IS" sz="1600" b="1" dirty="0" smtClean="0"/>
              <a:t>  </a:t>
            </a:r>
            <a:r>
              <a:rPr lang="is-IS" sz="1600" b="1" dirty="0"/>
              <a:t>$170            Target to $150</a:t>
            </a:r>
          </a:p>
          <a:p>
            <a:r>
              <a:rPr lang="is-IS" sz="1600" b="1" dirty="0"/>
              <a:t>Akami Tech. (AKAM)               </a:t>
            </a:r>
            <a:r>
              <a:rPr lang="is-IS" sz="1600" b="1" dirty="0" smtClean="0"/>
              <a:t>  </a:t>
            </a:r>
            <a:r>
              <a:rPr lang="is-IS" sz="1600" b="1" dirty="0"/>
              <a:t>$69              Target to $60</a:t>
            </a:r>
          </a:p>
          <a:p>
            <a:r>
              <a:rPr lang="is-IS" sz="1600" b="1" dirty="0"/>
              <a:t>Int Business Mach (IBM)        </a:t>
            </a:r>
            <a:r>
              <a:rPr lang="is-IS" sz="1600" b="1" dirty="0" smtClean="0"/>
              <a:t> </a:t>
            </a:r>
            <a:r>
              <a:rPr lang="is-IS" sz="1600" b="1" dirty="0"/>
              <a:t>  $145            </a:t>
            </a:r>
            <a:r>
              <a:rPr lang="is-IS" sz="1600" b="1" dirty="0" smtClean="0"/>
              <a:t>Target </a:t>
            </a:r>
            <a:r>
              <a:rPr lang="is-IS" sz="1600" b="1" dirty="0"/>
              <a:t>to $135</a:t>
            </a:r>
          </a:p>
          <a:p>
            <a:r>
              <a:rPr lang="en-US" b="1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Shortage of Supply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457200" y="1341437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*September Pending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home sales down 2.3% due to shortage of inventory, northeast has biggest fall, -4.0%</a:t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*September new home sales down sharply, mortgage applications down 3.5%</a:t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*Home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flipping returns with a vengeance, but profits are falling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*Traders loading up on these stocks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expecting a strong Spring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2016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*Predicted rush to buy homes to beat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fed interest rate hike is unfolding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*Case Shiller S&amp;P 500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National index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continues upward grind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tossing-a-panc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363365"/>
            <a:ext cx="3937000" cy="317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-Shot-2015-09-29-at-80649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838200"/>
            <a:ext cx="180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+4.7% YOY</a:t>
            </a:r>
            <a:endParaRPr lang="en-US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2000" dirty="0" smtClean="0"/>
              <a:t>(DHI), (LEN), (PHM), (TOL), (NVR) 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21" y="13589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 big dips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best value names only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is in,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rallies, buy (TBT)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next oil down leg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rallies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 aside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-sell short spikes through (XIV)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big dips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*Real estate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3434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278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strategy luncheon tickets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go to: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18,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Economy-Another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Round of Global QE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*ECB’s Draghi talks down Euro, threatens deposit rate cut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*Bank of China cuts rates 25 basis points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Q3 GDP estimates being consistently revised downward, Q3 initial comes in at a weak 1.5%, down from last read of  3.9%, housing (+6.1%) consumer spending (+3.2%) and capital investment (+5.3%) were hot, but inventories are a (-1.4%) drag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car production at a new all time high of an 18.2 million annual rate, Us Jeep sales up 33% YOY, cashing in on reviving economy and cheap gas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*China October PMI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at 48.3, down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8 months in a row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in 2016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003-girls-img_29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800600"/>
            <a:ext cx="2705100" cy="1803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Run at the Lows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-</a:t>
            </a:r>
            <a:r>
              <a:rPr lang="en-US" sz="2000" b="1" dirty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1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baseline="0" dirty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to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260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near 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a new 42 year low!</a:t>
            </a:r>
            <a:b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headed for Full Unemployment at 5%-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Global Recovery a Driver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Screen Shot 2015-05-18 at 8.0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01800"/>
            <a:ext cx="7299052" cy="4851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643</Words>
  <Application>Microsoft Office PowerPoint</Application>
  <PresentationFormat>On-screen Show (4:3)</PresentationFormat>
  <Paragraphs>127</Paragraphs>
  <Slides>75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The Mad Hedge Fund Trader “The Bull Market is Back!”</vt:lpstr>
      <vt:lpstr>Trade Alert Performance </vt:lpstr>
      <vt:lpstr>Slide 2</vt:lpstr>
      <vt:lpstr>Paid Subscriber Trailing 12 Month Audited Return +35.41%</vt:lpstr>
      <vt:lpstr>Slide 4</vt:lpstr>
      <vt:lpstr>Strategy Outlook-The 3 Month Year</vt:lpstr>
      <vt:lpstr>The Bill Davis View </vt:lpstr>
      <vt:lpstr>The Global Economy-Another Round of Global QE</vt:lpstr>
      <vt:lpstr>Weekly Jobless Claims – Another Run at the Lows -1,000 to 260,000 near a new 42 year low! headed for Full Unemployment at 5%-Global Recovery a Driver</vt:lpstr>
      <vt:lpstr>Bonds-Giving Up the Ghost</vt:lpstr>
      <vt:lpstr>Ten Year Treasury Yield ($TNX) 2.20% took profits on 11/$128-$133 vertical bear put debit spread,  rolled down to the $125-$128 vertical bear put debit spread</vt:lpstr>
      <vt:lpstr>Ten Year Treasury Yield ($TNX) 2.20% 1.90% Support Holds</vt:lpstr>
      <vt:lpstr>Junk Bonds (HYG) 6.69% Yield Signaling Major “RISK ON”</vt:lpstr>
      <vt:lpstr>2X Short Treasuries (TBT)-Big Trade of 2016? Buy at the Dip, $41 will hold </vt:lpstr>
      <vt:lpstr>Emerging Market Debt (ELD) 5.81% Yield- TELLING US “RISK ON”</vt:lpstr>
      <vt:lpstr>Municipal Bonds (MUB)-1.67% yield  Mix of AAA, AA, and A rated bonds-flight to safety</vt:lpstr>
      <vt:lpstr>Stocks-Yearend Melt Up is On</vt:lpstr>
      <vt:lpstr>S&amp;P 500-200 Day MA in Play at $204.29 Setting up the Range  stopped out of  11/$213-$216 vertical bear put spread at cost</vt:lpstr>
      <vt:lpstr>S&amp;P 500-4 Year Chart </vt:lpstr>
      <vt:lpstr>S&amp;P 500</vt:lpstr>
      <vt:lpstr> Dow Average- UP +0.5% on the year, 85 Points! </vt:lpstr>
      <vt:lpstr>NASDAQ (QQQ)-</vt:lpstr>
      <vt:lpstr>Europe Hedged Equity (HEDJ)- </vt:lpstr>
      <vt:lpstr>(VIX)-Bleeding Off From Four Year High! Best Call of the Year!</vt:lpstr>
      <vt:lpstr>(XIV)-Velocity Shares Daily Inverse VIX Short Term ETN 4 Profitable Round Trips!</vt:lpstr>
      <vt:lpstr>Russell 2000 (IWM)-The Weak Link No place in a value world </vt:lpstr>
      <vt:lpstr>Technology Sector SPDR (XLK), (ROM) (AAPL), (MSFT), (VZ), (T), (FB), (IBM) First to Recover 200-Day Moving Average </vt:lpstr>
      <vt:lpstr>Industrials Sector SPDR (XLI)-Dow Mainstay (GE), (MMM), (UNP), (UTX), (BA), (HON)</vt:lpstr>
      <vt:lpstr>Transports Sector SPDR (XTN)-Another Dow Mainstay (ALGT),  (ALK), (JBLU), (LUV), (CHRW), (DAL), </vt:lpstr>
      <vt:lpstr>Health Care Sector SPDR (XLV), (RXL) (JNJ), (PFE), (MRK), (GILD), (ACT), (AMGN)</vt:lpstr>
      <vt:lpstr>Financial Select SPDR (XLF)-Party Postponed (BLK/B), (WFC), (JPM), (BAC), (C), (GS) </vt:lpstr>
      <vt:lpstr>Regional Bank Basket (KRE)-The Fix Disappoints (MTG), (RDN), (SIVB), (CFG), (CFR), (BXS)</vt:lpstr>
      <vt:lpstr>Consumer Discretionary SPDR (XLY) (DIS), (AMZN), (HD), (CMCSA), (MCD), (SBUX)</vt:lpstr>
      <vt:lpstr>Apple (AAPL) – NOT waiting for the next real catalyst-the iPhone 7</vt:lpstr>
      <vt:lpstr>Stock of the Week- Valiant (VRX) – Drug Pricing Scandal Brings a 50% Hit</vt:lpstr>
      <vt:lpstr>Biotech iShares (IBB)- </vt:lpstr>
      <vt:lpstr>Japan (DXJ)-Hedged Japan Equity   </vt:lpstr>
      <vt:lpstr>Emerging Markets (EFA)-Bounce on Commodities Rally </vt:lpstr>
      <vt:lpstr> India (EPI)- </vt:lpstr>
      <vt:lpstr>Foreign Currencies-Foreign QE = Dollar Strength</vt:lpstr>
      <vt:lpstr>   Euro ($XEU), (FXE), (EUO)    </vt:lpstr>
      <vt:lpstr>  Long Dollar Index (UUP)-    </vt:lpstr>
      <vt:lpstr>    Canadian Dollar (FXC)-Commodity Bounce   </vt:lpstr>
      <vt:lpstr>Japanese Yen (FXY)- </vt:lpstr>
      <vt:lpstr>Short Japanese Yen ETF (YCS)</vt:lpstr>
      <vt:lpstr>Australian Dollar (FXA) –Bounce </vt:lpstr>
      <vt:lpstr>Chinese Yuan- (CYB)-Appreciating Again </vt:lpstr>
      <vt:lpstr>Emerging Market Currencies (CEW) Another “RISK ON” Indicator </vt:lpstr>
      <vt:lpstr>Energy-All About Inventories</vt:lpstr>
      <vt:lpstr>Oil-May Be a Q4 Story-A Buy at $44? Building a Bottom </vt:lpstr>
      <vt:lpstr>United States Oil Fund (USO)</vt:lpstr>
      <vt:lpstr>Energy Select Sector SPDR (XLE) (XOM), (CVX), (SLB), (KMI), (EOG), (COP) stocks lead oil turnaround by 6 months</vt:lpstr>
      <vt:lpstr>MLP’s (LINE)-Dividend Suspended! Shares fall to option value</vt:lpstr>
      <vt:lpstr>Exxon (XOM)-A Perfect Storm A massive short covering, weak dollar, oil bottom story</vt:lpstr>
      <vt:lpstr>Occidental Petroleum (OXY)- Back to Where Oil was $62 </vt:lpstr>
      <vt:lpstr>Conoco Phillips (COP)- </vt:lpstr>
      <vt:lpstr>Natural Gas (UNG)-New Lows on Warm Winter</vt:lpstr>
      <vt:lpstr> Copper-Commodity Collapse  </vt:lpstr>
      <vt:lpstr>Freeport McMoRan (FCX)-Carl Icahn in Play  </vt:lpstr>
      <vt:lpstr>Precious Metals-Party is Over </vt:lpstr>
      <vt:lpstr>Gold (GLD)- Approaching New 4 Year Lows</vt:lpstr>
      <vt:lpstr>Market Vectors Gold Miners ETF- (GDX) </vt:lpstr>
      <vt:lpstr>Silver (SLV)-</vt:lpstr>
      <vt:lpstr>Silver Miners (SIL)</vt:lpstr>
      <vt:lpstr>Platinum (PPLT)-The Volkswagen Effect new chapter of the “Clean Diesel” Scandal</vt:lpstr>
      <vt:lpstr>Palladium (PALL)-The Non Diesel Play</vt:lpstr>
      <vt:lpstr>Agriculture-Mostly Bullish</vt:lpstr>
      <vt:lpstr>(CORN) –</vt:lpstr>
      <vt:lpstr>(WEAT)-</vt:lpstr>
      <vt:lpstr>Ag Commodities ETF (DBA)-</vt:lpstr>
      <vt:lpstr>Real Estate-Shortage of Supply</vt:lpstr>
      <vt:lpstr>July S&amp;P/Case–Shiller Home Price Index +4.7% YOY, Denver, San Francisco, Dallas</vt:lpstr>
      <vt:lpstr>US Home Construction Index (ITB) (DHI), (LEN), (PHM), (TOL), (NVR)   </vt:lpstr>
      <vt:lpstr>Trade Sheet So What Do We Do About All This?</vt:lpstr>
      <vt:lpstr>To buy strategy luncheon tickets  Please go to:  www.madhedgefundtrader.com   Next Strategy Webinar  12:00 EST Wednesday,  November 18, 2015  San Francisco, CA  USA!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1581</cp:revision>
  <cp:lastPrinted>2015-09-23T15:26:04Z</cp:lastPrinted>
  <dcterms:created xsi:type="dcterms:W3CDTF">2015-02-05T17:12:57Z</dcterms:created>
  <dcterms:modified xsi:type="dcterms:W3CDTF">2015-11-04T16:46:12Z</dcterms:modified>
</cp:coreProperties>
</file>