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78"/>
  </p:notesMasterIdLst>
  <p:sldIdLst>
    <p:sldId id="256" r:id="rId2"/>
    <p:sldId id="395" r:id="rId3"/>
    <p:sldId id="502" r:id="rId4"/>
    <p:sldId id="257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423" r:id="rId13"/>
    <p:sldId id="499" r:id="rId14"/>
    <p:sldId id="272" r:id="rId15"/>
    <p:sldId id="273" r:id="rId16"/>
    <p:sldId id="275" r:id="rId17"/>
    <p:sldId id="276" r:id="rId18"/>
    <p:sldId id="279" r:id="rId19"/>
    <p:sldId id="281" r:id="rId20"/>
    <p:sldId id="282" r:id="rId21"/>
    <p:sldId id="283" r:id="rId22"/>
    <p:sldId id="284" r:id="rId23"/>
    <p:sldId id="285" r:id="rId24"/>
    <p:sldId id="442" r:id="rId25"/>
    <p:sldId id="287" r:id="rId26"/>
    <p:sldId id="288" r:id="rId27"/>
    <p:sldId id="289" r:id="rId28"/>
    <p:sldId id="481" r:id="rId29"/>
    <p:sldId id="290" r:id="rId30"/>
    <p:sldId id="291" r:id="rId31"/>
    <p:sldId id="487" r:id="rId32"/>
    <p:sldId id="336" r:id="rId33"/>
    <p:sldId id="292" r:id="rId34"/>
    <p:sldId id="490" r:id="rId35"/>
    <p:sldId id="405" r:id="rId36"/>
    <p:sldId id="295" r:id="rId37"/>
    <p:sldId id="501" r:id="rId38"/>
    <p:sldId id="296" r:id="rId39"/>
    <p:sldId id="482" r:id="rId40"/>
    <p:sldId id="299" r:id="rId41"/>
    <p:sldId id="500" r:id="rId42"/>
    <p:sldId id="300" r:id="rId43"/>
    <p:sldId id="301" r:id="rId44"/>
    <p:sldId id="473" r:id="rId45"/>
    <p:sldId id="303" r:id="rId46"/>
    <p:sldId id="304" r:id="rId47"/>
    <p:sldId id="305" r:id="rId48"/>
    <p:sldId id="306" r:id="rId49"/>
    <p:sldId id="307" r:id="rId50"/>
    <p:sldId id="309" r:id="rId51"/>
    <p:sldId id="388" r:id="rId52"/>
    <p:sldId id="312" r:id="rId53"/>
    <p:sldId id="380" r:id="rId54"/>
    <p:sldId id="387" r:id="rId55"/>
    <p:sldId id="369" r:id="rId56"/>
    <p:sldId id="370" r:id="rId57"/>
    <p:sldId id="371" r:id="rId58"/>
    <p:sldId id="313" r:id="rId59"/>
    <p:sldId id="315" r:id="rId60"/>
    <p:sldId id="316" r:id="rId61"/>
    <p:sldId id="319" r:id="rId62"/>
    <p:sldId id="320" r:id="rId63"/>
    <p:sldId id="322" r:id="rId64"/>
    <p:sldId id="323" r:id="rId65"/>
    <p:sldId id="324" r:id="rId66"/>
    <p:sldId id="474" r:id="rId67"/>
    <p:sldId id="489" r:id="rId68"/>
    <p:sldId id="326" r:id="rId69"/>
    <p:sldId id="327" r:id="rId70"/>
    <p:sldId id="328" r:id="rId71"/>
    <p:sldId id="329" r:id="rId72"/>
    <p:sldId id="331" r:id="rId73"/>
    <p:sldId id="332" r:id="rId74"/>
    <p:sldId id="349" r:id="rId75"/>
    <p:sldId id="492" r:id="rId76"/>
    <p:sldId id="335" r:id="rId7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60"/>
  </p:normalViewPr>
  <p:slideViewPr>
    <p:cSldViewPr>
      <p:cViewPr varScale="1">
        <p:scale>
          <a:sx n="82" d="100"/>
          <a:sy n="8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November:Position%20Sheet%2020151117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November:Performance%20201511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November:Performance%20201511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Sheet1!$B$15</c:f>
              <c:strCache>
                <c:ptCount val="1"/>
              </c:strCache>
            </c:strRef>
          </c:tx>
          <c:explosion val="25"/>
          <c:val>
            <c:numRef>
              <c:f>Sheet1!$B$16:$B$26</c:f>
              <c:numCache>
                <c:formatCode>0.00%</c:formatCode>
                <c:ptCount val="1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Sheet1!$E$976:$E$1228</c:f>
              <c:numCache>
                <c:formatCode>m/d/yy</c:formatCode>
                <c:ptCount val="253"/>
                <c:pt idx="0">
                  <c:v>41960</c:v>
                </c:pt>
                <c:pt idx="1">
                  <c:v>41961</c:v>
                </c:pt>
                <c:pt idx="2">
                  <c:v>41962</c:v>
                </c:pt>
                <c:pt idx="3">
                  <c:v>41963</c:v>
                </c:pt>
                <c:pt idx="4">
                  <c:v>41964</c:v>
                </c:pt>
                <c:pt idx="5">
                  <c:v>41967</c:v>
                </c:pt>
                <c:pt idx="6">
                  <c:v>41968</c:v>
                </c:pt>
                <c:pt idx="7">
                  <c:v>41969</c:v>
                </c:pt>
                <c:pt idx="8">
                  <c:v>41971</c:v>
                </c:pt>
                <c:pt idx="9">
                  <c:v>41974</c:v>
                </c:pt>
                <c:pt idx="10">
                  <c:v>41975</c:v>
                </c:pt>
                <c:pt idx="11">
                  <c:v>41976</c:v>
                </c:pt>
                <c:pt idx="12">
                  <c:v>41977</c:v>
                </c:pt>
                <c:pt idx="13">
                  <c:v>41978</c:v>
                </c:pt>
                <c:pt idx="14">
                  <c:v>41981</c:v>
                </c:pt>
                <c:pt idx="15">
                  <c:v>41982</c:v>
                </c:pt>
                <c:pt idx="16">
                  <c:v>41983</c:v>
                </c:pt>
                <c:pt idx="17">
                  <c:v>41984</c:v>
                </c:pt>
                <c:pt idx="18">
                  <c:v>41985</c:v>
                </c:pt>
                <c:pt idx="19">
                  <c:v>41988</c:v>
                </c:pt>
                <c:pt idx="20">
                  <c:v>41989</c:v>
                </c:pt>
                <c:pt idx="21">
                  <c:v>41990</c:v>
                </c:pt>
                <c:pt idx="22">
                  <c:v>41991</c:v>
                </c:pt>
                <c:pt idx="23">
                  <c:v>41992</c:v>
                </c:pt>
                <c:pt idx="24">
                  <c:v>41995</c:v>
                </c:pt>
                <c:pt idx="25">
                  <c:v>41996</c:v>
                </c:pt>
                <c:pt idx="26">
                  <c:v>41997</c:v>
                </c:pt>
                <c:pt idx="27">
                  <c:v>41999</c:v>
                </c:pt>
                <c:pt idx="28">
                  <c:v>42002</c:v>
                </c:pt>
                <c:pt idx="29">
                  <c:v>42003</c:v>
                </c:pt>
                <c:pt idx="30">
                  <c:v>42004</c:v>
                </c:pt>
                <c:pt idx="31">
                  <c:v>42006</c:v>
                </c:pt>
                <c:pt idx="32">
                  <c:v>42009</c:v>
                </c:pt>
                <c:pt idx="33">
                  <c:v>42010</c:v>
                </c:pt>
                <c:pt idx="34">
                  <c:v>42011</c:v>
                </c:pt>
                <c:pt idx="35">
                  <c:v>42012</c:v>
                </c:pt>
                <c:pt idx="36">
                  <c:v>42013</c:v>
                </c:pt>
                <c:pt idx="37">
                  <c:v>42016</c:v>
                </c:pt>
                <c:pt idx="38">
                  <c:v>42017</c:v>
                </c:pt>
                <c:pt idx="39">
                  <c:v>42018</c:v>
                </c:pt>
                <c:pt idx="40">
                  <c:v>42019</c:v>
                </c:pt>
                <c:pt idx="41">
                  <c:v>42020</c:v>
                </c:pt>
                <c:pt idx="42">
                  <c:v>42024</c:v>
                </c:pt>
                <c:pt idx="43">
                  <c:v>42025</c:v>
                </c:pt>
                <c:pt idx="44">
                  <c:v>42026</c:v>
                </c:pt>
                <c:pt idx="45">
                  <c:v>42027</c:v>
                </c:pt>
                <c:pt idx="46">
                  <c:v>42030</c:v>
                </c:pt>
                <c:pt idx="47">
                  <c:v>42031</c:v>
                </c:pt>
                <c:pt idx="48">
                  <c:v>42032</c:v>
                </c:pt>
                <c:pt idx="49">
                  <c:v>42033</c:v>
                </c:pt>
                <c:pt idx="50">
                  <c:v>42034</c:v>
                </c:pt>
                <c:pt idx="51">
                  <c:v>42037</c:v>
                </c:pt>
                <c:pt idx="52">
                  <c:v>42038</c:v>
                </c:pt>
                <c:pt idx="53">
                  <c:v>42039</c:v>
                </c:pt>
                <c:pt idx="54">
                  <c:v>42040</c:v>
                </c:pt>
                <c:pt idx="55">
                  <c:v>42041</c:v>
                </c:pt>
                <c:pt idx="56">
                  <c:v>42044</c:v>
                </c:pt>
                <c:pt idx="57">
                  <c:v>42045</c:v>
                </c:pt>
                <c:pt idx="58">
                  <c:v>42046</c:v>
                </c:pt>
                <c:pt idx="59">
                  <c:v>42047</c:v>
                </c:pt>
                <c:pt idx="60">
                  <c:v>42048</c:v>
                </c:pt>
                <c:pt idx="61">
                  <c:v>42052</c:v>
                </c:pt>
                <c:pt idx="62">
                  <c:v>42053</c:v>
                </c:pt>
                <c:pt idx="63">
                  <c:v>42054</c:v>
                </c:pt>
                <c:pt idx="64">
                  <c:v>42055</c:v>
                </c:pt>
                <c:pt idx="65">
                  <c:v>42058</c:v>
                </c:pt>
                <c:pt idx="66">
                  <c:v>42059</c:v>
                </c:pt>
                <c:pt idx="67">
                  <c:v>42060</c:v>
                </c:pt>
                <c:pt idx="68">
                  <c:v>42061</c:v>
                </c:pt>
                <c:pt idx="69">
                  <c:v>42062</c:v>
                </c:pt>
                <c:pt idx="70">
                  <c:v>42065</c:v>
                </c:pt>
                <c:pt idx="71">
                  <c:v>42066</c:v>
                </c:pt>
                <c:pt idx="72">
                  <c:v>42067</c:v>
                </c:pt>
                <c:pt idx="73">
                  <c:v>42068</c:v>
                </c:pt>
                <c:pt idx="74">
                  <c:v>42069</c:v>
                </c:pt>
                <c:pt idx="75">
                  <c:v>42072</c:v>
                </c:pt>
                <c:pt idx="76">
                  <c:v>42073</c:v>
                </c:pt>
                <c:pt idx="77">
                  <c:v>42074</c:v>
                </c:pt>
                <c:pt idx="78">
                  <c:v>42075</c:v>
                </c:pt>
                <c:pt idx="79">
                  <c:v>42076</c:v>
                </c:pt>
                <c:pt idx="80">
                  <c:v>42079</c:v>
                </c:pt>
                <c:pt idx="81">
                  <c:v>42080</c:v>
                </c:pt>
                <c:pt idx="82">
                  <c:v>42081</c:v>
                </c:pt>
                <c:pt idx="83">
                  <c:v>42082</c:v>
                </c:pt>
                <c:pt idx="84">
                  <c:v>42083</c:v>
                </c:pt>
                <c:pt idx="85">
                  <c:v>42086</c:v>
                </c:pt>
                <c:pt idx="86">
                  <c:v>42087</c:v>
                </c:pt>
                <c:pt idx="87">
                  <c:v>42088</c:v>
                </c:pt>
                <c:pt idx="88">
                  <c:v>42089</c:v>
                </c:pt>
                <c:pt idx="89">
                  <c:v>42090</c:v>
                </c:pt>
                <c:pt idx="90">
                  <c:v>42093</c:v>
                </c:pt>
                <c:pt idx="91">
                  <c:v>42094</c:v>
                </c:pt>
                <c:pt idx="92">
                  <c:v>42095</c:v>
                </c:pt>
                <c:pt idx="93">
                  <c:v>42096</c:v>
                </c:pt>
                <c:pt idx="94">
                  <c:v>42100</c:v>
                </c:pt>
                <c:pt idx="95">
                  <c:v>42101</c:v>
                </c:pt>
                <c:pt idx="96">
                  <c:v>42102</c:v>
                </c:pt>
                <c:pt idx="97">
                  <c:v>42103</c:v>
                </c:pt>
                <c:pt idx="98">
                  <c:v>42104</c:v>
                </c:pt>
                <c:pt idx="99">
                  <c:v>42107</c:v>
                </c:pt>
                <c:pt idx="100">
                  <c:v>42108</c:v>
                </c:pt>
                <c:pt idx="101">
                  <c:v>42109</c:v>
                </c:pt>
                <c:pt idx="102">
                  <c:v>42110</c:v>
                </c:pt>
                <c:pt idx="103">
                  <c:v>42111</c:v>
                </c:pt>
                <c:pt idx="104">
                  <c:v>42114</c:v>
                </c:pt>
                <c:pt idx="105">
                  <c:v>42115</c:v>
                </c:pt>
                <c:pt idx="106">
                  <c:v>42116</c:v>
                </c:pt>
                <c:pt idx="107">
                  <c:v>42117</c:v>
                </c:pt>
                <c:pt idx="108">
                  <c:v>42118</c:v>
                </c:pt>
                <c:pt idx="109">
                  <c:v>42121</c:v>
                </c:pt>
                <c:pt idx="110">
                  <c:v>42122</c:v>
                </c:pt>
                <c:pt idx="111">
                  <c:v>42123</c:v>
                </c:pt>
                <c:pt idx="112">
                  <c:v>42124</c:v>
                </c:pt>
                <c:pt idx="113">
                  <c:v>42125</c:v>
                </c:pt>
                <c:pt idx="114">
                  <c:v>42128</c:v>
                </c:pt>
                <c:pt idx="115">
                  <c:v>42129</c:v>
                </c:pt>
                <c:pt idx="116">
                  <c:v>42130</c:v>
                </c:pt>
                <c:pt idx="117">
                  <c:v>42131</c:v>
                </c:pt>
                <c:pt idx="118">
                  <c:v>42132</c:v>
                </c:pt>
                <c:pt idx="119">
                  <c:v>42135</c:v>
                </c:pt>
                <c:pt idx="120">
                  <c:v>42136</c:v>
                </c:pt>
                <c:pt idx="121">
                  <c:v>42137</c:v>
                </c:pt>
                <c:pt idx="122">
                  <c:v>42138</c:v>
                </c:pt>
                <c:pt idx="123">
                  <c:v>42139</c:v>
                </c:pt>
                <c:pt idx="124">
                  <c:v>42142</c:v>
                </c:pt>
                <c:pt idx="125">
                  <c:v>42143</c:v>
                </c:pt>
                <c:pt idx="126">
                  <c:v>42144</c:v>
                </c:pt>
                <c:pt idx="127">
                  <c:v>42145</c:v>
                </c:pt>
                <c:pt idx="128">
                  <c:v>42146</c:v>
                </c:pt>
                <c:pt idx="129">
                  <c:v>42150</c:v>
                </c:pt>
                <c:pt idx="130">
                  <c:v>42151</c:v>
                </c:pt>
                <c:pt idx="131">
                  <c:v>42152</c:v>
                </c:pt>
                <c:pt idx="132">
                  <c:v>42153</c:v>
                </c:pt>
                <c:pt idx="133">
                  <c:v>42156</c:v>
                </c:pt>
                <c:pt idx="134">
                  <c:v>42157</c:v>
                </c:pt>
                <c:pt idx="135">
                  <c:v>42158</c:v>
                </c:pt>
                <c:pt idx="136">
                  <c:v>42159</c:v>
                </c:pt>
                <c:pt idx="137">
                  <c:v>42160</c:v>
                </c:pt>
                <c:pt idx="138">
                  <c:v>42163</c:v>
                </c:pt>
                <c:pt idx="139">
                  <c:v>42164</c:v>
                </c:pt>
                <c:pt idx="140">
                  <c:v>42165</c:v>
                </c:pt>
                <c:pt idx="141">
                  <c:v>42166</c:v>
                </c:pt>
                <c:pt idx="142">
                  <c:v>42167</c:v>
                </c:pt>
                <c:pt idx="143">
                  <c:v>42170</c:v>
                </c:pt>
                <c:pt idx="144">
                  <c:v>42171</c:v>
                </c:pt>
                <c:pt idx="145">
                  <c:v>42172</c:v>
                </c:pt>
                <c:pt idx="146">
                  <c:v>42173</c:v>
                </c:pt>
                <c:pt idx="147">
                  <c:v>42174</c:v>
                </c:pt>
                <c:pt idx="148">
                  <c:v>42177</c:v>
                </c:pt>
                <c:pt idx="149">
                  <c:v>42178</c:v>
                </c:pt>
                <c:pt idx="150">
                  <c:v>42179</c:v>
                </c:pt>
                <c:pt idx="151">
                  <c:v>42180</c:v>
                </c:pt>
                <c:pt idx="152">
                  <c:v>42181</c:v>
                </c:pt>
                <c:pt idx="153">
                  <c:v>42184</c:v>
                </c:pt>
                <c:pt idx="154">
                  <c:v>42185</c:v>
                </c:pt>
                <c:pt idx="155">
                  <c:v>42186</c:v>
                </c:pt>
                <c:pt idx="156">
                  <c:v>42187</c:v>
                </c:pt>
                <c:pt idx="157">
                  <c:v>42191</c:v>
                </c:pt>
                <c:pt idx="158">
                  <c:v>42192</c:v>
                </c:pt>
                <c:pt idx="159">
                  <c:v>42193</c:v>
                </c:pt>
                <c:pt idx="160">
                  <c:v>42194</c:v>
                </c:pt>
                <c:pt idx="161">
                  <c:v>42195</c:v>
                </c:pt>
                <c:pt idx="162">
                  <c:v>42198</c:v>
                </c:pt>
                <c:pt idx="163">
                  <c:v>42199</c:v>
                </c:pt>
                <c:pt idx="164">
                  <c:v>42200</c:v>
                </c:pt>
                <c:pt idx="165">
                  <c:v>42201</c:v>
                </c:pt>
                <c:pt idx="166">
                  <c:v>42202</c:v>
                </c:pt>
                <c:pt idx="167">
                  <c:v>42205</c:v>
                </c:pt>
                <c:pt idx="168">
                  <c:v>42206</c:v>
                </c:pt>
                <c:pt idx="169">
                  <c:v>42207</c:v>
                </c:pt>
                <c:pt idx="170">
                  <c:v>42208</c:v>
                </c:pt>
                <c:pt idx="171">
                  <c:v>42209</c:v>
                </c:pt>
                <c:pt idx="172">
                  <c:v>42212</c:v>
                </c:pt>
                <c:pt idx="173">
                  <c:v>42213</c:v>
                </c:pt>
                <c:pt idx="174">
                  <c:v>42214</c:v>
                </c:pt>
                <c:pt idx="175">
                  <c:v>42215</c:v>
                </c:pt>
                <c:pt idx="176">
                  <c:v>42216</c:v>
                </c:pt>
                <c:pt idx="177">
                  <c:v>42219</c:v>
                </c:pt>
                <c:pt idx="178">
                  <c:v>42220</c:v>
                </c:pt>
                <c:pt idx="179">
                  <c:v>42221</c:v>
                </c:pt>
                <c:pt idx="180">
                  <c:v>42222</c:v>
                </c:pt>
                <c:pt idx="181">
                  <c:v>42223</c:v>
                </c:pt>
                <c:pt idx="182">
                  <c:v>42226</c:v>
                </c:pt>
                <c:pt idx="183">
                  <c:v>42227</c:v>
                </c:pt>
                <c:pt idx="184">
                  <c:v>42228</c:v>
                </c:pt>
                <c:pt idx="185">
                  <c:v>42229</c:v>
                </c:pt>
                <c:pt idx="186">
                  <c:v>42230</c:v>
                </c:pt>
                <c:pt idx="187">
                  <c:v>42233</c:v>
                </c:pt>
                <c:pt idx="188">
                  <c:v>42234</c:v>
                </c:pt>
                <c:pt idx="189">
                  <c:v>42235</c:v>
                </c:pt>
                <c:pt idx="190">
                  <c:v>42236</c:v>
                </c:pt>
                <c:pt idx="191">
                  <c:v>42237</c:v>
                </c:pt>
                <c:pt idx="192">
                  <c:v>42240</c:v>
                </c:pt>
                <c:pt idx="193">
                  <c:v>42241</c:v>
                </c:pt>
                <c:pt idx="194">
                  <c:v>42242</c:v>
                </c:pt>
                <c:pt idx="195">
                  <c:v>42243</c:v>
                </c:pt>
                <c:pt idx="196">
                  <c:v>42244</c:v>
                </c:pt>
                <c:pt idx="197">
                  <c:v>42247</c:v>
                </c:pt>
                <c:pt idx="198">
                  <c:v>42248</c:v>
                </c:pt>
                <c:pt idx="199">
                  <c:v>42249</c:v>
                </c:pt>
                <c:pt idx="200">
                  <c:v>42250</c:v>
                </c:pt>
                <c:pt idx="201">
                  <c:v>42251</c:v>
                </c:pt>
                <c:pt idx="202">
                  <c:v>42255</c:v>
                </c:pt>
                <c:pt idx="203">
                  <c:v>42256</c:v>
                </c:pt>
                <c:pt idx="204">
                  <c:v>42257</c:v>
                </c:pt>
                <c:pt idx="205">
                  <c:v>42258</c:v>
                </c:pt>
                <c:pt idx="206">
                  <c:v>42261</c:v>
                </c:pt>
                <c:pt idx="207">
                  <c:v>42262</c:v>
                </c:pt>
                <c:pt idx="208">
                  <c:v>42263</c:v>
                </c:pt>
                <c:pt idx="209">
                  <c:v>42264</c:v>
                </c:pt>
                <c:pt idx="210">
                  <c:v>42265</c:v>
                </c:pt>
                <c:pt idx="211">
                  <c:v>42268</c:v>
                </c:pt>
                <c:pt idx="212">
                  <c:v>42269</c:v>
                </c:pt>
                <c:pt idx="213">
                  <c:v>42270</c:v>
                </c:pt>
                <c:pt idx="214">
                  <c:v>42271</c:v>
                </c:pt>
                <c:pt idx="215">
                  <c:v>42272</c:v>
                </c:pt>
                <c:pt idx="216">
                  <c:v>42275</c:v>
                </c:pt>
                <c:pt idx="217">
                  <c:v>42276</c:v>
                </c:pt>
                <c:pt idx="218">
                  <c:v>42277</c:v>
                </c:pt>
                <c:pt idx="219">
                  <c:v>42278</c:v>
                </c:pt>
                <c:pt idx="220">
                  <c:v>42279</c:v>
                </c:pt>
                <c:pt idx="221">
                  <c:v>42282</c:v>
                </c:pt>
                <c:pt idx="222">
                  <c:v>42283</c:v>
                </c:pt>
                <c:pt idx="223">
                  <c:v>42284</c:v>
                </c:pt>
                <c:pt idx="224">
                  <c:v>42285</c:v>
                </c:pt>
                <c:pt idx="225">
                  <c:v>42286</c:v>
                </c:pt>
                <c:pt idx="226">
                  <c:v>42289</c:v>
                </c:pt>
                <c:pt idx="227">
                  <c:v>42290</c:v>
                </c:pt>
                <c:pt idx="228">
                  <c:v>42291</c:v>
                </c:pt>
                <c:pt idx="229">
                  <c:v>42292</c:v>
                </c:pt>
                <c:pt idx="230">
                  <c:v>42293</c:v>
                </c:pt>
                <c:pt idx="231">
                  <c:v>42296</c:v>
                </c:pt>
                <c:pt idx="232">
                  <c:v>42297</c:v>
                </c:pt>
                <c:pt idx="233">
                  <c:v>42298</c:v>
                </c:pt>
                <c:pt idx="234">
                  <c:v>42299</c:v>
                </c:pt>
                <c:pt idx="235">
                  <c:v>42300</c:v>
                </c:pt>
                <c:pt idx="236">
                  <c:v>42303</c:v>
                </c:pt>
                <c:pt idx="237">
                  <c:v>42304</c:v>
                </c:pt>
                <c:pt idx="238">
                  <c:v>42305</c:v>
                </c:pt>
                <c:pt idx="239">
                  <c:v>42306</c:v>
                </c:pt>
                <c:pt idx="240">
                  <c:v>42307</c:v>
                </c:pt>
                <c:pt idx="241">
                  <c:v>42310</c:v>
                </c:pt>
                <c:pt idx="242">
                  <c:v>42311</c:v>
                </c:pt>
                <c:pt idx="243">
                  <c:v>42312</c:v>
                </c:pt>
                <c:pt idx="244">
                  <c:v>42313</c:v>
                </c:pt>
                <c:pt idx="245">
                  <c:v>42314</c:v>
                </c:pt>
                <c:pt idx="246">
                  <c:v>42317</c:v>
                </c:pt>
                <c:pt idx="247">
                  <c:v>42318</c:v>
                </c:pt>
                <c:pt idx="248">
                  <c:v>42319</c:v>
                </c:pt>
                <c:pt idx="249">
                  <c:v>42320</c:v>
                </c:pt>
                <c:pt idx="250">
                  <c:v>42321</c:v>
                </c:pt>
                <c:pt idx="251">
                  <c:v>42324</c:v>
                </c:pt>
                <c:pt idx="252">
                  <c:v>42325</c:v>
                </c:pt>
              </c:numCache>
            </c:numRef>
          </c:cat>
          <c:val>
            <c:numRef>
              <c:f>Sheet1!$F$976:$F$1228</c:f>
              <c:numCache>
                <c:formatCode>0.00%</c:formatCode>
                <c:ptCount val="253"/>
                <c:pt idx="0">
                  <c:v>0</c:v>
                </c:pt>
                <c:pt idx="1">
                  <c:v>-9.6000000000000512E-3</c:v>
                </c:pt>
                <c:pt idx="2">
                  <c:v>-1.9600000000000103E-2</c:v>
                </c:pt>
                <c:pt idx="3">
                  <c:v>-2.2699999999999904E-2</c:v>
                </c:pt>
                <c:pt idx="4">
                  <c:v>-2.0500000000000004E-2</c:v>
                </c:pt>
                <c:pt idx="5">
                  <c:v>-2.0599999999999903E-2</c:v>
                </c:pt>
                <c:pt idx="6">
                  <c:v>-2.2100000000000005E-2</c:v>
                </c:pt>
                <c:pt idx="7">
                  <c:v>-2.3700000000000002E-2</c:v>
                </c:pt>
                <c:pt idx="8">
                  <c:v>-2.9500000000000106E-2</c:v>
                </c:pt>
                <c:pt idx="9">
                  <c:v>-4.1400000000000103E-2</c:v>
                </c:pt>
                <c:pt idx="10">
                  <c:v>-3.74000000000001E-2</c:v>
                </c:pt>
                <c:pt idx="11">
                  <c:v>-3.39E-2</c:v>
                </c:pt>
                <c:pt idx="12">
                  <c:v>-4.8700000000000007E-2</c:v>
                </c:pt>
                <c:pt idx="13">
                  <c:v>-2.8699999999999903E-2</c:v>
                </c:pt>
                <c:pt idx="14">
                  <c:v>-5.9499999999999907E-2</c:v>
                </c:pt>
                <c:pt idx="15">
                  <c:v>-6.28999999999999E-2</c:v>
                </c:pt>
                <c:pt idx="16">
                  <c:v>-8.5800000000000112E-2</c:v>
                </c:pt>
                <c:pt idx="17">
                  <c:v>-7.3399999999999896E-2</c:v>
                </c:pt>
                <c:pt idx="18">
                  <c:v>-9.2999999999999902E-2</c:v>
                </c:pt>
                <c:pt idx="19">
                  <c:v>-0.10680000000000001</c:v>
                </c:pt>
                <c:pt idx="20">
                  <c:v>-9.2500000000000013E-2</c:v>
                </c:pt>
                <c:pt idx="21">
                  <c:v>-8.2900000000000015E-2</c:v>
                </c:pt>
                <c:pt idx="22">
                  <c:v>-8.8600000000000026E-2</c:v>
                </c:pt>
                <c:pt idx="23">
                  <c:v>-9.0000000000000108E-2</c:v>
                </c:pt>
                <c:pt idx="24">
                  <c:v>-9.5399999999999902E-2</c:v>
                </c:pt>
                <c:pt idx="25">
                  <c:v>-9.290000000000001E-2</c:v>
                </c:pt>
                <c:pt idx="26">
                  <c:v>-9.590000000000011E-2</c:v>
                </c:pt>
                <c:pt idx="27">
                  <c:v>-9.6900000000000014E-2</c:v>
                </c:pt>
                <c:pt idx="28">
                  <c:v>-9.8600000000000021E-2</c:v>
                </c:pt>
                <c:pt idx="29">
                  <c:v>-0.10780000000000001</c:v>
                </c:pt>
                <c:pt idx="30">
                  <c:v>-0.11710000000000001</c:v>
                </c:pt>
                <c:pt idx="31">
                  <c:v>-0.10110000000000001</c:v>
                </c:pt>
                <c:pt idx="32">
                  <c:v>-0.12110000000000001</c:v>
                </c:pt>
                <c:pt idx="33">
                  <c:v>-0.17340000000000003</c:v>
                </c:pt>
                <c:pt idx="34">
                  <c:v>-0.13590000000000002</c:v>
                </c:pt>
                <c:pt idx="35">
                  <c:v>-7.7900000000000108E-2</c:v>
                </c:pt>
                <c:pt idx="36">
                  <c:v>-0.1164</c:v>
                </c:pt>
                <c:pt idx="37">
                  <c:v>-0.1416</c:v>
                </c:pt>
                <c:pt idx="38">
                  <c:v>-0.1313</c:v>
                </c:pt>
                <c:pt idx="39">
                  <c:v>-0.13</c:v>
                </c:pt>
                <c:pt idx="40">
                  <c:v>-0.15710000000000002</c:v>
                </c:pt>
                <c:pt idx="41">
                  <c:v>-0.14140000000000003</c:v>
                </c:pt>
                <c:pt idx="42">
                  <c:v>-0.15270000000000003</c:v>
                </c:pt>
                <c:pt idx="43">
                  <c:v>-0.15360000000000001</c:v>
                </c:pt>
                <c:pt idx="44">
                  <c:v>-0.1376</c:v>
                </c:pt>
                <c:pt idx="45">
                  <c:v>-0.1363</c:v>
                </c:pt>
                <c:pt idx="46">
                  <c:v>-0.1188</c:v>
                </c:pt>
                <c:pt idx="47">
                  <c:v>-0.12340000000000001</c:v>
                </c:pt>
                <c:pt idx="48">
                  <c:v>-0.12220000000000002</c:v>
                </c:pt>
                <c:pt idx="49">
                  <c:v>-8.8900000000000021E-2</c:v>
                </c:pt>
                <c:pt idx="50">
                  <c:v>-0.1106</c:v>
                </c:pt>
                <c:pt idx="51">
                  <c:v>-0.10320000000000001</c:v>
                </c:pt>
                <c:pt idx="52">
                  <c:v>-0.10980000000000001</c:v>
                </c:pt>
                <c:pt idx="53">
                  <c:v>-0.10580000000000001</c:v>
                </c:pt>
                <c:pt idx="54">
                  <c:v>-9.2000000000000109E-2</c:v>
                </c:pt>
                <c:pt idx="55">
                  <c:v>-9.0500000000000011E-2</c:v>
                </c:pt>
                <c:pt idx="56">
                  <c:v>-8.7900000000000117E-2</c:v>
                </c:pt>
                <c:pt idx="57">
                  <c:v>-8.3299999999999916E-2</c:v>
                </c:pt>
                <c:pt idx="58">
                  <c:v>-7.18000000000001E-2</c:v>
                </c:pt>
                <c:pt idx="59">
                  <c:v>-7.49999999999999E-2</c:v>
                </c:pt>
                <c:pt idx="60">
                  <c:v>-6.8999999999999895E-2</c:v>
                </c:pt>
                <c:pt idx="61">
                  <c:v>-6.5600000000000103E-2</c:v>
                </c:pt>
                <c:pt idx="62">
                  <c:v>-5.9800000000000103E-2</c:v>
                </c:pt>
                <c:pt idx="63">
                  <c:v>-4.8799999999999913E-2</c:v>
                </c:pt>
                <c:pt idx="64">
                  <c:v>-4.8200000000000007E-2</c:v>
                </c:pt>
                <c:pt idx="65">
                  <c:v>-4.529999999999991E-2</c:v>
                </c:pt>
                <c:pt idx="66">
                  <c:v>-4.2600000000000013E-2</c:v>
                </c:pt>
                <c:pt idx="67">
                  <c:v>-3.8699999999999915E-2</c:v>
                </c:pt>
                <c:pt idx="68">
                  <c:v>-3.2000000000000001E-2</c:v>
                </c:pt>
                <c:pt idx="69">
                  <c:v>-3.4500000000000003E-2</c:v>
                </c:pt>
                <c:pt idx="70">
                  <c:v>-2.8000000000000004E-2</c:v>
                </c:pt>
                <c:pt idx="71">
                  <c:v>-3.2999999999999904E-2</c:v>
                </c:pt>
                <c:pt idx="72">
                  <c:v>-3.0400000000000003E-2</c:v>
                </c:pt>
                <c:pt idx="73">
                  <c:v>-2.7300000000000109E-2</c:v>
                </c:pt>
                <c:pt idx="74">
                  <c:v>-4.1400000000000103E-2</c:v>
                </c:pt>
                <c:pt idx="75">
                  <c:v>-3.899999999999991E-2</c:v>
                </c:pt>
                <c:pt idx="76">
                  <c:v>-3.899999999999991E-2</c:v>
                </c:pt>
                <c:pt idx="77">
                  <c:v>-3.899999999999991E-2</c:v>
                </c:pt>
                <c:pt idx="78">
                  <c:v>-3.899999999999991E-2</c:v>
                </c:pt>
                <c:pt idx="79">
                  <c:v>-3.899999999999991E-2</c:v>
                </c:pt>
                <c:pt idx="80">
                  <c:v>-3.899999999999991E-2</c:v>
                </c:pt>
                <c:pt idx="81">
                  <c:v>-3.899999999999991E-2</c:v>
                </c:pt>
                <c:pt idx="82">
                  <c:v>-1.0400000000000001E-2</c:v>
                </c:pt>
                <c:pt idx="83">
                  <c:v>-2.2400000000000007E-2</c:v>
                </c:pt>
                <c:pt idx="84">
                  <c:v>-2.1199999999999903E-2</c:v>
                </c:pt>
                <c:pt idx="85">
                  <c:v>-2.1800000000000003E-2</c:v>
                </c:pt>
                <c:pt idx="86">
                  <c:v>-2.2000000000000006E-2</c:v>
                </c:pt>
                <c:pt idx="87">
                  <c:v>-2.2599999999999905E-2</c:v>
                </c:pt>
                <c:pt idx="88">
                  <c:v>-2.6699999999999904E-2</c:v>
                </c:pt>
                <c:pt idx="89">
                  <c:v>-2.6500000000000006E-2</c:v>
                </c:pt>
                <c:pt idx="90">
                  <c:v>-2.0999999999999908E-3</c:v>
                </c:pt>
                <c:pt idx="91">
                  <c:v>-4.4999999999999511E-3</c:v>
                </c:pt>
                <c:pt idx="92">
                  <c:v>-5.100000000000101E-3</c:v>
                </c:pt>
                <c:pt idx="93">
                  <c:v>-3.3000000000000802E-3</c:v>
                </c:pt>
                <c:pt idx="94">
                  <c:v>9.6000000000000512E-3</c:v>
                </c:pt>
                <c:pt idx="95">
                  <c:v>1.5300000000000103E-2</c:v>
                </c:pt>
                <c:pt idx="96">
                  <c:v>3.319999999999991E-2</c:v>
                </c:pt>
                <c:pt idx="97">
                  <c:v>3.08999999999999E-2</c:v>
                </c:pt>
                <c:pt idx="98">
                  <c:v>3.8799999999999911E-2</c:v>
                </c:pt>
                <c:pt idx="99">
                  <c:v>5.4400000000000004E-2</c:v>
                </c:pt>
                <c:pt idx="100">
                  <c:v>4.2799999999999915E-2</c:v>
                </c:pt>
                <c:pt idx="101">
                  <c:v>7.5399999999999898E-2</c:v>
                </c:pt>
                <c:pt idx="102">
                  <c:v>8.2500000000000018E-2</c:v>
                </c:pt>
                <c:pt idx="103">
                  <c:v>2.4799999999999902E-2</c:v>
                </c:pt>
                <c:pt idx="104">
                  <c:v>6.8100000000000008E-2</c:v>
                </c:pt>
                <c:pt idx="105">
                  <c:v>8.5599999999999912E-2</c:v>
                </c:pt>
                <c:pt idx="106">
                  <c:v>8.8300000000000017E-2</c:v>
                </c:pt>
                <c:pt idx="107">
                  <c:v>8.3800000000000111E-2</c:v>
                </c:pt>
                <c:pt idx="108">
                  <c:v>7.5499999999999901E-2</c:v>
                </c:pt>
                <c:pt idx="109">
                  <c:v>0.1033</c:v>
                </c:pt>
                <c:pt idx="110">
                  <c:v>0.1</c:v>
                </c:pt>
                <c:pt idx="111">
                  <c:v>0.11990000000000001</c:v>
                </c:pt>
                <c:pt idx="112">
                  <c:v>6.1700000000000102E-2</c:v>
                </c:pt>
                <c:pt idx="113">
                  <c:v>8.2600000000000021E-2</c:v>
                </c:pt>
                <c:pt idx="114">
                  <c:v>8.450000000000002E-2</c:v>
                </c:pt>
                <c:pt idx="115">
                  <c:v>8.2300000000000012E-2</c:v>
                </c:pt>
                <c:pt idx="116">
                  <c:v>6.6299999999999998E-2</c:v>
                </c:pt>
                <c:pt idx="117">
                  <c:v>6.7800000000000096E-2</c:v>
                </c:pt>
                <c:pt idx="118">
                  <c:v>6.7800000000000096E-2</c:v>
                </c:pt>
                <c:pt idx="119">
                  <c:v>0.1053</c:v>
                </c:pt>
                <c:pt idx="120">
                  <c:v>0.1108</c:v>
                </c:pt>
                <c:pt idx="121">
                  <c:v>0.10670000000000002</c:v>
                </c:pt>
                <c:pt idx="122">
                  <c:v>9.5599999999999907E-2</c:v>
                </c:pt>
                <c:pt idx="123">
                  <c:v>9.4600000000000017E-2</c:v>
                </c:pt>
                <c:pt idx="124">
                  <c:v>0.10700000000000001</c:v>
                </c:pt>
                <c:pt idx="125">
                  <c:v>0.11420000000000001</c:v>
                </c:pt>
                <c:pt idx="126">
                  <c:v>0.11220000000000001</c:v>
                </c:pt>
                <c:pt idx="127">
                  <c:v>0.10730000000000001</c:v>
                </c:pt>
                <c:pt idx="128">
                  <c:v>0.1149</c:v>
                </c:pt>
                <c:pt idx="129">
                  <c:v>0.1188</c:v>
                </c:pt>
                <c:pt idx="130">
                  <c:v>0.11760000000000001</c:v>
                </c:pt>
                <c:pt idx="131">
                  <c:v>0.11570000000000001</c:v>
                </c:pt>
                <c:pt idx="132">
                  <c:v>0.11320000000000001</c:v>
                </c:pt>
                <c:pt idx="133">
                  <c:v>0.11800000000000001</c:v>
                </c:pt>
                <c:pt idx="134">
                  <c:v>0.10690000000000001</c:v>
                </c:pt>
                <c:pt idx="135">
                  <c:v>0.113</c:v>
                </c:pt>
                <c:pt idx="136">
                  <c:v>0.10170000000000001</c:v>
                </c:pt>
                <c:pt idx="137">
                  <c:v>0.126</c:v>
                </c:pt>
                <c:pt idx="138">
                  <c:v>0.11660000000000001</c:v>
                </c:pt>
                <c:pt idx="139">
                  <c:v>0.12050000000000001</c:v>
                </c:pt>
                <c:pt idx="140">
                  <c:v>0.13970000000000002</c:v>
                </c:pt>
                <c:pt idx="141">
                  <c:v>0.13670000000000002</c:v>
                </c:pt>
                <c:pt idx="142">
                  <c:v>0.13700000000000001</c:v>
                </c:pt>
                <c:pt idx="143">
                  <c:v>0.13770000000000002</c:v>
                </c:pt>
                <c:pt idx="144">
                  <c:v>0.14050000000000001</c:v>
                </c:pt>
                <c:pt idx="145">
                  <c:v>0.14910000000000001</c:v>
                </c:pt>
                <c:pt idx="146">
                  <c:v>0.14890000000000003</c:v>
                </c:pt>
                <c:pt idx="147">
                  <c:v>0.14920000000000003</c:v>
                </c:pt>
                <c:pt idx="148">
                  <c:v>0.15000000000000002</c:v>
                </c:pt>
                <c:pt idx="149">
                  <c:v>0.15000000000000002</c:v>
                </c:pt>
                <c:pt idx="150">
                  <c:v>0.15000000000000002</c:v>
                </c:pt>
                <c:pt idx="151">
                  <c:v>0.15000000000000002</c:v>
                </c:pt>
                <c:pt idx="152">
                  <c:v>0.15000000000000002</c:v>
                </c:pt>
                <c:pt idx="153">
                  <c:v>0.15000000000000002</c:v>
                </c:pt>
                <c:pt idx="154">
                  <c:v>0.15000000000000002</c:v>
                </c:pt>
                <c:pt idx="155">
                  <c:v>0.15000000000000002</c:v>
                </c:pt>
                <c:pt idx="156">
                  <c:v>0.15000000000000002</c:v>
                </c:pt>
                <c:pt idx="157">
                  <c:v>0.15000000000000002</c:v>
                </c:pt>
                <c:pt idx="158">
                  <c:v>0.15000000000000002</c:v>
                </c:pt>
                <c:pt idx="159">
                  <c:v>0.15000000000000002</c:v>
                </c:pt>
                <c:pt idx="160">
                  <c:v>0.13950000000000001</c:v>
                </c:pt>
                <c:pt idx="161">
                  <c:v>0.16170000000000001</c:v>
                </c:pt>
                <c:pt idx="162">
                  <c:v>0.18250000000000002</c:v>
                </c:pt>
                <c:pt idx="163">
                  <c:v>0.18490000000000004</c:v>
                </c:pt>
                <c:pt idx="164">
                  <c:v>0.18820000000000003</c:v>
                </c:pt>
                <c:pt idx="165">
                  <c:v>0.1933</c:v>
                </c:pt>
                <c:pt idx="166">
                  <c:v>0.19790000000000002</c:v>
                </c:pt>
                <c:pt idx="167">
                  <c:v>0.19590000000000002</c:v>
                </c:pt>
                <c:pt idx="168">
                  <c:v>0.19090000000000001</c:v>
                </c:pt>
                <c:pt idx="169">
                  <c:v>0.1986</c:v>
                </c:pt>
                <c:pt idx="170">
                  <c:v>0.19720000000000001</c:v>
                </c:pt>
                <c:pt idx="171">
                  <c:v>0.19700000000000001</c:v>
                </c:pt>
                <c:pt idx="172">
                  <c:v>0.20050000000000001</c:v>
                </c:pt>
                <c:pt idx="173">
                  <c:v>0.20480000000000001</c:v>
                </c:pt>
                <c:pt idx="174">
                  <c:v>0.20030000000000001</c:v>
                </c:pt>
                <c:pt idx="175">
                  <c:v>0.20150000000000001</c:v>
                </c:pt>
                <c:pt idx="176">
                  <c:v>0.2046</c:v>
                </c:pt>
                <c:pt idx="177">
                  <c:v>0.21420000000000003</c:v>
                </c:pt>
                <c:pt idx="178">
                  <c:v>0.21590000000000004</c:v>
                </c:pt>
                <c:pt idx="179">
                  <c:v>0.22440000000000002</c:v>
                </c:pt>
                <c:pt idx="180">
                  <c:v>0.2263</c:v>
                </c:pt>
                <c:pt idx="181">
                  <c:v>0.22390000000000002</c:v>
                </c:pt>
                <c:pt idx="182">
                  <c:v>0.2301</c:v>
                </c:pt>
                <c:pt idx="183">
                  <c:v>0.21630000000000002</c:v>
                </c:pt>
                <c:pt idx="184">
                  <c:v>0.22550000000000001</c:v>
                </c:pt>
                <c:pt idx="185">
                  <c:v>0.24710000000000001</c:v>
                </c:pt>
                <c:pt idx="186">
                  <c:v>0.24950000000000003</c:v>
                </c:pt>
                <c:pt idx="187">
                  <c:v>0.2545</c:v>
                </c:pt>
                <c:pt idx="188">
                  <c:v>0.2666</c:v>
                </c:pt>
                <c:pt idx="189">
                  <c:v>0.2631</c:v>
                </c:pt>
                <c:pt idx="190">
                  <c:v>0.2601</c:v>
                </c:pt>
                <c:pt idx="191">
                  <c:v>0.23520000000000002</c:v>
                </c:pt>
                <c:pt idx="192">
                  <c:v>0.20940000000000003</c:v>
                </c:pt>
                <c:pt idx="193">
                  <c:v>0.21990000000000004</c:v>
                </c:pt>
                <c:pt idx="194">
                  <c:v>0.20760000000000001</c:v>
                </c:pt>
                <c:pt idx="195">
                  <c:v>0.17520000000000002</c:v>
                </c:pt>
                <c:pt idx="196">
                  <c:v>0.1948</c:v>
                </c:pt>
                <c:pt idx="197">
                  <c:v>0.20520000000000002</c:v>
                </c:pt>
                <c:pt idx="198">
                  <c:v>0.19940000000000002</c:v>
                </c:pt>
                <c:pt idx="199">
                  <c:v>0.22309999999999999</c:v>
                </c:pt>
                <c:pt idx="200">
                  <c:v>0.23350000000000001</c:v>
                </c:pt>
                <c:pt idx="201">
                  <c:v>0.23390000000000002</c:v>
                </c:pt>
                <c:pt idx="202">
                  <c:v>0.23440000000000003</c:v>
                </c:pt>
                <c:pt idx="203">
                  <c:v>0.23780000000000001</c:v>
                </c:pt>
                <c:pt idx="204">
                  <c:v>0.24360000000000001</c:v>
                </c:pt>
                <c:pt idx="205">
                  <c:v>0.24450000000000002</c:v>
                </c:pt>
                <c:pt idx="206">
                  <c:v>0.24450000000000002</c:v>
                </c:pt>
                <c:pt idx="207">
                  <c:v>0.24450000000000002</c:v>
                </c:pt>
                <c:pt idx="208">
                  <c:v>0.24450000000000002</c:v>
                </c:pt>
                <c:pt idx="209">
                  <c:v>0.24450000000000002</c:v>
                </c:pt>
                <c:pt idx="210">
                  <c:v>0.24520000000000003</c:v>
                </c:pt>
                <c:pt idx="211">
                  <c:v>0.25430000000000003</c:v>
                </c:pt>
                <c:pt idx="212">
                  <c:v>0.26369999999999999</c:v>
                </c:pt>
                <c:pt idx="213">
                  <c:v>0.26450000000000001</c:v>
                </c:pt>
                <c:pt idx="214">
                  <c:v>0.29450000000000004</c:v>
                </c:pt>
                <c:pt idx="215">
                  <c:v>0.31710000000000005</c:v>
                </c:pt>
                <c:pt idx="216">
                  <c:v>0.31780000000000008</c:v>
                </c:pt>
                <c:pt idx="217">
                  <c:v>0.33070000000000005</c:v>
                </c:pt>
                <c:pt idx="218">
                  <c:v>0.32510000000000006</c:v>
                </c:pt>
                <c:pt idx="219">
                  <c:v>0.32310000000000005</c:v>
                </c:pt>
                <c:pt idx="220">
                  <c:v>0.31960000000000005</c:v>
                </c:pt>
                <c:pt idx="221">
                  <c:v>0.2732</c:v>
                </c:pt>
                <c:pt idx="222">
                  <c:v>0.26250000000000001</c:v>
                </c:pt>
                <c:pt idx="223">
                  <c:v>0.25419999999999998</c:v>
                </c:pt>
                <c:pt idx="224">
                  <c:v>0.25640000000000002</c:v>
                </c:pt>
                <c:pt idx="225">
                  <c:v>0.25590000000000002</c:v>
                </c:pt>
                <c:pt idx="226">
                  <c:v>0.25519999999999998</c:v>
                </c:pt>
                <c:pt idx="227">
                  <c:v>0.25969999999999999</c:v>
                </c:pt>
                <c:pt idx="228">
                  <c:v>0.2581</c:v>
                </c:pt>
                <c:pt idx="229">
                  <c:v>0.24310000000000001</c:v>
                </c:pt>
                <c:pt idx="230">
                  <c:v>0.24100000000000002</c:v>
                </c:pt>
                <c:pt idx="231">
                  <c:v>0.24700000000000003</c:v>
                </c:pt>
                <c:pt idx="232">
                  <c:v>0.25369999999999998</c:v>
                </c:pt>
                <c:pt idx="233">
                  <c:v>0.2505</c:v>
                </c:pt>
                <c:pt idx="234">
                  <c:v>0.2525</c:v>
                </c:pt>
                <c:pt idx="235">
                  <c:v>0.25369999999999998</c:v>
                </c:pt>
                <c:pt idx="236">
                  <c:v>0.25069999999999998</c:v>
                </c:pt>
                <c:pt idx="237">
                  <c:v>0.25169999999999998</c:v>
                </c:pt>
                <c:pt idx="238">
                  <c:v>0.25119999999999998</c:v>
                </c:pt>
                <c:pt idx="239">
                  <c:v>0.25580000000000003</c:v>
                </c:pt>
                <c:pt idx="240">
                  <c:v>0.26319999999999999</c:v>
                </c:pt>
                <c:pt idx="241">
                  <c:v>0.25480000000000003</c:v>
                </c:pt>
                <c:pt idx="242">
                  <c:v>0.27130000000000004</c:v>
                </c:pt>
                <c:pt idx="243">
                  <c:v>0.2717</c:v>
                </c:pt>
                <c:pt idx="244">
                  <c:v>0.27400000000000002</c:v>
                </c:pt>
                <c:pt idx="245">
                  <c:v>0.28820000000000001</c:v>
                </c:pt>
                <c:pt idx="246">
                  <c:v>0.29330000000000006</c:v>
                </c:pt>
                <c:pt idx="247">
                  <c:v>0.28640000000000004</c:v>
                </c:pt>
                <c:pt idx="248">
                  <c:v>0.29420000000000002</c:v>
                </c:pt>
                <c:pt idx="249">
                  <c:v>0.29760000000000003</c:v>
                </c:pt>
                <c:pt idx="250">
                  <c:v>0.30620000000000003</c:v>
                </c:pt>
                <c:pt idx="251">
                  <c:v>0.30520000000000003</c:v>
                </c:pt>
                <c:pt idx="252">
                  <c:v>0.31480000000000008</c:v>
                </c:pt>
              </c:numCache>
            </c:numRef>
          </c:val>
        </c:ser>
        <c:dLbls/>
        <c:axId val="83584512"/>
        <c:axId val="83586048"/>
      </c:areaChart>
      <c:dateAx>
        <c:axId val="83584512"/>
        <c:scaling>
          <c:orientation val="minMax"/>
        </c:scaling>
        <c:axPos val="b"/>
        <c:numFmt formatCode="m/d/yy" sourceLinked="1"/>
        <c:tickLblPos val="nextTo"/>
        <c:crossAx val="83586048"/>
        <c:crosses val="autoZero"/>
        <c:auto val="1"/>
        <c:lblOffset val="100"/>
        <c:baseTimeUnit val="days"/>
      </c:dateAx>
      <c:valAx>
        <c:axId val="83586048"/>
        <c:scaling>
          <c:orientation val="minMax"/>
        </c:scaling>
        <c:axPos val="l"/>
        <c:majorGridlines/>
        <c:numFmt formatCode="0.00%" sourceLinked="1"/>
        <c:tickLblPos val="nextTo"/>
        <c:crossAx val="83584512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Sheet1!$A$10:$A$1228</c:f>
              <c:numCache>
                <c:formatCode>m/d/yy</c:formatCode>
                <c:ptCount val="1219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  <c:pt idx="965">
                  <c:v>41957</c:v>
                </c:pt>
                <c:pt idx="966">
                  <c:v>41960</c:v>
                </c:pt>
                <c:pt idx="967">
                  <c:v>41961</c:v>
                </c:pt>
                <c:pt idx="968">
                  <c:v>41962</c:v>
                </c:pt>
                <c:pt idx="969">
                  <c:v>41963</c:v>
                </c:pt>
                <c:pt idx="970">
                  <c:v>41964</c:v>
                </c:pt>
                <c:pt idx="971">
                  <c:v>41967</c:v>
                </c:pt>
                <c:pt idx="972">
                  <c:v>41968</c:v>
                </c:pt>
                <c:pt idx="973">
                  <c:v>41969</c:v>
                </c:pt>
                <c:pt idx="974">
                  <c:v>41971</c:v>
                </c:pt>
                <c:pt idx="975">
                  <c:v>41974</c:v>
                </c:pt>
                <c:pt idx="976">
                  <c:v>41975</c:v>
                </c:pt>
                <c:pt idx="977">
                  <c:v>41976</c:v>
                </c:pt>
                <c:pt idx="978">
                  <c:v>41977</c:v>
                </c:pt>
                <c:pt idx="979">
                  <c:v>41978</c:v>
                </c:pt>
                <c:pt idx="980">
                  <c:v>41981</c:v>
                </c:pt>
                <c:pt idx="981">
                  <c:v>41982</c:v>
                </c:pt>
                <c:pt idx="982">
                  <c:v>41983</c:v>
                </c:pt>
                <c:pt idx="983">
                  <c:v>41984</c:v>
                </c:pt>
                <c:pt idx="984">
                  <c:v>41985</c:v>
                </c:pt>
                <c:pt idx="985">
                  <c:v>41988</c:v>
                </c:pt>
                <c:pt idx="986">
                  <c:v>41989</c:v>
                </c:pt>
                <c:pt idx="987">
                  <c:v>41990</c:v>
                </c:pt>
                <c:pt idx="988">
                  <c:v>41991</c:v>
                </c:pt>
                <c:pt idx="989">
                  <c:v>41992</c:v>
                </c:pt>
                <c:pt idx="990">
                  <c:v>41995</c:v>
                </c:pt>
                <c:pt idx="991">
                  <c:v>41996</c:v>
                </c:pt>
                <c:pt idx="992">
                  <c:v>41997</c:v>
                </c:pt>
                <c:pt idx="993">
                  <c:v>41999</c:v>
                </c:pt>
                <c:pt idx="994">
                  <c:v>42002</c:v>
                </c:pt>
                <c:pt idx="995">
                  <c:v>42003</c:v>
                </c:pt>
                <c:pt idx="996">
                  <c:v>42004</c:v>
                </c:pt>
                <c:pt idx="997">
                  <c:v>42006</c:v>
                </c:pt>
                <c:pt idx="998">
                  <c:v>42009</c:v>
                </c:pt>
                <c:pt idx="999">
                  <c:v>42010</c:v>
                </c:pt>
                <c:pt idx="1000">
                  <c:v>42011</c:v>
                </c:pt>
                <c:pt idx="1001">
                  <c:v>42012</c:v>
                </c:pt>
                <c:pt idx="1002">
                  <c:v>42013</c:v>
                </c:pt>
                <c:pt idx="1003">
                  <c:v>42016</c:v>
                </c:pt>
                <c:pt idx="1004">
                  <c:v>42017</c:v>
                </c:pt>
                <c:pt idx="1005">
                  <c:v>42018</c:v>
                </c:pt>
                <c:pt idx="1006">
                  <c:v>42019</c:v>
                </c:pt>
                <c:pt idx="1007">
                  <c:v>42020</c:v>
                </c:pt>
                <c:pt idx="1008">
                  <c:v>42024</c:v>
                </c:pt>
                <c:pt idx="1009">
                  <c:v>42025</c:v>
                </c:pt>
                <c:pt idx="1010">
                  <c:v>42026</c:v>
                </c:pt>
                <c:pt idx="1011">
                  <c:v>42027</c:v>
                </c:pt>
                <c:pt idx="1012">
                  <c:v>42030</c:v>
                </c:pt>
                <c:pt idx="1013">
                  <c:v>42031</c:v>
                </c:pt>
                <c:pt idx="1014">
                  <c:v>42032</c:v>
                </c:pt>
                <c:pt idx="1015">
                  <c:v>42033</c:v>
                </c:pt>
                <c:pt idx="1016">
                  <c:v>42034</c:v>
                </c:pt>
                <c:pt idx="1017">
                  <c:v>42037</c:v>
                </c:pt>
                <c:pt idx="1018">
                  <c:v>42038</c:v>
                </c:pt>
                <c:pt idx="1019">
                  <c:v>42039</c:v>
                </c:pt>
                <c:pt idx="1020">
                  <c:v>42040</c:v>
                </c:pt>
                <c:pt idx="1021">
                  <c:v>42041</c:v>
                </c:pt>
                <c:pt idx="1022">
                  <c:v>42044</c:v>
                </c:pt>
                <c:pt idx="1023">
                  <c:v>42045</c:v>
                </c:pt>
                <c:pt idx="1024">
                  <c:v>42046</c:v>
                </c:pt>
                <c:pt idx="1025">
                  <c:v>42047</c:v>
                </c:pt>
                <c:pt idx="1026">
                  <c:v>42048</c:v>
                </c:pt>
                <c:pt idx="1027">
                  <c:v>42052</c:v>
                </c:pt>
                <c:pt idx="1028">
                  <c:v>42053</c:v>
                </c:pt>
                <c:pt idx="1029">
                  <c:v>42054</c:v>
                </c:pt>
                <c:pt idx="1030">
                  <c:v>42055</c:v>
                </c:pt>
                <c:pt idx="1031">
                  <c:v>42058</c:v>
                </c:pt>
                <c:pt idx="1032">
                  <c:v>42059</c:v>
                </c:pt>
                <c:pt idx="1033">
                  <c:v>42060</c:v>
                </c:pt>
                <c:pt idx="1034">
                  <c:v>42061</c:v>
                </c:pt>
                <c:pt idx="1035">
                  <c:v>42062</c:v>
                </c:pt>
                <c:pt idx="1036">
                  <c:v>42065</c:v>
                </c:pt>
                <c:pt idx="1037">
                  <c:v>42066</c:v>
                </c:pt>
                <c:pt idx="1038">
                  <c:v>42067</c:v>
                </c:pt>
                <c:pt idx="1039">
                  <c:v>42068</c:v>
                </c:pt>
                <c:pt idx="1040">
                  <c:v>42069</c:v>
                </c:pt>
                <c:pt idx="1041">
                  <c:v>42072</c:v>
                </c:pt>
                <c:pt idx="1042">
                  <c:v>42073</c:v>
                </c:pt>
                <c:pt idx="1043">
                  <c:v>42074</c:v>
                </c:pt>
                <c:pt idx="1044">
                  <c:v>42075</c:v>
                </c:pt>
                <c:pt idx="1045">
                  <c:v>42076</c:v>
                </c:pt>
                <c:pt idx="1046">
                  <c:v>42079</c:v>
                </c:pt>
                <c:pt idx="1047">
                  <c:v>42080</c:v>
                </c:pt>
                <c:pt idx="1048">
                  <c:v>42081</c:v>
                </c:pt>
                <c:pt idx="1049">
                  <c:v>42082</c:v>
                </c:pt>
                <c:pt idx="1050">
                  <c:v>42083</c:v>
                </c:pt>
                <c:pt idx="1051">
                  <c:v>42086</c:v>
                </c:pt>
                <c:pt idx="1052">
                  <c:v>42087</c:v>
                </c:pt>
                <c:pt idx="1053">
                  <c:v>42088</c:v>
                </c:pt>
                <c:pt idx="1054">
                  <c:v>42089</c:v>
                </c:pt>
                <c:pt idx="1055">
                  <c:v>42090</c:v>
                </c:pt>
                <c:pt idx="1056">
                  <c:v>42093</c:v>
                </c:pt>
                <c:pt idx="1057">
                  <c:v>42094</c:v>
                </c:pt>
                <c:pt idx="1058">
                  <c:v>42095</c:v>
                </c:pt>
                <c:pt idx="1059">
                  <c:v>42096</c:v>
                </c:pt>
                <c:pt idx="1060">
                  <c:v>42100</c:v>
                </c:pt>
                <c:pt idx="1061">
                  <c:v>42101</c:v>
                </c:pt>
                <c:pt idx="1062">
                  <c:v>42102</c:v>
                </c:pt>
                <c:pt idx="1063">
                  <c:v>42103</c:v>
                </c:pt>
                <c:pt idx="1064">
                  <c:v>42104</c:v>
                </c:pt>
                <c:pt idx="1065">
                  <c:v>42107</c:v>
                </c:pt>
                <c:pt idx="1066">
                  <c:v>42108</c:v>
                </c:pt>
                <c:pt idx="1067">
                  <c:v>42109</c:v>
                </c:pt>
                <c:pt idx="1068">
                  <c:v>42110</c:v>
                </c:pt>
                <c:pt idx="1069">
                  <c:v>42111</c:v>
                </c:pt>
                <c:pt idx="1070">
                  <c:v>42114</c:v>
                </c:pt>
                <c:pt idx="1071">
                  <c:v>42115</c:v>
                </c:pt>
                <c:pt idx="1072">
                  <c:v>42116</c:v>
                </c:pt>
                <c:pt idx="1073">
                  <c:v>42117</c:v>
                </c:pt>
                <c:pt idx="1074">
                  <c:v>42118</c:v>
                </c:pt>
                <c:pt idx="1075">
                  <c:v>42121</c:v>
                </c:pt>
                <c:pt idx="1076">
                  <c:v>42122</c:v>
                </c:pt>
                <c:pt idx="1077">
                  <c:v>42123</c:v>
                </c:pt>
                <c:pt idx="1078">
                  <c:v>42124</c:v>
                </c:pt>
                <c:pt idx="1079">
                  <c:v>42125</c:v>
                </c:pt>
                <c:pt idx="1080">
                  <c:v>42128</c:v>
                </c:pt>
                <c:pt idx="1081">
                  <c:v>42129</c:v>
                </c:pt>
                <c:pt idx="1082">
                  <c:v>42130</c:v>
                </c:pt>
                <c:pt idx="1083">
                  <c:v>42131</c:v>
                </c:pt>
                <c:pt idx="1084">
                  <c:v>42132</c:v>
                </c:pt>
                <c:pt idx="1085">
                  <c:v>42135</c:v>
                </c:pt>
                <c:pt idx="1086">
                  <c:v>42136</c:v>
                </c:pt>
                <c:pt idx="1087">
                  <c:v>42137</c:v>
                </c:pt>
                <c:pt idx="1088">
                  <c:v>42138</c:v>
                </c:pt>
                <c:pt idx="1089">
                  <c:v>42139</c:v>
                </c:pt>
                <c:pt idx="1090">
                  <c:v>42142</c:v>
                </c:pt>
                <c:pt idx="1091">
                  <c:v>42143</c:v>
                </c:pt>
                <c:pt idx="1092">
                  <c:v>42144</c:v>
                </c:pt>
                <c:pt idx="1093">
                  <c:v>42145</c:v>
                </c:pt>
                <c:pt idx="1094">
                  <c:v>42146</c:v>
                </c:pt>
                <c:pt idx="1095">
                  <c:v>42150</c:v>
                </c:pt>
                <c:pt idx="1096">
                  <c:v>42151</c:v>
                </c:pt>
                <c:pt idx="1097">
                  <c:v>42152</c:v>
                </c:pt>
                <c:pt idx="1098">
                  <c:v>42153</c:v>
                </c:pt>
                <c:pt idx="1099">
                  <c:v>42156</c:v>
                </c:pt>
                <c:pt idx="1100">
                  <c:v>42157</c:v>
                </c:pt>
                <c:pt idx="1101">
                  <c:v>42158</c:v>
                </c:pt>
                <c:pt idx="1102">
                  <c:v>42159</c:v>
                </c:pt>
                <c:pt idx="1103">
                  <c:v>42160</c:v>
                </c:pt>
                <c:pt idx="1104">
                  <c:v>42163</c:v>
                </c:pt>
                <c:pt idx="1105">
                  <c:v>42164</c:v>
                </c:pt>
                <c:pt idx="1106">
                  <c:v>42165</c:v>
                </c:pt>
                <c:pt idx="1107">
                  <c:v>42166</c:v>
                </c:pt>
                <c:pt idx="1108">
                  <c:v>42167</c:v>
                </c:pt>
                <c:pt idx="1109">
                  <c:v>42170</c:v>
                </c:pt>
                <c:pt idx="1110">
                  <c:v>42171</c:v>
                </c:pt>
                <c:pt idx="1111">
                  <c:v>42172</c:v>
                </c:pt>
                <c:pt idx="1112">
                  <c:v>42173</c:v>
                </c:pt>
                <c:pt idx="1113">
                  <c:v>42174</c:v>
                </c:pt>
                <c:pt idx="1114">
                  <c:v>42177</c:v>
                </c:pt>
                <c:pt idx="1115">
                  <c:v>42178</c:v>
                </c:pt>
                <c:pt idx="1116">
                  <c:v>42179</c:v>
                </c:pt>
                <c:pt idx="1117">
                  <c:v>42180</c:v>
                </c:pt>
                <c:pt idx="1118">
                  <c:v>42181</c:v>
                </c:pt>
                <c:pt idx="1119">
                  <c:v>42184</c:v>
                </c:pt>
                <c:pt idx="1120">
                  <c:v>42185</c:v>
                </c:pt>
                <c:pt idx="1121">
                  <c:v>42186</c:v>
                </c:pt>
                <c:pt idx="1122">
                  <c:v>42187</c:v>
                </c:pt>
                <c:pt idx="1123">
                  <c:v>42191</c:v>
                </c:pt>
                <c:pt idx="1124">
                  <c:v>42192</c:v>
                </c:pt>
                <c:pt idx="1125">
                  <c:v>42193</c:v>
                </c:pt>
                <c:pt idx="1126">
                  <c:v>42194</c:v>
                </c:pt>
                <c:pt idx="1127">
                  <c:v>42195</c:v>
                </c:pt>
                <c:pt idx="1128">
                  <c:v>42198</c:v>
                </c:pt>
                <c:pt idx="1129">
                  <c:v>42199</c:v>
                </c:pt>
                <c:pt idx="1130">
                  <c:v>42200</c:v>
                </c:pt>
                <c:pt idx="1131">
                  <c:v>42201</c:v>
                </c:pt>
                <c:pt idx="1132">
                  <c:v>42202</c:v>
                </c:pt>
                <c:pt idx="1133">
                  <c:v>42205</c:v>
                </c:pt>
                <c:pt idx="1134">
                  <c:v>42206</c:v>
                </c:pt>
                <c:pt idx="1135">
                  <c:v>42207</c:v>
                </c:pt>
                <c:pt idx="1136">
                  <c:v>42208</c:v>
                </c:pt>
                <c:pt idx="1137">
                  <c:v>42209</c:v>
                </c:pt>
                <c:pt idx="1138">
                  <c:v>42212</c:v>
                </c:pt>
                <c:pt idx="1139">
                  <c:v>42213</c:v>
                </c:pt>
                <c:pt idx="1140">
                  <c:v>42214</c:v>
                </c:pt>
                <c:pt idx="1141">
                  <c:v>42215</c:v>
                </c:pt>
                <c:pt idx="1142">
                  <c:v>42216</c:v>
                </c:pt>
                <c:pt idx="1143">
                  <c:v>42219</c:v>
                </c:pt>
                <c:pt idx="1144">
                  <c:v>42220</c:v>
                </c:pt>
                <c:pt idx="1145">
                  <c:v>42221</c:v>
                </c:pt>
                <c:pt idx="1146">
                  <c:v>42222</c:v>
                </c:pt>
                <c:pt idx="1147">
                  <c:v>42223</c:v>
                </c:pt>
                <c:pt idx="1148">
                  <c:v>42226</c:v>
                </c:pt>
                <c:pt idx="1149">
                  <c:v>42227</c:v>
                </c:pt>
                <c:pt idx="1150">
                  <c:v>42228</c:v>
                </c:pt>
                <c:pt idx="1151">
                  <c:v>42229</c:v>
                </c:pt>
                <c:pt idx="1152">
                  <c:v>42230</c:v>
                </c:pt>
                <c:pt idx="1153">
                  <c:v>42233</c:v>
                </c:pt>
                <c:pt idx="1154">
                  <c:v>42234</c:v>
                </c:pt>
                <c:pt idx="1155">
                  <c:v>42235</c:v>
                </c:pt>
                <c:pt idx="1156">
                  <c:v>42236</c:v>
                </c:pt>
                <c:pt idx="1157">
                  <c:v>42237</c:v>
                </c:pt>
                <c:pt idx="1158">
                  <c:v>42240</c:v>
                </c:pt>
                <c:pt idx="1159">
                  <c:v>42241</c:v>
                </c:pt>
                <c:pt idx="1160">
                  <c:v>42242</c:v>
                </c:pt>
                <c:pt idx="1161">
                  <c:v>42243</c:v>
                </c:pt>
                <c:pt idx="1162">
                  <c:v>42244</c:v>
                </c:pt>
                <c:pt idx="1163">
                  <c:v>42247</c:v>
                </c:pt>
                <c:pt idx="1164">
                  <c:v>42248</c:v>
                </c:pt>
                <c:pt idx="1165">
                  <c:v>42249</c:v>
                </c:pt>
                <c:pt idx="1166">
                  <c:v>42250</c:v>
                </c:pt>
                <c:pt idx="1167">
                  <c:v>42251</c:v>
                </c:pt>
                <c:pt idx="1168">
                  <c:v>42255</c:v>
                </c:pt>
                <c:pt idx="1169">
                  <c:v>42256</c:v>
                </c:pt>
                <c:pt idx="1170">
                  <c:v>42257</c:v>
                </c:pt>
                <c:pt idx="1171">
                  <c:v>42258</c:v>
                </c:pt>
                <c:pt idx="1172">
                  <c:v>42261</c:v>
                </c:pt>
                <c:pt idx="1173">
                  <c:v>42262</c:v>
                </c:pt>
                <c:pt idx="1174">
                  <c:v>42263</c:v>
                </c:pt>
                <c:pt idx="1175">
                  <c:v>42264</c:v>
                </c:pt>
                <c:pt idx="1176">
                  <c:v>42265</c:v>
                </c:pt>
                <c:pt idx="1177">
                  <c:v>42268</c:v>
                </c:pt>
                <c:pt idx="1178">
                  <c:v>42269</c:v>
                </c:pt>
                <c:pt idx="1179">
                  <c:v>42270</c:v>
                </c:pt>
                <c:pt idx="1180">
                  <c:v>42271</c:v>
                </c:pt>
                <c:pt idx="1181">
                  <c:v>42272</c:v>
                </c:pt>
                <c:pt idx="1182">
                  <c:v>42275</c:v>
                </c:pt>
                <c:pt idx="1183">
                  <c:v>42276</c:v>
                </c:pt>
                <c:pt idx="1184">
                  <c:v>42277</c:v>
                </c:pt>
                <c:pt idx="1185">
                  <c:v>42278</c:v>
                </c:pt>
                <c:pt idx="1186">
                  <c:v>42279</c:v>
                </c:pt>
                <c:pt idx="1187">
                  <c:v>42282</c:v>
                </c:pt>
                <c:pt idx="1188">
                  <c:v>42283</c:v>
                </c:pt>
                <c:pt idx="1189">
                  <c:v>42284</c:v>
                </c:pt>
                <c:pt idx="1190">
                  <c:v>42285</c:v>
                </c:pt>
                <c:pt idx="1191">
                  <c:v>42286</c:v>
                </c:pt>
                <c:pt idx="1192">
                  <c:v>42289</c:v>
                </c:pt>
                <c:pt idx="1193">
                  <c:v>42290</c:v>
                </c:pt>
                <c:pt idx="1194">
                  <c:v>42291</c:v>
                </c:pt>
                <c:pt idx="1195">
                  <c:v>42292</c:v>
                </c:pt>
                <c:pt idx="1196">
                  <c:v>42293</c:v>
                </c:pt>
                <c:pt idx="1197">
                  <c:v>42296</c:v>
                </c:pt>
                <c:pt idx="1198">
                  <c:v>42297</c:v>
                </c:pt>
                <c:pt idx="1199">
                  <c:v>42298</c:v>
                </c:pt>
                <c:pt idx="1200">
                  <c:v>42299</c:v>
                </c:pt>
                <c:pt idx="1201">
                  <c:v>42300</c:v>
                </c:pt>
                <c:pt idx="1202">
                  <c:v>42303</c:v>
                </c:pt>
                <c:pt idx="1203">
                  <c:v>42304</c:v>
                </c:pt>
                <c:pt idx="1204">
                  <c:v>42305</c:v>
                </c:pt>
                <c:pt idx="1205">
                  <c:v>42306</c:v>
                </c:pt>
                <c:pt idx="1206">
                  <c:v>42307</c:v>
                </c:pt>
                <c:pt idx="1207">
                  <c:v>42310</c:v>
                </c:pt>
                <c:pt idx="1208">
                  <c:v>42311</c:v>
                </c:pt>
                <c:pt idx="1209">
                  <c:v>42312</c:v>
                </c:pt>
                <c:pt idx="1210">
                  <c:v>42313</c:v>
                </c:pt>
                <c:pt idx="1211">
                  <c:v>42314</c:v>
                </c:pt>
                <c:pt idx="1212">
                  <c:v>42317</c:v>
                </c:pt>
                <c:pt idx="1213">
                  <c:v>42318</c:v>
                </c:pt>
                <c:pt idx="1214">
                  <c:v>42319</c:v>
                </c:pt>
                <c:pt idx="1215">
                  <c:v>42320</c:v>
                </c:pt>
                <c:pt idx="1216">
                  <c:v>42321</c:v>
                </c:pt>
                <c:pt idx="1217">
                  <c:v>42324</c:v>
                </c:pt>
                <c:pt idx="1218">
                  <c:v>42325</c:v>
                </c:pt>
              </c:numCache>
            </c:numRef>
          </c:cat>
          <c:val>
            <c:numRef>
              <c:f>Sheet1!$B$10:$B$1228</c:f>
              <c:numCache>
                <c:formatCode>0.00%</c:formatCode>
                <c:ptCount val="1219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  <c:pt idx="965">
                  <c:v>1.6395</c:v>
                </c:pt>
                <c:pt idx="966">
                  <c:v>1.6452</c:v>
                </c:pt>
                <c:pt idx="967">
                  <c:v>1.6355999999999999</c:v>
                </c:pt>
                <c:pt idx="968">
                  <c:v>1.6255999999999999</c:v>
                </c:pt>
                <c:pt idx="969">
                  <c:v>1.6225000000000001</c:v>
                </c:pt>
                <c:pt idx="970">
                  <c:v>1.6247</c:v>
                </c:pt>
                <c:pt idx="971">
                  <c:v>1.6246</c:v>
                </c:pt>
                <c:pt idx="972">
                  <c:v>1.6231</c:v>
                </c:pt>
                <c:pt idx="973">
                  <c:v>1.6214999999999999</c:v>
                </c:pt>
                <c:pt idx="974">
                  <c:v>1.6156999999999999</c:v>
                </c:pt>
                <c:pt idx="975">
                  <c:v>1.6037999999999999</c:v>
                </c:pt>
                <c:pt idx="976">
                  <c:v>1.6077999999999999</c:v>
                </c:pt>
                <c:pt idx="977">
                  <c:v>1.6113</c:v>
                </c:pt>
                <c:pt idx="978">
                  <c:v>1.5965</c:v>
                </c:pt>
                <c:pt idx="979">
                  <c:v>1.6165</c:v>
                </c:pt>
                <c:pt idx="980">
                  <c:v>1.5856999999999999</c:v>
                </c:pt>
                <c:pt idx="981">
                  <c:v>1.5823</c:v>
                </c:pt>
                <c:pt idx="982">
                  <c:v>1.5593999999999999</c:v>
                </c:pt>
                <c:pt idx="983">
                  <c:v>1.5717999999999999</c:v>
                </c:pt>
                <c:pt idx="984">
                  <c:v>1.5522</c:v>
                </c:pt>
                <c:pt idx="985">
                  <c:v>1.5384</c:v>
                </c:pt>
                <c:pt idx="986">
                  <c:v>1.5527</c:v>
                </c:pt>
                <c:pt idx="987">
                  <c:v>1.5623</c:v>
                </c:pt>
                <c:pt idx="988">
                  <c:v>1.5566</c:v>
                </c:pt>
                <c:pt idx="989">
                  <c:v>1.5551999999999999</c:v>
                </c:pt>
                <c:pt idx="990">
                  <c:v>1.5497999999999998</c:v>
                </c:pt>
                <c:pt idx="991">
                  <c:v>1.5523</c:v>
                </c:pt>
                <c:pt idx="992">
                  <c:v>1.5492999999999999</c:v>
                </c:pt>
                <c:pt idx="993">
                  <c:v>1.5483</c:v>
                </c:pt>
                <c:pt idx="994">
                  <c:v>1.5466</c:v>
                </c:pt>
                <c:pt idx="995">
                  <c:v>1.5373999999999999</c:v>
                </c:pt>
                <c:pt idx="996">
                  <c:v>1.5281</c:v>
                </c:pt>
                <c:pt idx="997">
                  <c:v>1.5441</c:v>
                </c:pt>
                <c:pt idx="998">
                  <c:v>1.5241</c:v>
                </c:pt>
                <c:pt idx="999">
                  <c:v>1.4717999999999998</c:v>
                </c:pt>
                <c:pt idx="1000">
                  <c:v>1.5092999999999999</c:v>
                </c:pt>
                <c:pt idx="1001">
                  <c:v>1.5672999999999999</c:v>
                </c:pt>
                <c:pt idx="1002">
                  <c:v>1.5287999999999999</c:v>
                </c:pt>
                <c:pt idx="1003">
                  <c:v>1.5035999999999998</c:v>
                </c:pt>
                <c:pt idx="1004">
                  <c:v>1.5138999999999998</c:v>
                </c:pt>
                <c:pt idx="1005">
                  <c:v>1.5151999999999999</c:v>
                </c:pt>
                <c:pt idx="1006">
                  <c:v>1.4881</c:v>
                </c:pt>
                <c:pt idx="1007">
                  <c:v>1.5037999999999998</c:v>
                </c:pt>
                <c:pt idx="1008">
                  <c:v>1.4924999999999999</c:v>
                </c:pt>
                <c:pt idx="1009">
                  <c:v>1.4915999999999998</c:v>
                </c:pt>
                <c:pt idx="1010">
                  <c:v>1.5075999999999998</c:v>
                </c:pt>
                <c:pt idx="1011">
                  <c:v>1.5088999999999999</c:v>
                </c:pt>
                <c:pt idx="1012">
                  <c:v>1.5264</c:v>
                </c:pt>
                <c:pt idx="1013">
                  <c:v>1.5217999999999998</c:v>
                </c:pt>
                <c:pt idx="1014">
                  <c:v>1.5229999999999999</c:v>
                </c:pt>
                <c:pt idx="1015">
                  <c:v>1.5563</c:v>
                </c:pt>
                <c:pt idx="1016">
                  <c:v>1.5346</c:v>
                </c:pt>
                <c:pt idx="1017">
                  <c:v>1.542</c:v>
                </c:pt>
                <c:pt idx="1018">
                  <c:v>1.5353999999999999</c:v>
                </c:pt>
                <c:pt idx="1019">
                  <c:v>1.5393999999999999</c:v>
                </c:pt>
                <c:pt idx="1020">
                  <c:v>1.5531999999999999</c:v>
                </c:pt>
                <c:pt idx="1021">
                  <c:v>1.5547</c:v>
                </c:pt>
                <c:pt idx="1022">
                  <c:v>1.5572999999999999</c:v>
                </c:pt>
                <c:pt idx="1023">
                  <c:v>1.5618999999999998</c:v>
                </c:pt>
                <c:pt idx="1024">
                  <c:v>1.5733999999999999</c:v>
                </c:pt>
                <c:pt idx="1025">
                  <c:v>1.5702</c:v>
                </c:pt>
                <c:pt idx="1026">
                  <c:v>1.5762</c:v>
                </c:pt>
                <c:pt idx="1027">
                  <c:v>1.5795999999999999</c:v>
                </c:pt>
                <c:pt idx="1028">
                  <c:v>1.5853999999999999</c:v>
                </c:pt>
                <c:pt idx="1029">
                  <c:v>1.5964</c:v>
                </c:pt>
                <c:pt idx="1030">
                  <c:v>1.597</c:v>
                </c:pt>
                <c:pt idx="1031">
                  <c:v>1.5998999999999999</c:v>
                </c:pt>
                <c:pt idx="1032">
                  <c:v>1.6026</c:v>
                </c:pt>
                <c:pt idx="1033">
                  <c:v>1.6065</c:v>
                </c:pt>
                <c:pt idx="1034">
                  <c:v>1.6132</c:v>
                </c:pt>
                <c:pt idx="1035">
                  <c:v>1.6107</c:v>
                </c:pt>
                <c:pt idx="1036">
                  <c:v>1.6172</c:v>
                </c:pt>
                <c:pt idx="1037">
                  <c:v>1.6122000000000001</c:v>
                </c:pt>
                <c:pt idx="1038">
                  <c:v>1.6148</c:v>
                </c:pt>
                <c:pt idx="1039">
                  <c:v>1.6178999999999999</c:v>
                </c:pt>
                <c:pt idx="1040">
                  <c:v>1.6037999999999999</c:v>
                </c:pt>
                <c:pt idx="1041">
                  <c:v>1.6062000000000001</c:v>
                </c:pt>
                <c:pt idx="1042">
                  <c:v>1.6062000000000001</c:v>
                </c:pt>
                <c:pt idx="1043">
                  <c:v>1.6062000000000001</c:v>
                </c:pt>
                <c:pt idx="1044">
                  <c:v>1.6062000000000001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1.6348</c:v>
                </c:pt>
                <c:pt idx="1049">
                  <c:v>1.6228</c:v>
                </c:pt>
                <c:pt idx="1050">
                  <c:v>1.6240000000000001</c:v>
                </c:pt>
                <c:pt idx="1051">
                  <c:v>1.6234</c:v>
                </c:pt>
                <c:pt idx="1052">
                  <c:v>1.6232</c:v>
                </c:pt>
                <c:pt idx="1053">
                  <c:v>1.6226</c:v>
                </c:pt>
                <c:pt idx="1054">
                  <c:v>1.6185</c:v>
                </c:pt>
                <c:pt idx="1055">
                  <c:v>1.6187</c:v>
                </c:pt>
                <c:pt idx="1056">
                  <c:v>1.6431</c:v>
                </c:pt>
                <c:pt idx="1057">
                  <c:v>1.6407</c:v>
                </c:pt>
                <c:pt idx="1058">
                  <c:v>1.6401000000000001</c:v>
                </c:pt>
                <c:pt idx="1059">
                  <c:v>1.6418999999999999</c:v>
                </c:pt>
                <c:pt idx="1060">
                  <c:v>1.6548</c:v>
                </c:pt>
                <c:pt idx="1061">
                  <c:v>1.6605000000000001</c:v>
                </c:pt>
                <c:pt idx="1062">
                  <c:v>1.6784000000000001</c:v>
                </c:pt>
                <c:pt idx="1063">
                  <c:v>1.6761000000000001</c:v>
                </c:pt>
                <c:pt idx="1064">
                  <c:v>1.6840000000000002</c:v>
                </c:pt>
                <c:pt idx="1065">
                  <c:v>1.6996</c:v>
                </c:pt>
                <c:pt idx="1066">
                  <c:v>1.6880000000000002</c:v>
                </c:pt>
                <c:pt idx="1067">
                  <c:v>1.7205999999999999</c:v>
                </c:pt>
                <c:pt idx="1068">
                  <c:v>1.7276999999999998</c:v>
                </c:pt>
                <c:pt idx="1069">
                  <c:v>1.6700000000000002</c:v>
                </c:pt>
                <c:pt idx="1070">
                  <c:v>1.7132999999999998</c:v>
                </c:pt>
                <c:pt idx="1071">
                  <c:v>1.7307999999999999</c:v>
                </c:pt>
                <c:pt idx="1072">
                  <c:v>1.7334999999999998</c:v>
                </c:pt>
                <c:pt idx="1073">
                  <c:v>1.7289999999999999</c:v>
                </c:pt>
                <c:pt idx="1074">
                  <c:v>1.7206999999999999</c:v>
                </c:pt>
                <c:pt idx="1075">
                  <c:v>1.7484999999999999</c:v>
                </c:pt>
                <c:pt idx="1076">
                  <c:v>1.7451999999999999</c:v>
                </c:pt>
                <c:pt idx="1077">
                  <c:v>1.7650999999999999</c:v>
                </c:pt>
                <c:pt idx="1078">
                  <c:v>1.7068999999999999</c:v>
                </c:pt>
                <c:pt idx="1079">
                  <c:v>1.7277999999999998</c:v>
                </c:pt>
                <c:pt idx="1080">
                  <c:v>1.7296999999999998</c:v>
                </c:pt>
                <c:pt idx="1081">
                  <c:v>1.7274999999999998</c:v>
                </c:pt>
                <c:pt idx="1082">
                  <c:v>1.7114999999999998</c:v>
                </c:pt>
                <c:pt idx="1083">
                  <c:v>1.7129999999999999</c:v>
                </c:pt>
                <c:pt idx="1084">
                  <c:v>1.7129999999999999</c:v>
                </c:pt>
                <c:pt idx="1085">
                  <c:v>1.7504999999999999</c:v>
                </c:pt>
                <c:pt idx="1086">
                  <c:v>1.756</c:v>
                </c:pt>
                <c:pt idx="1087">
                  <c:v>1.7518999999999998</c:v>
                </c:pt>
                <c:pt idx="1088">
                  <c:v>1.7407999999999999</c:v>
                </c:pt>
                <c:pt idx="1089">
                  <c:v>1.7397999999999998</c:v>
                </c:pt>
                <c:pt idx="1090">
                  <c:v>1.7522</c:v>
                </c:pt>
                <c:pt idx="1091">
                  <c:v>1.7593999999999999</c:v>
                </c:pt>
                <c:pt idx="1092">
                  <c:v>1.7573999999999999</c:v>
                </c:pt>
                <c:pt idx="1093">
                  <c:v>1.7524999999999999</c:v>
                </c:pt>
                <c:pt idx="1094">
                  <c:v>1.7601</c:v>
                </c:pt>
                <c:pt idx="1095">
                  <c:v>1.764</c:v>
                </c:pt>
                <c:pt idx="1096">
                  <c:v>1.7627999999999999</c:v>
                </c:pt>
                <c:pt idx="1097">
                  <c:v>1.7608999999999999</c:v>
                </c:pt>
                <c:pt idx="1098">
                  <c:v>1.7584</c:v>
                </c:pt>
                <c:pt idx="1099">
                  <c:v>1.7631999999999999</c:v>
                </c:pt>
                <c:pt idx="1100">
                  <c:v>1.7521</c:v>
                </c:pt>
                <c:pt idx="1101">
                  <c:v>1.7582</c:v>
                </c:pt>
                <c:pt idx="1102">
                  <c:v>1.7468999999999999</c:v>
                </c:pt>
                <c:pt idx="1103">
                  <c:v>1.7711999999999999</c:v>
                </c:pt>
                <c:pt idx="1104">
                  <c:v>1.7617999999999998</c:v>
                </c:pt>
                <c:pt idx="1105">
                  <c:v>1.7656999999999998</c:v>
                </c:pt>
                <c:pt idx="1106">
                  <c:v>1.7848999999999999</c:v>
                </c:pt>
                <c:pt idx="1107">
                  <c:v>1.7818999999999998</c:v>
                </c:pt>
                <c:pt idx="1108">
                  <c:v>1.7822</c:v>
                </c:pt>
                <c:pt idx="1109">
                  <c:v>1.7828999999999999</c:v>
                </c:pt>
                <c:pt idx="1110">
                  <c:v>1.7856999999999998</c:v>
                </c:pt>
                <c:pt idx="1111">
                  <c:v>1.7943</c:v>
                </c:pt>
                <c:pt idx="1112">
                  <c:v>1.7941</c:v>
                </c:pt>
                <c:pt idx="1113">
                  <c:v>1.7944</c:v>
                </c:pt>
                <c:pt idx="1114">
                  <c:v>1.7951999999999999</c:v>
                </c:pt>
                <c:pt idx="1115">
                  <c:v>1.7951999999999999</c:v>
                </c:pt>
                <c:pt idx="1116">
                  <c:v>1.7951999999999999</c:v>
                </c:pt>
                <c:pt idx="1117">
                  <c:v>1.7951999999999999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1.7847</c:v>
                </c:pt>
                <c:pt idx="1127">
                  <c:v>1.8069</c:v>
                </c:pt>
                <c:pt idx="1128">
                  <c:v>1.8276999999999999</c:v>
                </c:pt>
                <c:pt idx="1129">
                  <c:v>1.8301000000000001</c:v>
                </c:pt>
                <c:pt idx="1130">
                  <c:v>1.8333999999999999</c:v>
                </c:pt>
                <c:pt idx="1131">
                  <c:v>1.8385</c:v>
                </c:pt>
                <c:pt idx="1132">
                  <c:v>1.8431</c:v>
                </c:pt>
                <c:pt idx="1133">
                  <c:v>1.8411</c:v>
                </c:pt>
                <c:pt idx="1134">
                  <c:v>1.8361000000000001</c:v>
                </c:pt>
                <c:pt idx="1135">
                  <c:v>1.8437999999999999</c:v>
                </c:pt>
                <c:pt idx="1136">
                  <c:v>1.8424</c:v>
                </c:pt>
                <c:pt idx="1137">
                  <c:v>1.8422000000000001</c:v>
                </c:pt>
                <c:pt idx="1138">
                  <c:v>1.8456999999999999</c:v>
                </c:pt>
                <c:pt idx="1139">
                  <c:v>1.85</c:v>
                </c:pt>
                <c:pt idx="1140">
                  <c:v>1.8454999999999999</c:v>
                </c:pt>
                <c:pt idx="1141">
                  <c:v>1.8467</c:v>
                </c:pt>
                <c:pt idx="1142">
                  <c:v>1.8497999999999999</c:v>
                </c:pt>
                <c:pt idx="1143">
                  <c:v>1.8593999999999999</c:v>
                </c:pt>
                <c:pt idx="1144">
                  <c:v>1.8611</c:v>
                </c:pt>
                <c:pt idx="1145">
                  <c:v>1.8695999999999999</c:v>
                </c:pt>
                <c:pt idx="1146">
                  <c:v>1.8714999999999999</c:v>
                </c:pt>
                <c:pt idx="1147">
                  <c:v>1.8691</c:v>
                </c:pt>
                <c:pt idx="1148">
                  <c:v>1.8753</c:v>
                </c:pt>
                <c:pt idx="1149">
                  <c:v>1.8614999999999999</c:v>
                </c:pt>
                <c:pt idx="1150">
                  <c:v>1.8707</c:v>
                </c:pt>
                <c:pt idx="1151">
                  <c:v>1.8923000000000001</c:v>
                </c:pt>
                <c:pt idx="1152">
                  <c:v>1.8947000000000001</c:v>
                </c:pt>
                <c:pt idx="1153">
                  <c:v>1.8996999999999999</c:v>
                </c:pt>
                <c:pt idx="1154">
                  <c:v>1.9117999999999999</c:v>
                </c:pt>
                <c:pt idx="1155">
                  <c:v>1.9083000000000001</c:v>
                </c:pt>
                <c:pt idx="1156">
                  <c:v>1.9053</c:v>
                </c:pt>
                <c:pt idx="1157">
                  <c:v>1.8804000000000001</c:v>
                </c:pt>
                <c:pt idx="1158">
                  <c:v>1.8546</c:v>
                </c:pt>
                <c:pt idx="1159">
                  <c:v>1.8651</c:v>
                </c:pt>
                <c:pt idx="1160">
                  <c:v>1.8528</c:v>
                </c:pt>
                <c:pt idx="1161">
                  <c:v>1.8204</c:v>
                </c:pt>
                <c:pt idx="1162">
                  <c:v>1.84</c:v>
                </c:pt>
                <c:pt idx="1163">
                  <c:v>1.8504</c:v>
                </c:pt>
                <c:pt idx="1164">
                  <c:v>1.8446</c:v>
                </c:pt>
                <c:pt idx="1165">
                  <c:v>1.8683000000000001</c:v>
                </c:pt>
                <c:pt idx="1166">
                  <c:v>1.8787</c:v>
                </c:pt>
                <c:pt idx="1167">
                  <c:v>1.8791</c:v>
                </c:pt>
                <c:pt idx="1168">
                  <c:v>1.8795999999999999</c:v>
                </c:pt>
                <c:pt idx="1169">
                  <c:v>1.883</c:v>
                </c:pt>
                <c:pt idx="1170">
                  <c:v>1.8888</c:v>
                </c:pt>
                <c:pt idx="1171">
                  <c:v>1.8896999999999999</c:v>
                </c:pt>
                <c:pt idx="1172">
                  <c:v>1.8896999999999999</c:v>
                </c:pt>
                <c:pt idx="1173">
                  <c:v>1.8896999999999999</c:v>
                </c:pt>
                <c:pt idx="1174">
                  <c:v>1.8896999999999999</c:v>
                </c:pt>
                <c:pt idx="1175">
                  <c:v>1.8896999999999999</c:v>
                </c:pt>
                <c:pt idx="1176">
                  <c:v>1.8904000000000001</c:v>
                </c:pt>
                <c:pt idx="1177">
                  <c:v>1.8995</c:v>
                </c:pt>
                <c:pt idx="1178">
                  <c:v>1.9089</c:v>
                </c:pt>
                <c:pt idx="1179">
                  <c:v>1.9097</c:v>
                </c:pt>
                <c:pt idx="1180">
                  <c:v>1.9397</c:v>
                </c:pt>
                <c:pt idx="1181">
                  <c:v>1.9623000000000002</c:v>
                </c:pt>
                <c:pt idx="1182">
                  <c:v>1.9630000000000001</c:v>
                </c:pt>
                <c:pt idx="1183">
                  <c:v>1.9759</c:v>
                </c:pt>
                <c:pt idx="1184">
                  <c:v>1.9703000000000002</c:v>
                </c:pt>
                <c:pt idx="1185">
                  <c:v>1.9683000000000002</c:v>
                </c:pt>
                <c:pt idx="1186">
                  <c:v>1.9648000000000001</c:v>
                </c:pt>
                <c:pt idx="1187">
                  <c:v>1.9184000000000001</c:v>
                </c:pt>
                <c:pt idx="1188">
                  <c:v>1.9077</c:v>
                </c:pt>
                <c:pt idx="1189">
                  <c:v>1.8994</c:v>
                </c:pt>
                <c:pt idx="1190">
                  <c:v>1.9016</c:v>
                </c:pt>
                <c:pt idx="1191">
                  <c:v>1.9011</c:v>
                </c:pt>
                <c:pt idx="1192">
                  <c:v>1.9004000000000001</c:v>
                </c:pt>
                <c:pt idx="1193">
                  <c:v>1.9049</c:v>
                </c:pt>
                <c:pt idx="1194">
                  <c:v>1.9033</c:v>
                </c:pt>
                <c:pt idx="1195">
                  <c:v>1.8883000000000001</c:v>
                </c:pt>
                <c:pt idx="1196">
                  <c:v>1.8862000000000001</c:v>
                </c:pt>
                <c:pt idx="1197">
                  <c:v>1.8922000000000001</c:v>
                </c:pt>
                <c:pt idx="1198">
                  <c:v>1.8989</c:v>
                </c:pt>
                <c:pt idx="1199">
                  <c:v>1.8956999999999999</c:v>
                </c:pt>
                <c:pt idx="1200">
                  <c:v>1.8976999999999999</c:v>
                </c:pt>
                <c:pt idx="1201">
                  <c:v>1.8989</c:v>
                </c:pt>
                <c:pt idx="1202">
                  <c:v>1.8958999999999999</c:v>
                </c:pt>
                <c:pt idx="1203">
                  <c:v>1.8969</c:v>
                </c:pt>
                <c:pt idx="1204">
                  <c:v>1.8964000000000001</c:v>
                </c:pt>
                <c:pt idx="1205">
                  <c:v>1.901</c:v>
                </c:pt>
                <c:pt idx="1206">
                  <c:v>1.9084000000000001</c:v>
                </c:pt>
                <c:pt idx="1207">
                  <c:v>1.9000000000000001</c:v>
                </c:pt>
                <c:pt idx="1208">
                  <c:v>1.9165000000000001</c:v>
                </c:pt>
                <c:pt idx="1209">
                  <c:v>1.9169</c:v>
                </c:pt>
                <c:pt idx="1210">
                  <c:v>1.9192</c:v>
                </c:pt>
                <c:pt idx="1211">
                  <c:v>1.9334</c:v>
                </c:pt>
                <c:pt idx="1212">
                  <c:v>1.9385000000000001</c:v>
                </c:pt>
                <c:pt idx="1213">
                  <c:v>1.9316</c:v>
                </c:pt>
                <c:pt idx="1214">
                  <c:v>1.9394</c:v>
                </c:pt>
                <c:pt idx="1215">
                  <c:v>1.9428000000000001</c:v>
                </c:pt>
                <c:pt idx="1216">
                  <c:v>1.9514</c:v>
                </c:pt>
                <c:pt idx="1217">
                  <c:v>1.9504000000000001</c:v>
                </c:pt>
                <c:pt idx="1218">
                  <c:v>1.9600000000000002</c:v>
                </c:pt>
              </c:numCache>
            </c:numRef>
          </c:val>
        </c:ser>
        <c:dLbls/>
        <c:axId val="84508672"/>
        <c:axId val="84510208"/>
      </c:areaChart>
      <c:dateAx>
        <c:axId val="84508672"/>
        <c:scaling>
          <c:orientation val="minMax"/>
        </c:scaling>
        <c:axPos val="b"/>
        <c:numFmt formatCode="m/d/yy" sourceLinked="1"/>
        <c:tickLblPos val="nextTo"/>
        <c:crossAx val="84510208"/>
        <c:crosses val="autoZero"/>
        <c:auto val="1"/>
        <c:lblOffset val="100"/>
        <c:baseTimeUnit val="days"/>
      </c:dateAx>
      <c:valAx>
        <c:axId val="84510208"/>
        <c:scaling>
          <c:orientation val="minMax"/>
        </c:scaling>
        <c:axPos val="l"/>
        <c:majorGridlines/>
        <c:numFmt formatCode="0.00%" sourceLinked="1"/>
        <c:tickLblPos val="nextTo"/>
        <c:crossAx val="84508672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Markets Don’t Care About Terrorists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CA, November 18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676400"/>
            <a:ext cx="3352800" cy="33082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Run at the Lows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unchanged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276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,000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, but ticking up last few weeks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headed for Full Unemployment at 5%-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Global Recovery a Driver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Screen Shot 2015-05-18 at 8.0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778000"/>
            <a:ext cx="7299052" cy="4851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Over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609600" y="10668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*The 30 year bull market is clearly over, with every major investor eyeing the exit</a:t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*Fed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interest rate rise is now looking like sure thing in December, has already been discounted by the bond market with 6 point pullback</a:t>
            </a: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*The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stampede to borrow while rates are low is on, US multinationals have borrowed $132 billion in jumbo loans in 2015, they think a December rate hike is real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*Poor liquidity could exacerbate any move down in prices and up in yield</a:t>
            </a: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*Stock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market rally brings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massive short squeeze in Junk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bonds as hedge funds cover shorts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*As liquidity disappears, the risk of a bond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flash crash is rising, big guys can’t get out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Buy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(TBT)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on any dip for more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strength in 2016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0c74f_Game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000500"/>
            <a:ext cx="3606800" cy="2705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400" dirty="0" smtClean="0"/>
              <a:t>Ten Year Treasury Yield (TLT) 2.26%</a:t>
            </a:r>
            <a:br>
              <a:rPr lang="en-US" sz="2400" dirty="0" smtClean="0"/>
            </a:br>
            <a:r>
              <a:rPr lang="en-US" sz="1800" dirty="0" smtClean="0"/>
              <a:t>4 (TLT) put spreads have been profitable in 5 weeks, </a:t>
            </a:r>
            <a:br>
              <a:rPr lang="en-US" sz="1800" dirty="0" smtClean="0"/>
            </a:br>
            <a:r>
              <a:rPr lang="en-US" sz="1600" dirty="0" smtClean="0"/>
              <a:t>rolled down to the 12/$124-$127 vertical bear put debit spread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9271"/>
            <a:ext cx="6731000" cy="50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6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2.26%</a:t>
            </a:r>
            <a:br>
              <a:rPr lang="en-US" sz="2400" dirty="0" smtClean="0"/>
            </a:br>
            <a:r>
              <a:rPr lang="en-US" sz="1800" dirty="0" smtClean="0"/>
              <a:t>2.35% Ceiling Holds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Great Coincident Indicator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1"/>
            <a:ext cx="7061678" cy="53466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)-Big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of 2016?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Awaiting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Upside Breakout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8" y="12192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137"/>
            <a:ext cx="7162800" cy="54232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1.67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to safety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3" y="1371600"/>
            <a:ext cx="6961037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-Whipsaw is the Order of the Day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*Investors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are back in “Buy the Dip” mode, look for new all time high in stocks before yearend, but have become too whippy to trade short term</a:t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*Only a handful of stocks with good fundamentals have maintained uptrends, but all have become expensive, and hence risky.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*Almost all managers, hedged, indexed, and conventional, are down this year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*There is nothing else to buy globally, US stocks offer the best risk/reward and yield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*Investors looking forward to a 2016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earnings recovery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*Stock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and bond return since the end of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US QE a year ago has been zero</a:t>
            </a:r>
            <a:endParaRPr lang="en-US" sz="18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ullrider-rod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1910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Day MA Holds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long the 12/$185-$190 vertical bull debit spread</a:t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Awaiting a “Golden Cross” at yearend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PEDDLING EXTRA HARD TO BRING YOU THESE NUMBERS</a:t>
            </a:r>
            <a:endParaRPr lang="en-US" sz="20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304800" y="1676400"/>
            <a:ext cx="7239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+0.53%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*July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6.42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*February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  *August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+1.27%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*March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+3.00%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*September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11.99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*October Final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-6.19%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*May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+5.15%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*November MTD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4.20%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+3.68%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*2015 Year to Date 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42.23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-1.7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31.48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2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+195.04%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inception,</a:t>
            </a:r>
            <a:b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1.59%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short of NEW ALL TIME HIGH!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39.86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150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Strongest Chart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89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 (HEDJ)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Selling opportunity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Profitable Round Trips! But Missed No.5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599"/>
            <a:ext cx="6741064" cy="51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808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Weak Link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place in a value world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(AAPL), (MSFT),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(VZ), (T), (FB), (IBM)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to Recover 200-Day Moving Average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731000" cy="50963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XTN)-Another Dow Mainstay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(DAL),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38" y="12192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64400" cy="55001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Announcing the Executive Service</a:t>
            </a:r>
            <a:endParaRPr lang="en-US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36713"/>
            <a:ext cx="8229600" cy="4525962"/>
          </a:xfrm>
        </p:spPr>
        <p:txBody>
          <a:bodyPr/>
          <a:lstStyle/>
          <a:p>
            <a:pPr marL="203200" indent="0">
              <a:buNone/>
            </a:pPr>
            <a:r>
              <a:rPr lang="en-US" sz="1800" dirty="0" smtClean="0"/>
              <a:t>*A </a:t>
            </a:r>
            <a:r>
              <a:rPr lang="en-US" sz="1800" dirty="0"/>
              <a:t>risk analysis of your own personal portfolio with the goal of focusing your investment in the highest return sectors for the long term.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</a:t>
            </a:r>
            <a:r>
              <a:rPr lang="en-US" sz="1800" dirty="0" smtClean="0"/>
              <a:t>A </a:t>
            </a:r>
            <a:r>
              <a:rPr lang="en-US" sz="1800" dirty="0"/>
              <a:t>monthly phone call from John Thomas to update you on the current state of play in the global financial markets.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</a:t>
            </a:r>
            <a:r>
              <a:rPr lang="en-US" sz="1800" dirty="0" smtClean="0"/>
              <a:t>Personal </a:t>
            </a:r>
            <a:r>
              <a:rPr lang="en-US" sz="1800" dirty="0"/>
              <a:t>meetings with John </a:t>
            </a:r>
            <a:r>
              <a:rPr lang="en-US" sz="1800" dirty="0" smtClean="0"/>
              <a:t>Thomas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>anywhere in the world once a year </a:t>
            </a:r>
            <a:r>
              <a:rPr lang="en-US" sz="1800" dirty="0" smtClean="0"/>
              <a:t>to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>continue our in depth discussions.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 cost for this highly personalized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>bespoke service is </a:t>
            </a:r>
            <a:r>
              <a:rPr lang="en-US" sz="1800" b="1" dirty="0"/>
              <a:t>$10,000 a year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Limited to the first 10 clients,</a:t>
            </a:r>
            <a:br>
              <a:rPr lang="en-US" sz="1800" dirty="0" smtClean="0"/>
            </a:br>
            <a:r>
              <a:rPr lang="en-US" sz="1800" b="1" dirty="0" smtClean="0"/>
              <a:t>SOME PLACES WENT IN THE FIRST HOUR</a:t>
            </a:r>
            <a:r>
              <a:rPr lang="en-US" sz="1800" dirty="0" smtClean="0"/>
              <a:t>! </a:t>
            </a:r>
            <a:endParaRPr lang="en-US" sz="1800" dirty="0"/>
          </a:p>
        </p:txBody>
      </p:sp>
      <p:pic>
        <p:nvPicPr>
          <p:cNvPr id="4" name="Picture 3" descr="IMG_4836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934399"/>
            <a:ext cx="3050356" cy="36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128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)-Party Postponed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46189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Bank Basket (KRE)-Uptrend Intact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(MTG), (RDN), (SIVB), (CFG), (CFR), (BXS)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32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54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 for the next real catalyst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iPhone 7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of the Week- Valiant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Pricing Scandal Brings a 73% Hit-and Hedge Fund Hell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4269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 iShares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33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Equity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HEDJ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Euro Boost-Beating the US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Yen Boost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47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Markets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EFA)-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Bounce on Commodities Rally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70000"/>
            <a:ext cx="7078453" cy="535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India (EPI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7301" y="762000"/>
            <a:ext cx="3933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Moderate Sized “RISK ON” Book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133600"/>
            <a:ext cx="284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Expiration P&amp;L </a:t>
            </a:r>
            <a:br>
              <a:rPr lang="en-US" sz="2400" b="1" dirty="0" smtClean="0"/>
            </a:br>
            <a:r>
              <a:rPr lang="en-US" sz="2400" b="1" dirty="0" smtClean="0"/>
              <a:t>45.75% YTD</a:t>
            </a:r>
            <a:endParaRPr lang="en-US" sz="24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0073988"/>
              </p:ext>
            </p:extLst>
          </p:nvPr>
        </p:nvGraphicFramePr>
        <p:xfrm>
          <a:off x="4876800" y="2819400"/>
          <a:ext cx="3721100" cy="37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245489"/>
              </p:ext>
            </p:extLst>
          </p:nvPr>
        </p:nvGraphicFramePr>
        <p:xfrm>
          <a:off x="762000" y="1676400"/>
          <a:ext cx="3391192" cy="5011861"/>
        </p:xfrm>
        <a:graphic>
          <a:graphicData uri="http://schemas.openxmlformats.org/drawingml/2006/table">
            <a:tbl>
              <a:tblPr/>
              <a:tblGrid>
                <a:gridCol w="2453203"/>
                <a:gridCol w="937989"/>
              </a:tblGrid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Trading Book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12/$124-$127 put spread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12/$82-$84 put spread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(FXE) 12/$111-$112 put spread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(FXE) 12/$108-$111 put spread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12/$185-$190 call spread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50.00%</a:t>
                      </a:r>
                    </a:p>
                  </a:txBody>
                  <a:tcPr marL="6559" marR="6559" marT="6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One-Way Trade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*The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US will be simultaneously raising rate while Europe cuts rates for the first time since 1994, sets up a perfect long dollar trade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*Draghi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says QE to be expanded, Euro interest rates to be lowered 0.1% at December 3 meeting and maybe more, demolishing Euro (FXE), (EUO), 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*Strong dollar is looking like a sure thing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for rest of 2015, buy every dip</a:t>
            </a: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*Commodities hit new six year low,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killing commodity currencies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(FXC)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and (FXA), will get worse before better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698" y="3403600"/>
            <a:ext cx="2543302" cy="314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More QE Means Weaker Euro</a:t>
            </a:r>
            <a:endParaRPr lang="en-US" sz="2800" dirty="0"/>
          </a:p>
        </p:txBody>
      </p:sp>
      <p:pic>
        <p:nvPicPr>
          <p:cNvPr id="4" name="Picture 3" descr="Screen Shot 2015-11-09 at 7.5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447800"/>
            <a:ext cx="5791200" cy="51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03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(EUO)-Short a Double Position</a:t>
            </a:r>
            <a:b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12/$111-$114 vertical bear put debit spread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12/$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108-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bear put debit spread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89" y="1371600"/>
            <a:ext cx="6977811" cy="528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Index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FXC)-Commodity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Disaster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3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-More QE Coming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12/$82-$84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vertical bear put debit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Japanese Yen ETF (YCS)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Australian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(FXA)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–Feeble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Bounce Vaporizes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7416800" cy="561557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(CYB)-China Stabilizes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065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Currencies (CEW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34" y="1219200"/>
            <a:ext cx="7145547" cy="541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Return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31.48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56825" y="1375075"/>
            <a:ext cx="3281100" cy="49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2617365"/>
              </p:ext>
            </p:extLst>
          </p:nvPr>
        </p:nvGraphicFramePr>
        <p:xfrm>
          <a:off x="609600" y="18288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About Inventories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57200" y="1371600"/>
            <a:ext cx="8153399" cy="6689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600" dirty="0" smtClean="0">
                <a:solidFill>
                  <a:schemeClr val="tx1"/>
                </a:solidFill>
              </a:rPr>
              <a:t>*The oil markets are now moving from seasonal strength to weakness, should bring the final bottom, speculators now play from the long side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*IEA says oil to remain in oversupply until 2020, price under $80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 record 100 million barrels now at sea in storage in tankers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*Both oil and gas inventories are at all time highs, while demand is still flaccid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*OPEC increased production to 31.6 million barrels/day, 2.1 million more than demand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*Natural gas storage hits new all time</a:t>
            </a:r>
            <a:br>
              <a:rPr lang="en-US" sz="1600" dirty="0" smtClean="0"/>
            </a:br>
            <a:r>
              <a:rPr lang="en-US" sz="1600" dirty="0" smtClean="0"/>
              <a:t> high at 4 trillion cubic feet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*Disruption of ISIS supplies is having a minimal</a:t>
            </a:r>
            <a:br>
              <a:rPr lang="en-US" sz="1600" dirty="0" smtClean="0"/>
            </a:br>
            <a:r>
              <a:rPr lang="en-US" sz="1600" dirty="0" smtClean="0"/>
              <a:t>impact on prices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*Iran promises 500,000 b/d in new production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in 2016, once sanctions come off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672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a Q4 Story-A Buy at $44?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Run at the Lows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55" y="11303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Synch with Oil Prices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MLP’s (LINE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-Dividend Suspended!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Shares fall to option value-Entire industry has become high risk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can they maintain leverage in the face of non-recovering oil prices?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02775"/>
            <a:ext cx="7135807" cy="5402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Where Oil was $62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 Phillips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03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 on Warm Winter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Copper-New 6 Year Low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3810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return +39.86%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3620806"/>
              </p:ext>
            </p:extLst>
          </p:nvPr>
        </p:nvGraphicFramePr>
        <p:xfrm>
          <a:off x="609600" y="1524000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 Icahn in Play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93800"/>
            <a:ext cx="7179094" cy="5435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Capitulation</a:t>
            </a:r>
            <a:b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381000" y="1112837"/>
            <a:ext cx="7924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*Perfect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technical failure at 200-day MA brings new lows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*Silver down an incredible 20 consecutive days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*Utter failure to rally on Paris terrorist attacks means the safety aspect of gold holdings is long gone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*December Fed rate hike is the final nail in gold’s coffin, look for a run down to $1,000 by yearend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*Stay away,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gold stocks are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 better play on a dip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with their earnings and dividend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support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*No room for gold in a paper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chasing world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61_Ob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399" y="3810000"/>
            <a:ext cx="2805641" cy="28056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(GLD)-Barf!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162320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96" y="11303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8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Volkswagen Effect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chapter of the “Clean Diesel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Scandal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82188"/>
            <a:ext cx="7328619" cy="55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4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Palladium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Non Diesel Play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2477"/>
            <a:ext cx="7360728" cy="55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954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Rally Dies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533400" y="15240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800" i="0" u="none" strike="noStrike" cap="none" baseline="0" dirty="0" smtClean="0">
                <a:sym typeface="Arial"/>
              </a:rPr>
              <a:t>*Even</a:t>
            </a:r>
            <a:r>
              <a:rPr lang="en-US" sz="1800" i="0" u="none" strike="noStrike" cap="none" dirty="0" smtClean="0">
                <a:sym typeface="Arial"/>
              </a:rPr>
              <a:t> </a:t>
            </a:r>
            <a:r>
              <a:rPr lang="en-US" sz="1800" b="1" i="1" u="none" strike="noStrike" cap="none" dirty="0" smtClean="0">
                <a:sym typeface="Arial"/>
              </a:rPr>
              <a:t>el nino </a:t>
            </a:r>
            <a:r>
              <a:rPr lang="en-US" sz="1800" i="0" u="none" strike="noStrike" cap="none" dirty="0" smtClean="0">
                <a:sym typeface="Arial"/>
              </a:rPr>
              <a:t>is not enough to support </a:t>
            </a:r>
            <a:r>
              <a:rPr lang="en-US" sz="1800" dirty="0"/>
              <a:t>A</a:t>
            </a:r>
            <a:r>
              <a:rPr lang="en-US" sz="1800" i="0" u="none" strike="noStrike" cap="none" dirty="0" smtClean="0">
                <a:sym typeface="Arial"/>
              </a:rPr>
              <a:t>g prices in a hugely oversupplied market</a:t>
            </a:r>
            <a: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*Strong dollar crushing ags once again, Wheat is $182/metric tonne in Russia vs. $220 </a:t>
            </a:r>
            <a:r>
              <a:rPr lang="en-US" sz="1800" dirty="0" smtClean="0">
                <a:solidFill>
                  <a:schemeClr val="tx1"/>
                </a:solidFill>
              </a:rPr>
              <a:t>from the US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, but Russia is running out of wheat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*Saudi Arabia has flipped from a smaller grain exporter to a large importer</a:t>
            </a:r>
            <a: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/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</a:t>
            </a:r>
            <a:r>
              <a:rPr lang="en-US" sz="1800" b="1" i="1" u="none" strike="noStrike" cap="none" dirty="0" smtClean="0">
                <a:sym typeface="Arial"/>
              </a:rPr>
              <a:t>El Nino </a:t>
            </a:r>
            <a:r>
              <a:rPr lang="en-US" sz="1800" i="0" u="none" strike="noStrike" cap="none" dirty="0" smtClean="0">
                <a:sym typeface="Arial"/>
              </a:rPr>
              <a:t>is strengthening, it’s now raining weekly in California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dirty="0" smtClean="0"/>
              <a:t>4 feet of snow already in the Sierras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*New lows in global commodity </a:t>
            </a:r>
            <a:br>
              <a:rPr lang="en-US" sz="1800" dirty="0" smtClean="0"/>
            </a:br>
            <a:r>
              <a:rPr lang="en-US" sz="1800" dirty="0" smtClean="0"/>
              <a:t>collapse isn’t helping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rain-bay-brid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198718"/>
            <a:ext cx="3912006" cy="220208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New Lows!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78975"/>
            <a:ext cx="7098033" cy="53742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 Month Year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228600" y="1265237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*Paris terrorist attacks triggers global “RISK ON” move”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*Stocks too risky to chase here. Wait for bigger dip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1" i="1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The clearer trends and better quality trades have been in bonds and currencies.</a:t>
            </a:r>
            <a:r>
              <a:rPr lang="en-US" sz="2000" b="1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*Kiss bonds goodbye as they head towards 2015 lows, high in yields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*Oil imminently breaking below $40, the final flush is at hand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*New focus in December Fed rate hike breathes new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life into the US dollar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old utterly fails to rally on terrorist attacks, breaks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to new six year lows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*Even </a:t>
            </a:r>
            <a:r>
              <a:rPr lang="en-US" sz="2000" b="1" i="1" dirty="0" smtClean="0">
                <a:latin typeface="Calibri"/>
                <a:ea typeface="Calibri"/>
                <a:cs typeface="Calibri"/>
                <a:sym typeface="Calibri"/>
              </a:rPr>
              <a:t>el nino</a:t>
            </a:r>
            <a:r>
              <a:rPr lang="en-US" sz="20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isn’t enough to support the ags in a huge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oversupply situation</a:t>
            </a:r>
            <a:endParaRPr lang="en-US" sz="200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227" y="3766366"/>
            <a:ext cx="2000373" cy="27868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41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New Lows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Shortage of Supply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533400" y="1341437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*November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homebuilder sentiment down 3 points, first drop in six months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*Warm weather boosting fall sales, market has exploded in recent weeks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*October housing starts -11%, second bad month this year, permits up 4.1%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*Traders loading up on these stocks</a:t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expecting a strong Spring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2016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*Predicted rush to buy homes to beat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fed interest rate hike is unfolding,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2 month wait to get appraisers in Bay area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*Case Shiller S&amp;P 500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National index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continues upward grind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idding-war-400x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733800"/>
            <a:ext cx="4114800" cy="2057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Denver, San Francisco,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reen-Shot-2015-09-29-at-80649-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5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838200"/>
            <a:ext cx="180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+4.7% YOY</a:t>
            </a:r>
            <a:endParaRPr lang="en-US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2000" dirty="0" smtClean="0"/>
              <a:t>(DHI), (LEN), (PHM), (TOL), (NVR) 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457200" y="2057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 big dips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best value names only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 is in,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rallies, buy (TBT)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aside,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next oil down leg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short 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 and Euro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rallies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–stand aside, wait for new low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Volatility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-sell short spikes over $20 through (XIV)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big dips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 trade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estate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homebuilders LT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5720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2786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strategy luncheon tickets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go to: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2015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USA!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286000" y="57150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348412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0" y="1371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u="sng" dirty="0" smtClean="0">
                <a:solidFill>
                  <a:schemeClr val="dk1"/>
                </a:solidFill>
              </a:rPr>
              <a:t>Picks of the Week</a:t>
            </a: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064127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Buys</a:t>
            </a:r>
            <a:r>
              <a:rPr lang="en-US" sz="1600" b="1" dirty="0"/>
              <a:t>:</a:t>
            </a:r>
          </a:p>
          <a:p>
            <a:endParaRPr lang="en-US" sz="1600" b="1" dirty="0"/>
          </a:p>
          <a:p>
            <a:r>
              <a:rPr lang="is-IS" sz="1600" b="1" dirty="0"/>
              <a:t>Amazon (AMZN)                    $640      </a:t>
            </a:r>
            <a:r>
              <a:rPr lang="is-IS" sz="1600" b="1" dirty="0" smtClean="0"/>
              <a:t>   </a:t>
            </a:r>
            <a:r>
              <a:rPr lang="is-IS" sz="1600" b="1" dirty="0"/>
              <a:t>  Target to $672</a:t>
            </a:r>
          </a:p>
          <a:p>
            <a:r>
              <a:rPr lang="is-IS" sz="1600" b="1" dirty="0"/>
              <a:t>Priceline (PCLN)  </a:t>
            </a:r>
            <a:r>
              <a:rPr lang="is-IS" sz="1600" b="1" dirty="0" smtClean="0"/>
              <a:t>     </a:t>
            </a:r>
            <a:r>
              <a:rPr lang="is-IS" sz="1600" b="1" dirty="0"/>
              <a:t> </a:t>
            </a:r>
            <a:r>
              <a:rPr lang="is-IS" sz="1600" b="1" dirty="0" smtClean="0"/>
              <a:t>  </a:t>
            </a:r>
            <a:r>
              <a:rPr lang="is-IS" sz="1600" b="1" dirty="0"/>
              <a:t>          $1,250        Target to $1,310</a:t>
            </a:r>
          </a:p>
          <a:p>
            <a:r>
              <a:rPr lang="is-IS" sz="1600" b="1" dirty="0"/>
              <a:t>Transocean (RIG)      </a:t>
            </a:r>
            <a:r>
              <a:rPr lang="is-IS" sz="1600" b="1" dirty="0" smtClean="0"/>
              <a:t>    </a:t>
            </a:r>
            <a:r>
              <a:rPr lang="is-IS" sz="1600" b="1" dirty="0"/>
              <a:t>        $14.20     </a:t>
            </a:r>
            <a:r>
              <a:rPr lang="is-IS" sz="1600" b="1" dirty="0" smtClean="0"/>
              <a:t>  </a:t>
            </a:r>
            <a:r>
              <a:rPr lang="is-IS" sz="1600" b="1" dirty="0"/>
              <a:t>  Target to $15.60</a:t>
            </a:r>
          </a:p>
          <a:p>
            <a:r>
              <a:rPr lang="is-IS" sz="1600" b="1" dirty="0"/>
              <a:t>L-3 Communications (LLL</a:t>
            </a:r>
            <a:r>
              <a:rPr lang="is-IS" sz="1600" b="1" dirty="0" smtClean="0"/>
              <a:t>) </a:t>
            </a:r>
            <a:r>
              <a:rPr lang="is-IS" sz="1600" b="1" dirty="0"/>
              <a:t>  $122        </a:t>
            </a:r>
            <a:r>
              <a:rPr lang="is-IS" sz="1600" b="1" dirty="0" smtClean="0"/>
              <a:t> </a:t>
            </a:r>
            <a:r>
              <a:rPr lang="is-IS" sz="1600" b="1" dirty="0"/>
              <a:t>  Target to $131</a:t>
            </a:r>
          </a:p>
          <a:p>
            <a:r>
              <a:rPr lang="is-IS" sz="1600" b="1" dirty="0"/>
              <a:t>Raytheon (RTN)          </a:t>
            </a:r>
            <a:r>
              <a:rPr lang="is-IS" sz="1600" b="1" dirty="0" smtClean="0"/>
              <a:t>     </a:t>
            </a:r>
            <a:r>
              <a:rPr lang="is-IS" sz="1600" b="1" dirty="0"/>
              <a:t>      $118       </a:t>
            </a:r>
            <a:r>
              <a:rPr lang="is-IS" sz="1600" b="1" dirty="0" smtClean="0"/>
              <a:t>  </a:t>
            </a:r>
            <a:r>
              <a:rPr lang="is-IS" sz="1600" b="1" dirty="0"/>
              <a:t>  Target to $126</a:t>
            </a:r>
          </a:p>
          <a:p>
            <a:r>
              <a:rPr lang="is-IS" sz="1600" b="1" dirty="0"/>
              <a:t>General Mills (GIS)                $56          </a:t>
            </a:r>
            <a:r>
              <a:rPr lang="is-IS" sz="1600" b="1" dirty="0" smtClean="0"/>
              <a:t> </a:t>
            </a:r>
            <a:r>
              <a:rPr lang="is-IS" sz="1600" b="1" dirty="0"/>
              <a:t>  Target to $62</a:t>
            </a:r>
          </a:p>
          <a:p>
            <a:r>
              <a:rPr lang="is-IS" sz="1600" b="1" dirty="0"/>
              <a:t>General Dynamics (GD)        $143          </a:t>
            </a:r>
            <a:r>
              <a:rPr lang="is-IS" sz="1600" b="1" dirty="0" smtClean="0"/>
              <a:t> </a:t>
            </a:r>
            <a:r>
              <a:rPr lang="is-IS" sz="1600" b="1" dirty="0"/>
              <a:t>Target to $153</a:t>
            </a:r>
          </a:p>
          <a:p>
            <a:endParaRPr lang="is-IS" sz="1600" b="1" dirty="0"/>
          </a:p>
          <a:p>
            <a:r>
              <a:rPr lang="en-US" sz="1600" b="1" dirty="0"/>
              <a:t>Sells:</a:t>
            </a:r>
          </a:p>
          <a:p>
            <a:endParaRPr lang="en-US" sz="1600" b="1" dirty="0"/>
          </a:p>
          <a:p>
            <a:r>
              <a:rPr lang="is-IS" sz="1600" b="1" dirty="0"/>
              <a:t>Celgene (CELG)            </a:t>
            </a:r>
            <a:r>
              <a:rPr lang="is-IS" sz="1600" b="1" dirty="0" smtClean="0"/>
              <a:t> </a:t>
            </a:r>
            <a:r>
              <a:rPr lang="is-IS" sz="1600" b="1" dirty="0"/>
              <a:t>        $117            Target to $102</a:t>
            </a:r>
          </a:p>
          <a:p>
            <a:r>
              <a:rPr lang="is-IS" sz="1600" b="1" dirty="0"/>
              <a:t>Cummins (CMI)            </a:t>
            </a:r>
            <a:r>
              <a:rPr lang="is-IS" sz="1600" b="1" dirty="0" smtClean="0"/>
              <a:t>      </a:t>
            </a:r>
            <a:r>
              <a:rPr lang="is-IS" sz="1600" b="1" dirty="0"/>
              <a:t>    $108            Target to $96</a:t>
            </a:r>
          </a:p>
          <a:p>
            <a:r>
              <a:rPr lang="is-IS" sz="1600" b="1" dirty="0"/>
              <a:t>Alexion (ALXN)               </a:t>
            </a:r>
            <a:r>
              <a:rPr lang="is-IS" sz="1600" b="1" dirty="0" smtClean="0"/>
              <a:t>     </a:t>
            </a:r>
            <a:r>
              <a:rPr lang="is-IS" sz="1600" b="1" dirty="0"/>
              <a:t>  $178            Target to $165</a:t>
            </a:r>
          </a:p>
          <a:p>
            <a:r>
              <a:rPr lang="is-IS" sz="1600" b="1" dirty="0"/>
              <a:t>Las Vegas Sands (LVS)       </a:t>
            </a:r>
            <a:r>
              <a:rPr lang="is-IS" sz="1600" b="1" dirty="0" smtClean="0"/>
              <a:t> </a:t>
            </a:r>
            <a:r>
              <a:rPr lang="is-IS" sz="1600" b="1" dirty="0"/>
              <a:t>$52              Target to $41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Economy-Ramping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*Paris attacks slows Europe and accelerates Euro quantitative easing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*Chinese October imports down 18.8%, demolishing commodities, President Xi says that annual growth won’t fall below 6.5% over next five years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October industrial production down -0.2%, down 9 of 10 months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*Japan enters recession with second quarter of no growth, GDP down -0.8% in Q3.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*China appears to be stabilizing,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now that selling stocks is illegal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*Next to come is a “RISK ON” global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synchronized growth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in 2016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4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1148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</TotalTime>
  <Words>678</Words>
  <Application>Microsoft Office PowerPoint</Application>
  <PresentationFormat>On-screen Show (4:3)</PresentationFormat>
  <Paragraphs>134</Paragraphs>
  <Slides>76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The Mad Hedge Fund Trader “The Markets Don’t Care About Terrorists”</vt:lpstr>
      <vt:lpstr>Trade Alert Performance PEDDLING EXTRA HARD TO BRING YOU THESE NUMBERS</vt:lpstr>
      <vt:lpstr>Announcing the Executive Service</vt:lpstr>
      <vt:lpstr>Slide 3</vt:lpstr>
      <vt:lpstr>Paid Subscriber Trailing 12 Month Audited Return +31.48%</vt:lpstr>
      <vt:lpstr>Slide 5</vt:lpstr>
      <vt:lpstr>Strategy Outlook-The 3 Month Year</vt:lpstr>
      <vt:lpstr>The Bill Davis View </vt:lpstr>
      <vt:lpstr>The Global Economy-Ramping Up</vt:lpstr>
      <vt:lpstr>Weekly Jobless Claims – Another Run at the Lows unchanged 276,000, but ticking up last few weeks headed for Full Unemployment at 5%-Global Recovery a Driver</vt:lpstr>
      <vt:lpstr>Bonds-Game Over</vt:lpstr>
      <vt:lpstr>Ten Year Treasury Yield (TLT) 2.26% 4 (TLT) put spreads have been profitable in 5 weeks,  rolled down to the 12/$124-$127 vertical bear put debit spread</vt:lpstr>
      <vt:lpstr>Ten Year Treasury Yield ($TNX) 2.26% 2.35% Ceiling Holds</vt:lpstr>
      <vt:lpstr>Junk Bonds (HYG) 6.62% Yield A Great Coincident Indicator</vt:lpstr>
      <vt:lpstr>2X Short Treasuries (TBT)-Big Trade of 2016? Awaiting an Upside Breakout </vt:lpstr>
      <vt:lpstr>Emerging Market Debt (ELD) 7.73% Yield- </vt:lpstr>
      <vt:lpstr>Municipal Bonds (MUB)-1.67% yield  Mix of AAA, AA, and A rated bonds-flight to safety</vt:lpstr>
      <vt:lpstr>Stocks-Whipsaw is the Order of the Day</vt:lpstr>
      <vt:lpstr>S&amp;P 500-50 Day MA Holds  long the 12/$185-$190 vertical bull debit spread Awaiting a “Golden Cross” at yearend</vt:lpstr>
      <vt:lpstr> Dow Average- </vt:lpstr>
      <vt:lpstr>NASDAQ (QQQ)-The Strongest Chart</vt:lpstr>
      <vt:lpstr>Europe Hedged Equity (HEDJ)- </vt:lpstr>
      <vt:lpstr>(VIX)-Another Selling opportunity</vt:lpstr>
      <vt:lpstr>(XIV)-Velocity Shares Daily Inverse VIX Short Term ETN 4 Profitable Round Trips! But Missed No.5</vt:lpstr>
      <vt:lpstr>Russell 2000 (IWM)-The Weak Link No place in a value world </vt:lpstr>
      <vt:lpstr>Technology Sector SPDR (XLK), (ROM) (AAPL), (MSFT), (VZ), (T), (FB), (IBM) First to Recover 200-Day Moving Average </vt:lpstr>
      <vt:lpstr>Industrials Sector SPDR (XLI)-Dow Mainstay (GE), (MMM), (UNP), (UTX), (BA), (HON)</vt:lpstr>
      <vt:lpstr>Transports Sector SPDR (XTN)-Another Dow Mainstay (ALGT),  (ALK), (JBLU), (LUV), (CHRW), (DAL), </vt:lpstr>
      <vt:lpstr>Health Care Sector SPDR (XLV), (RXL) (JNJ), (PFE), (MRK), (GILD), (ACT), (AMGN)</vt:lpstr>
      <vt:lpstr>Financial Select SPDR (XLF)-Party Postponed (BLK/B), (WFC), (JPM), (BAC), (C), (GS) </vt:lpstr>
      <vt:lpstr>Regional Bank Basket (KRE)-Uptrend Intact (MTG), (RDN), (SIVB), (CFG), (CFR), (BXS)</vt:lpstr>
      <vt:lpstr>Consumer Discretionary SPDR (XLY) (DIS), (AMZN), (HD), (CMCSA), (MCD), (SBUX)</vt:lpstr>
      <vt:lpstr>Apple (AAPL) – Back to waiting for the next real catalyst-the iPhone 7</vt:lpstr>
      <vt:lpstr>Stock of the Week- Valiant (VRX) – Drug Pricing Scandal Brings a 73% Hit-and Hedge Fund Hell</vt:lpstr>
      <vt:lpstr>Biotech iShares (IBB)- </vt:lpstr>
      <vt:lpstr> Europe Hedged Equity (HEDJ)-Hedged Japan Equity Weak Euro Boost-Beating the US   </vt:lpstr>
      <vt:lpstr>  Japan (DXJ)-Hedged Japan Equity Weak Yen Boost   </vt:lpstr>
      <vt:lpstr>Emerging Markets (EFA)-Bounce on Commodities Rally </vt:lpstr>
      <vt:lpstr> India (EPI)- </vt:lpstr>
      <vt:lpstr>Foreign Currencies-The One-Way Trade</vt:lpstr>
      <vt:lpstr>More QE Means Weaker Euro</vt:lpstr>
      <vt:lpstr>   Euro ($XEU), (FXE), (EUO)-Short a Double Position long the 12/$111-$114 vertical bear put debit spread long the 12/$108-$111 vertical bear put debit spread    </vt:lpstr>
      <vt:lpstr>  Long Dollar Index (UUP)-    </vt:lpstr>
      <vt:lpstr>   Canadian Dollar (FXC)-Commodity Disaster   </vt:lpstr>
      <vt:lpstr>Japanese Yen (FXY)-More QE Coming long the 12/$82-$84 vertical bear put debit spread</vt:lpstr>
      <vt:lpstr>Short Japanese Yen ETF (YCS)</vt:lpstr>
      <vt:lpstr>Australian Dollar (FXA) –Feeble Bounce Vaporizes </vt:lpstr>
      <vt:lpstr>Chinese Yuan- (CYB)-China Stabilizes </vt:lpstr>
      <vt:lpstr>Emerging Market Currencies (CEW)  </vt:lpstr>
      <vt:lpstr>Energy-All About Inventories</vt:lpstr>
      <vt:lpstr>Oil-May Be a Q4 Story-A Buy at $44? A New Run at the Lows </vt:lpstr>
      <vt:lpstr>United States Oil Fund (USO)</vt:lpstr>
      <vt:lpstr>Energy Select Sector SPDR (XLE) (XOM), (CVX), (SLB), (KMI), (EOG), (COP) Way Out of Synch with Oil Prices</vt:lpstr>
      <vt:lpstr>MLP’s (LINE)-Dividend Suspended! Shares fall to option value-Entire industry has become high risk how long can they maintain leverage in the face of non-recovering oil prices?</vt:lpstr>
      <vt:lpstr>Exxon (XOM)- </vt:lpstr>
      <vt:lpstr>Occidental Petroleum (OXY)- Back to Where Oil was $62 </vt:lpstr>
      <vt:lpstr>Conoco Phillips (COP)- </vt:lpstr>
      <vt:lpstr>Natural Gas (UNG)-New Lows on Warm Winter</vt:lpstr>
      <vt:lpstr> Copper-New 6 Year Low  </vt:lpstr>
      <vt:lpstr>Freeport McMoRan (FCX)-Carl Icahn in Play  </vt:lpstr>
      <vt:lpstr>Precious Metals-Capitulation </vt:lpstr>
      <vt:lpstr>Gold (GLD)-Barf!</vt:lpstr>
      <vt:lpstr>Market Vectors Gold Miners ETF- (GDX) </vt:lpstr>
      <vt:lpstr>Silver (SLV)-</vt:lpstr>
      <vt:lpstr>Silver Miners (SIL)</vt:lpstr>
      <vt:lpstr>Platinum (PPLT)-The Volkswagen Effect new chapter of the “Clean Diesel” Scandal</vt:lpstr>
      <vt:lpstr>Palladium (PALL)-The Non Diesel Play</vt:lpstr>
      <vt:lpstr>Agriculture-Rally Dies</vt:lpstr>
      <vt:lpstr>(CORN) – New Lows!</vt:lpstr>
      <vt:lpstr>(WEAT)-</vt:lpstr>
      <vt:lpstr>Ag Commodities ETF (DBA)- New Lows</vt:lpstr>
      <vt:lpstr>Real Estate-Shortage of Supply</vt:lpstr>
      <vt:lpstr>July S&amp;P/Case–Shiller Home Price Index +4.7% YOY, Denver, San Francisco, Dallas</vt:lpstr>
      <vt:lpstr>US Home Construction Index (ITB) (DHI), (LEN), (PHM), (TOL), (NVR)   </vt:lpstr>
      <vt:lpstr>Trade Sheet So What Do We Do About All This?</vt:lpstr>
      <vt:lpstr>To buy strategy luncheon tickets  Please go to:  www.madhedgefundtrader.com   Next Strategy Webinar  12:00 EST Wednesday,  December 2, 2015  San Francisco, CA  USA!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</dc:creator>
  <cp:lastModifiedBy>Nancy Milne</cp:lastModifiedBy>
  <cp:revision>1637</cp:revision>
  <cp:lastPrinted>2015-09-23T15:26:04Z</cp:lastPrinted>
  <dcterms:created xsi:type="dcterms:W3CDTF">2015-02-05T17:12:57Z</dcterms:created>
  <dcterms:modified xsi:type="dcterms:W3CDTF">2015-11-18T16:10:38Z</dcterms:modified>
</cp:coreProperties>
</file>