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5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68" d="100"/>
          <a:sy n="68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Webinar – December 9, 2015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1962"/>
          </a:xfrm>
        </p:spPr>
        <p:txBody>
          <a:bodyPr/>
          <a:lstStyle/>
          <a:p>
            <a:r>
              <a:rPr lang="en-US" dirty="0" smtClean="0"/>
              <a:t>Monthly Charts</a:t>
            </a:r>
            <a:br>
              <a:rPr lang="en-US" dirty="0" smtClean="0"/>
            </a:br>
            <a:r>
              <a:rPr lang="en-US" dirty="0" smtClean="0"/>
              <a:t>of the 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5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8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9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14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43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4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The “Dead Cat Bounce”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The Extreme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6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/>
              <a:t>Let’s look at Multiple</a:t>
            </a:r>
            <a:br>
              <a:rPr lang="en-US" dirty="0" smtClean="0"/>
            </a:br>
            <a:r>
              <a:rPr lang="en-US" dirty="0" smtClean="0"/>
              <a:t>Timeframes and a</a:t>
            </a:r>
            <a:br>
              <a:rPr lang="en-US" dirty="0" smtClean="0"/>
            </a:br>
            <a:r>
              <a:rPr lang="en-US" dirty="0" smtClean="0"/>
              <a:t>Stock I suggested</a:t>
            </a:r>
            <a:br>
              <a:rPr lang="en-US" dirty="0" smtClean="0"/>
            </a:br>
            <a:r>
              <a:rPr lang="en-US" dirty="0" smtClean="0"/>
              <a:t>a while back … 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9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553200"/>
          </a:xfrm>
        </p:spPr>
        <p:txBody>
          <a:bodyPr/>
          <a:lstStyle/>
          <a:p>
            <a:r>
              <a:rPr lang="en-US" dirty="0" smtClean="0"/>
              <a:t>Today I would like to</a:t>
            </a:r>
            <a:br>
              <a:rPr lang="en-US" dirty="0" smtClean="0"/>
            </a:br>
            <a:r>
              <a:rPr lang="en-US" dirty="0" smtClean="0"/>
              <a:t>look at a few short</a:t>
            </a:r>
            <a:br>
              <a:rPr lang="en-US" dirty="0" smtClean="0"/>
            </a:br>
            <a:r>
              <a:rPr lang="en-US" dirty="0" smtClean="0"/>
              <a:t>term charts and</a:t>
            </a:r>
            <a:br>
              <a:rPr lang="en-US" dirty="0" smtClean="0"/>
            </a:br>
            <a:r>
              <a:rPr lang="en-US" dirty="0" smtClean="0"/>
              <a:t>then scope out</a:t>
            </a:r>
            <a:br>
              <a:rPr lang="en-US" dirty="0" smtClean="0"/>
            </a:br>
            <a:r>
              <a:rPr lang="en-US" dirty="0" smtClean="0"/>
              <a:t>to the big picture.</a:t>
            </a:r>
            <a:br>
              <a:rPr lang="en-US" dirty="0" smtClean="0"/>
            </a:br>
            <a:r>
              <a:rPr lang="en-US" dirty="0" smtClean="0"/>
              <a:t>Then end with a few</a:t>
            </a:r>
            <a:br>
              <a:rPr lang="en-US" dirty="0" smtClean="0"/>
            </a:br>
            <a:r>
              <a:rPr lang="en-US" dirty="0" smtClean="0"/>
              <a:t>extreme patterns.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2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200"/>
            <a:ext cx="92964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6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5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52400"/>
            <a:ext cx="92202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01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i="1" dirty="0" smtClean="0"/>
              <a:t>Here is one more 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0161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2202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3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4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I want to show a few</a:t>
            </a:r>
            <a:br>
              <a:rPr lang="en-US" dirty="0" smtClean="0"/>
            </a:br>
            <a:r>
              <a:rPr lang="en-US" dirty="0" smtClean="0"/>
              <a:t>more lower band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8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9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5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5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8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50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"/>
            <a:ext cx="9144000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7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5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1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33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Thanks for watching!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Bill Davis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Mad Day Trader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December 9, 2015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5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en-US" dirty="0" smtClean="0"/>
              <a:t>Let’s scope out </a:t>
            </a:r>
            <a:br>
              <a:rPr lang="en-US" dirty="0" smtClean="0"/>
            </a:br>
            <a:r>
              <a:rPr lang="en-US" dirty="0" smtClean="0"/>
              <a:t>and look at a few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8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/>
              <a:t>Next, I want to take</a:t>
            </a:r>
            <a:br>
              <a:rPr lang="en-US" dirty="0" smtClean="0"/>
            </a:br>
            <a:r>
              <a:rPr lang="en-US" dirty="0" smtClean="0"/>
              <a:t>a look at the long</a:t>
            </a:r>
            <a:br>
              <a:rPr lang="en-US" dirty="0" smtClean="0"/>
            </a:br>
            <a:r>
              <a:rPr lang="en-US" dirty="0" smtClean="0"/>
              <a:t>term charts of the</a:t>
            </a:r>
            <a:br>
              <a:rPr lang="en-US" dirty="0" smtClean="0"/>
            </a:br>
            <a:r>
              <a:rPr lang="en-US" dirty="0" smtClean="0"/>
              <a:t>Indexes, but before I</a:t>
            </a:r>
            <a:br>
              <a:rPr lang="en-US" dirty="0" smtClean="0"/>
            </a:br>
            <a:r>
              <a:rPr lang="en-US" dirty="0" smtClean="0"/>
              <a:t>do I want to</a:t>
            </a:r>
            <a:br>
              <a:rPr lang="en-US" dirty="0" smtClean="0"/>
            </a:br>
            <a:r>
              <a:rPr lang="en-US" dirty="0" smtClean="0"/>
              <a:t>show a chart of GMCR.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8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53</Words>
  <Application>Microsoft Office PowerPoint</Application>
  <PresentationFormat>On-screen Show (4:3)</PresentationFormat>
  <Paragraphs>13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PowerPoint Presentation</vt:lpstr>
      <vt:lpstr>Today I would like to look at a few short term charts and then scope out to the big picture. Then end with a few extreme patterns.</vt:lpstr>
      <vt:lpstr>PowerPoint Presentation</vt:lpstr>
      <vt:lpstr>PowerPoint Presentation</vt:lpstr>
      <vt:lpstr>Let’s scope out  and look at a few days</vt:lpstr>
      <vt:lpstr>PowerPoint Presentation</vt:lpstr>
      <vt:lpstr>PowerPoint Presentation</vt:lpstr>
      <vt:lpstr>Next, I want to take a look at the long term charts of the Indexes, but before I do I want to show a chart of GMCR.</vt:lpstr>
      <vt:lpstr>PowerPoint Presentation</vt:lpstr>
      <vt:lpstr>Monthly Charts of the 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“Dead Cat Bounce” &amp; The Extreme Bands</vt:lpstr>
      <vt:lpstr>Let’s look at Multiple Timeframes and a Stock I suggested a while back … ETE</vt:lpstr>
      <vt:lpstr>PowerPoint Presentation</vt:lpstr>
      <vt:lpstr>PowerPoint Presentation</vt:lpstr>
      <vt:lpstr>PowerPoint Presentation</vt:lpstr>
      <vt:lpstr>Here is one more …</vt:lpstr>
      <vt:lpstr>PowerPoint Presentation</vt:lpstr>
      <vt:lpstr>PowerPoint Presentation</vt:lpstr>
      <vt:lpstr>PowerPoint Presentation</vt:lpstr>
      <vt:lpstr>I want to show a few more lower band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December 9, 2015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19</cp:revision>
  <dcterms:created xsi:type="dcterms:W3CDTF">2015-06-16T15:14:51Z</dcterms:created>
  <dcterms:modified xsi:type="dcterms:W3CDTF">2015-12-09T15:58:56Z</dcterms:modified>
</cp:coreProperties>
</file>