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5" r:id="rId20"/>
    <p:sldId id="276" r:id="rId21"/>
    <p:sldId id="277" r:id="rId22"/>
    <p:sldId id="279" r:id="rId23"/>
    <p:sldId id="280" r:id="rId24"/>
    <p:sldId id="281" r:id="rId25"/>
    <p:sldId id="282" r:id="rId26"/>
    <p:sldId id="283" r:id="rId27"/>
    <p:sldId id="284" r:id="rId28"/>
    <p:sldId id="285" r:id="rId29"/>
    <p:sldId id="286"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99" autoAdjust="0"/>
  </p:normalViewPr>
  <p:slideViewPr>
    <p:cSldViewPr>
      <p:cViewPr varScale="1">
        <p:scale>
          <a:sx n="68" d="100"/>
          <a:sy n="68" d="100"/>
        </p:scale>
        <p:origin x="123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January 13, 2016</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51742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8991599" cy="6781800"/>
          </a:xfrm>
          <a:prstGeom prst="rect">
            <a:avLst/>
          </a:prstGeom>
        </p:spPr>
      </p:pic>
    </p:spTree>
    <p:extLst>
      <p:ext uri="{BB962C8B-B14F-4D97-AF65-F5344CB8AC3E}">
        <p14:creationId xmlns:p14="http://schemas.microsoft.com/office/powerpoint/2010/main" val="135908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7502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799" cy="6705600"/>
          </a:xfrm>
          <a:prstGeom prst="rect">
            <a:avLst/>
          </a:prstGeom>
        </p:spPr>
      </p:pic>
    </p:spTree>
    <p:extLst>
      <p:ext uri="{BB962C8B-B14F-4D97-AF65-F5344CB8AC3E}">
        <p14:creationId xmlns:p14="http://schemas.microsoft.com/office/powerpoint/2010/main" val="144468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839199" cy="6629400"/>
          </a:xfrm>
          <a:prstGeom prst="rect">
            <a:avLst/>
          </a:prstGeom>
        </p:spPr>
      </p:pic>
    </p:spTree>
    <p:extLst>
      <p:ext uri="{BB962C8B-B14F-4D97-AF65-F5344CB8AC3E}">
        <p14:creationId xmlns:p14="http://schemas.microsoft.com/office/powerpoint/2010/main" val="289438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404482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358300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799" cy="6858000"/>
          </a:xfrm>
          <a:prstGeom prst="rect">
            <a:avLst/>
          </a:prstGeom>
        </p:spPr>
      </p:pic>
    </p:spTree>
    <p:extLst>
      <p:ext uri="{BB962C8B-B14F-4D97-AF65-F5344CB8AC3E}">
        <p14:creationId xmlns:p14="http://schemas.microsoft.com/office/powerpoint/2010/main" val="203675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067799" cy="6781800"/>
          </a:xfrm>
          <a:prstGeom prst="rect">
            <a:avLst/>
          </a:prstGeom>
        </p:spPr>
      </p:pic>
    </p:spTree>
    <p:extLst>
      <p:ext uri="{BB962C8B-B14F-4D97-AF65-F5344CB8AC3E}">
        <p14:creationId xmlns:p14="http://schemas.microsoft.com/office/powerpoint/2010/main" val="242218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80759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781800"/>
          </a:xfrm>
        </p:spPr>
        <p:txBody>
          <a:bodyPr/>
          <a:lstStyle/>
          <a:p>
            <a:r>
              <a:rPr lang="en-US" dirty="0" smtClean="0"/>
              <a:t>On today’s webinar, I want </a:t>
            </a:r>
            <a:br>
              <a:rPr lang="en-US" dirty="0" smtClean="0"/>
            </a:br>
            <a:r>
              <a:rPr lang="en-US" dirty="0" smtClean="0"/>
              <a:t>to review the markets </a:t>
            </a:r>
            <a:br>
              <a:rPr lang="en-US" dirty="0" smtClean="0"/>
            </a:br>
            <a:r>
              <a:rPr lang="en-US" dirty="0" smtClean="0"/>
              <a:t>from a short term and </a:t>
            </a:r>
            <a:br>
              <a:rPr lang="en-US" dirty="0" smtClean="0"/>
            </a:br>
            <a:r>
              <a:rPr lang="en-US" dirty="0" smtClean="0"/>
              <a:t>a longer term perspective.</a:t>
            </a:r>
            <a:br>
              <a:rPr lang="en-US" dirty="0" smtClean="0"/>
            </a:br>
            <a:r>
              <a:rPr lang="en-US" dirty="0" smtClean="0"/>
              <a:t>And share an the outlook</a:t>
            </a:r>
            <a:br>
              <a:rPr lang="en-US" dirty="0" smtClean="0"/>
            </a:br>
            <a:r>
              <a:rPr lang="en-US" dirty="0" smtClean="0"/>
              <a:t>for 2016. </a:t>
            </a:r>
            <a:endParaRPr lang="en-US" dirty="0"/>
          </a:p>
        </p:txBody>
      </p:sp>
    </p:spTree>
    <p:extLst>
      <p:ext uri="{BB962C8B-B14F-4D97-AF65-F5344CB8AC3E}">
        <p14:creationId xmlns:p14="http://schemas.microsoft.com/office/powerpoint/2010/main" val="355371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067799" cy="6781800"/>
          </a:xfrm>
          <a:prstGeom prst="rect">
            <a:avLst/>
          </a:prstGeom>
        </p:spPr>
      </p:pic>
    </p:spTree>
    <p:extLst>
      <p:ext uri="{BB962C8B-B14F-4D97-AF65-F5344CB8AC3E}">
        <p14:creationId xmlns:p14="http://schemas.microsoft.com/office/powerpoint/2010/main" val="59688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05600"/>
          </a:xfrm>
          <a:prstGeom prst="rect">
            <a:avLst/>
          </a:prstGeom>
        </p:spPr>
      </p:pic>
    </p:spTree>
    <p:extLst>
      <p:ext uri="{BB962C8B-B14F-4D97-AF65-F5344CB8AC3E}">
        <p14:creationId xmlns:p14="http://schemas.microsoft.com/office/powerpoint/2010/main" val="167673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Let’s summarize:</a:t>
            </a:r>
            <a:br>
              <a:rPr lang="en-US" dirty="0" smtClean="0"/>
            </a:br>
            <a:r>
              <a:rPr lang="en-US" dirty="0" smtClean="0"/>
              <a:t>1) All markets have sold off against their top extreme Bollinger Band</a:t>
            </a:r>
            <a:br>
              <a:rPr lang="en-US" dirty="0" smtClean="0"/>
            </a:br>
            <a:r>
              <a:rPr lang="en-US" dirty="0" smtClean="0"/>
              <a:t>2) All markets have closed under</a:t>
            </a:r>
            <a:br>
              <a:rPr lang="en-US" dirty="0" smtClean="0"/>
            </a:br>
            <a:r>
              <a:rPr lang="en-US" dirty="0" smtClean="0"/>
              <a:t>the 10 period simple moving</a:t>
            </a:r>
            <a:br>
              <a:rPr lang="en-US" dirty="0" smtClean="0"/>
            </a:br>
            <a:r>
              <a:rPr lang="en-US" dirty="0" smtClean="0"/>
              <a:t>average on their monthly charts</a:t>
            </a:r>
            <a:br>
              <a:rPr lang="en-US" dirty="0" smtClean="0"/>
            </a:br>
            <a:r>
              <a:rPr lang="en-US" dirty="0" smtClean="0"/>
              <a:t>3) All markets have had the</a:t>
            </a:r>
            <a:br>
              <a:rPr lang="en-US" dirty="0" smtClean="0"/>
            </a:br>
            <a:r>
              <a:rPr lang="en-US" dirty="0" smtClean="0"/>
              <a:t>Williams %R Cross under -20</a:t>
            </a:r>
            <a:br>
              <a:rPr lang="en-US" dirty="0" smtClean="0"/>
            </a:br>
            <a:r>
              <a:rPr lang="en-US" dirty="0" smtClean="0"/>
              <a:t>on their Monthly Charts.</a:t>
            </a:r>
            <a:endParaRPr lang="en-US" dirty="0"/>
          </a:p>
        </p:txBody>
      </p:sp>
    </p:spTree>
    <p:extLst>
      <p:ext uri="{BB962C8B-B14F-4D97-AF65-F5344CB8AC3E}">
        <p14:creationId xmlns:p14="http://schemas.microsoft.com/office/powerpoint/2010/main" val="57851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lstStyle/>
          <a:p>
            <a:r>
              <a:rPr lang="en-US" dirty="0" smtClean="0"/>
              <a:t>All markets have had the</a:t>
            </a:r>
            <a:br>
              <a:rPr lang="en-US" dirty="0" smtClean="0"/>
            </a:br>
            <a:r>
              <a:rPr lang="en-US" dirty="0" smtClean="0"/>
              <a:t>ADX </a:t>
            </a:r>
            <a:r>
              <a:rPr lang="en-US" dirty="0" smtClean="0"/>
              <a:t>indicator </a:t>
            </a:r>
            <a:r>
              <a:rPr lang="en-US" dirty="0" smtClean="0"/>
              <a:t>move into</a:t>
            </a:r>
            <a:br>
              <a:rPr lang="en-US" dirty="0" smtClean="0"/>
            </a:br>
            <a:r>
              <a:rPr lang="en-US" dirty="0" smtClean="0"/>
              <a:t>a bear trend on their</a:t>
            </a:r>
            <a:br>
              <a:rPr lang="en-US" dirty="0" smtClean="0"/>
            </a:br>
            <a:r>
              <a:rPr lang="en-US" dirty="0" smtClean="0"/>
              <a:t>monthly charts.</a:t>
            </a:r>
            <a:endParaRPr lang="en-US" dirty="0"/>
          </a:p>
        </p:txBody>
      </p:sp>
    </p:spTree>
    <p:extLst>
      <p:ext uri="{BB962C8B-B14F-4D97-AF65-F5344CB8AC3E}">
        <p14:creationId xmlns:p14="http://schemas.microsoft.com/office/powerpoint/2010/main" val="191355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354762"/>
          </a:xfrm>
        </p:spPr>
        <p:txBody>
          <a:bodyPr/>
          <a:lstStyle/>
          <a:p>
            <a:r>
              <a:rPr lang="en-US" dirty="0" smtClean="0"/>
              <a:t>On the weekly charts,</a:t>
            </a:r>
            <a:br>
              <a:rPr lang="en-US" dirty="0" smtClean="0"/>
            </a:br>
            <a:r>
              <a:rPr lang="en-US" dirty="0" smtClean="0"/>
              <a:t>the NASD Composite</a:t>
            </a:r>
            <a:br>
              <a:rPr lang="en-US" dirty="0" smtClean="0"/>
            </a:br>
            <a:r>
              <a:rPr lang="en-US" dirty="0" smtClean="0"/>
              <a:t>is the only market not</a:t>
            </a:r>
            <a:br>
              <a:rPr lang="en-US" dirty="0" smtClean="0"/>
            </a:br>
            <a:r>
              <a:rPr lang="en-US" dirty="0" smtClean="0"/>
              <a:t>to have the bearish</a:t>
            </a:r>
            <a:br>
              <a:rPr lang="en-US" dirty="0" smtClean="0"/>
            </a:br>
            <a:r>
              <a:rPr lang="en-US" dirty="0" smtClean="0"/>
              <a:t>20 </a:t>
            </a:r>
            <a:r>
              <a:rPr lang="en-US" dirty="0" err="1" smtClean="0"/>
              <a:t>sma</a:t>
            </a:r>
            <a:r>
              <a:rPr lang="en-US" dirty="0" smtClean="0"/>
              <a:t> cross under</a:t>
            </a:r>
            <a:br>
              <a:rPr lang="en-US" dirty="0" smtClean="0"/>
            </a:br>
            <a:r>
              <a:rPr lang="en-US" dirty="0" smtClean="0"/>
              <a:t>the 50 </a:t>
            </a:r>
            <a:r>
              <a:rPr lang="en-US" dirty="0" err="1" smtClean="0"/>
              <a:t>ema</a:t>
            </a:r>
            <a:r>
              <a:rPr lang="en-US" dirty="0" smtClean="0"/>
              <a:t>.</a:t>
            </a:r>
            <a:endParaRPr lang="en-US" dirty="0"/>
          </a:p>
        </p:txBody>
      </p:sp>
    </p:spTree>
    <p:extLst>
      <p:ext uri="{BB962C8B-B14F-4D97-AF65-F5344CB8AC3E}">
        <p14:creationId xmlns:p14="http://schemas.microsoft.com/office/powerpoint/2010/main" val="177447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I wanted to look at the</a:t>
            </a:r>
            <a:br>
              <a:rPr lang="en-US" dirty="0" smtClean="0"/>
            </a:br>
            <a:r>
              <a:rPr lang="en-US" dirty="0" smtClean="0"/>
              <a:t>long term charts of</a:t>
            </a:r>
            <a:br>
              <a:rPr lang="en-US" dirty="0" smtClean="0"/>
            </a:br>
            <a:r>
              <a:rPr lang="en-US" dirty="0" smtClean="0"/>
              <a:t>a few other markets …</a:t>
            </a:r>
            <a:endParaRPr lang="en-US" dirty="0"/>
          </a:p>
        </p:txBody>
      </p:sp>
    </p:spTree>
    <p:extLst>
      <p:ext uri="{BB962C8B-B14F-4D97-AF65-F5344CB8AC3E}">
        <p14:creationId xmlns:p14="http://schemas.microsoft.com/office/powerpoint/2010/main" val="16208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15399" cy="6858000"/>
          </a:xfrm>
          <a:prstGeom prst="rect">
            <a:avLst/>
          </a:prstGeom>
        </p:spPr>
      </p:pic>
    </p:spTree>
    <p:extLst>
      <p:ext uri="{BB962C8B-B14F-4D97-AF65-F5344CB8AC3E}">
        <p14:creationId xmlns:p14="http://schemas.microsoft.com/office/powerpoint/2010/main" val="2725678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99114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781800"/>
          </a:xfrm>
          <a:prstGeom prst="rect">
            <a:avLst/>
          </a:prstGeom>
        </p:spPr>
      </p:pic>
    </p:spTree>
    <p:extLst>
      <p:ext uri="{BB962C8B-B14F-4D97-AF65-F5344CB8AC3E}">
        <p14:creationId xmlns:p14="http://schemas.microsoft.com/office/powerpoint/2010/main" val="204179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8991599" cy="6781800"/>
          </a:xfrm>
          <a:prstGeom prst="rect">
            <a:avLst/>
          </a:prstGeom>
        </p:spPr>
      </p:pic>
    </p:spTree>
    <p:extLst>
      <p:ext uri="{BB962C8B-B14F-4D97-AF65-F5344CB8AC3E}">
        <p14:creationId xmlns:p14="http://schemas.microsoft.com/office/powerpoint/2010/main" val="124094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Let’s start by looking at</a:t>
            </a:r>
            <a:br>
              <a:rPr lang="en-US" dirty="0" smtClean="0"/>
            </a:br>
            <a:r>
              <a:rPr lang="en-US" dirty="0" smtClean="0"/>
              <a:t>the Daily Charts for</a:t>
            </a:r>
            <a:br>
              <a:rPr lang="en-US" dirty="0" smtClean="0"/>
            </a:br>
            <a:r>
              <a:rPr lang="en-US" dirty="0" smtClean="0"/>
              <a:t>the major indexes and</a:t>
            </a:r>
            <a:br>
              <a:rPr lang="en-US" dirty="0" smtClean="0"/>
            </a:br>
            <a:r>
              <a:rPr lang="en-US" dirty="0" smtClean="0"/>
              <a:t>the sentiment indicators.</a:t>
            </a:r>
            <a:endParaRPr lang="en-US" dirty="0"/>
          </a:p>
        </p:txBody>
      </p:sp>
    </p:spTree>
    <p:extLst>
      <p:ext uri="{BB962C8B-B14F-4D97-AF65-F5344CB8AC3E}">
        <p14:creationId xmlns:p14="http://schemas.microsoft.com/office/powerpoint/2010/main" val="2585791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br>
              <a:rPr lang="en-US" dirty="0" smtClean="0">
                <a:solidFill>
                  <a:srgbClr val="002060"/>
                </a:solidFill>
              </a:rPr>
            </a:br>
            <a:r>
              <a:rPr lang="en-US" dirty="0" smtClean="0">
                <a:solidFill>
                  <a:srgbClr val="002060"/>
                </a:solidFill>
              </a:rPr>
              <a:t>January 13, 2016</a:t>
            </a:r>
            <a:br>
              <a:rPr lang="en-US" dirty="0" smtClean="0">
                <a:solidFill>
                  <a:srgbClr val="002060"/>
                </a:solidFill>
              </a:rPr>
            </a:br>
            <a:r>
              <a:rPr lang="en-US" dirty="0" smtClean="0">
                <a:solidFill>
                  <a:srgbClr val="002060"/>
                </a:solidFill>
              </a:rPr>
              <a:t> davismdt@gmail.com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553200"/>
          </a:xfrm>
          <a:prstGeom prst="rect">
            <a:avLst/>
          </a:prstGeom>
        </p:spPr>
      </p:pic>
    </p:spTree>
    <p:extLst>
      <p:ext uri="{BB962C8B-B14F-4D97-AF65-F5344CB8AC3E}">
        <p14:creationId xmlns:p14="http://schemas.microsoft.com/office/powerpoint/2010/main" val="57986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067799" cy="6629400"/>
          </a:xfrm>
          <a:prstGeom prst="rect">
            <a:avLst/>
          </a:prstGeom>
        </p:spPr>
      </p:pic>
    </p:spTree>
    <p:extLst>
      <p:ext uri="{BB962C8B-B14F-4D97-AF65-F5344CB8AC3E}">
        <p14:creationId xmlns:p14="http://schemas.microsoft.com/office/powerpoint/2010/main" val="228396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799" cy="6781800"/>
          </a:xfrm>
          <a:prstGeom prst="rect">
            <a:avLst/>
          </a:prstGeom>
        </p:spPr>
      </p:pic>
    </p:spTree>
    <p:extLst>
      <p:ext uri="{BB962C8B-B14F-4D97-AF65-F5344CB8AC3E}">
        <p14:creationId xmlns:p14="http://schemas.microsoft.com/office/powerpoint/2010/main" val="306020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799" cy="6705600"/>
          </a:xfrm>
          <a:prstGeom prst="rect">
            <a:avLst/>
          </a:prstGeom>
        </p:spPr>
      </p:pic>
    </p:spTree>
    <p:extLst>
      <p:ext uri="{BB962C8B-B14F-4D97-AF65-F5344CB8AC3E}">
        <p14:creationId xmlns:p14="http://schemas.microsoft.com/office/powerpoint/2010/main" val="227995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lstStyle/>
          <a:p>
            <a:r>
              <a:rPr lang="en-US" dirty="0" smtClean="0"/>
              <a:t>Let’s look at some</a:t>
            </a:r>
            <a:br>
              <a:rPr lang="en-US" dirty="0" smtClean="0"/>
            </a:br>
            <a:r>
              <a:rPr lang="en-US" dirty="0" smtClean="0"/>
              <a:t>sentiment indicators …</a:t>
            </a:r>
            <a:endParaRPr lang="en-US" dirty="0"/>
          </a:p>
        </p:txBody>
      </p:sp>
    </p:spTree>
    <p:extLst>
      <p:ext uri="{BB962C8B-B14F-4D97-AF65-F5344CB8AC3E}">
        <p14:creationId xmlns:p14="http://schemas.microsoft.com/office/powerpoint/2010/main" val="252811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3999" cy="6781800"/>
          </a:xfrm>
          <a:prstGeom prst="rect">
            <a:avLst/>
          </a:prstGeom>
        </p:spPr>
      </p:pic>
    </p:spTree>
    <p:extLst>
      <p:ext uri="{BB962C8B-B14F-4D97-AF65-F5344CB8AC3E}">
        <p14:creationId xmlns:p14="http://schemas.microsoft.com/office/powerpoint/2010/main" val="459373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50</Words>
  <Application>Microsoft Office PowerPoint</Application>
  <PresentationFormat>On-screen Show (4:3)</PresentationFormat>
  <Paragraphs>12</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On today’s webinar, I want  to review the markets  from a short term and  a longer term perspective. And share an the outlook for 2016. </vt:lpstr>
      <vt:lpstr>Let’s start by looking at the Daily Charts for the major indexes and the sentiment indicators.</vt:lpstr>
      <vt:lpstr>PowerPoint Presentation</vt:lpstr>
      <vt:lpstr>PowerPoint Presentation</vt:lpstr>
      <vt:lpstr>PowerPoint Presentation</vt:lpstr>
      <vt:lpstr>PowerPoint Presentation</vt:lpstr>
      <vt:lpstr>Let’s look at some sentiment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summarize: 1) All markets have sold off against their top extreme Bollinger Band 2) All markets have closed under the 10 period simple moving average on their monthly charts 3) All markets have had the Williams %R Cross under -20 on their Monthly Charts.</vt:lpstr>
      <vt:lpstr>All markets have had the ADX indicator move into a bear trend on their monthly charts.</vt:lpstr>
      <vt:lpstr>On the weekly charts, the NASD Composite is the only market not to have the bearish 20 sma cross under the 50 ema.</vt:lpstr>
      <vt:lpstr>I wanted to look at the long term charts of a few other markets …</vt:lpstr>
      <vt:lpstr>PowerPoint Presentation</vt:lpstr>
      <vt:lpstr>PowerPoint Presentation</vt:lpstr>
      <vt:lpstr>PowerPoint Presentation</vt:lpstr>
      <vt:lpstr>PowerPoint Presentation</vt:lpstr>
      <vt:lpstr>Thanks for watching!  Bill Davis Mad Day Trader January 13, 2016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 Boswell</cp:lastModifiedBy>
  <cp:revision>15</cp:revision>
  <dcterms:created xsi:type="dcterms:W3CDTF">2015-06-16T15:14:51Z</dcterms:created>
  <dcterms:modified xsi:type="dcterms:W3CDTF">2016-01-13T17:35:08Z</dcterms:modified>
</cp:coreProperties>
</file>