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9" r:id="rId1"/>
  </p:sldMasterIdLst>
  <p:notesMasterIdLst>
    <p:notesMasterId r:id="rId80"/>
  </p:notesMasterIdLst>
  <p:sldIdLst>
    <p:sldId id="256" r:id="rId2"/>
    <p:sldId id="395" r:id="rId3"/>
    <p:sldId id="257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423" r:id="rId12"/>
    <p:sldId id="499" r:id="rId13"/>
    <p:sldId id="272" r:id="rId14"/>
    <p:sldId id="273" r:id="rId15"/>
    <p:sldId id="275" r:id="rId16"/>
    <p:sldId id="276" r:id="rId17"/>
    <p:sldId id="279" r:id="rId18"/>
    <p:sldId id="281" r:id="rId19"/>
    <p:sldId id="512" r:id="rId20"/>
    <p:sldId id="513" r:id="rId21"/>
    <p:sldId id="514" r:id="rId22"/>
    <p:sldId id="282" r:id="rId23"/>
    <p:sldId id="283" r:id="rId24"/>
    <p:sldId id="285" r:id="rId25"/>
    <p:sldId id="442" r:id="rId26"/>
    <p:sldId id="287" r:id="rId27"/>
    <p:sldId id="288" r:id="rId28"/>
    <p:sldId id="509" r:id="rId29"/>
    <p:sldId id="504" r:id="rId30"/>
    <p:sldId id="505" r:id="rId31"/>
    <p:sldId id="289" r:id="rId32"/>
    <p:sldId id="481" r:id="rId33"/>
    <p:sldId id="290" r:id="rId34"/>
    <p:sldId id="291" r:id="rId35"/>
    <p:sldId id="487" r:id="rId36"/>
    <p:sldId id="336" r:id="rId37"/>
    <p:sldId id="292" r:id="rId38"/>
    <p:sldId id="405" r:id="rId39"/>
    <p:sldId id="295" r:id="rId40"/>
    <p:sldId id="501" r:id="rId41"/>
    <p:sldId id="482" r:id="rId42"/>
    <p:sldId id="299" r:id="rId43"/>
    <p:sldId id="300" r:id="rId44"/>
    <p:sldId id="301" r:id="rId45"/>
    <p:sldId id="473" r:id="rId46"/>
    <p:sldId id="303" r:id="rId47"/>
    <p:sldId id="304" r:id="rId48"/>
    <p:sldId id="305" r:id="rId49"/>
    <p:sldId id="306" r:id="rId50"/>
    <p:sldId id="307" r:id="rId51"/>
    <p:sldId id="309" r:id="rId52"/>
    <p:sldId id="388" r:id="rId53"/>
    <p:sldId id="312" r:id="rId54"/>
    <p:sldId id="380" r:id="rId55"/>
    <p:sldId id="387" r:id="rId56"/>
    <p:sldId id="511" r:id="rId57"/>
    <p:sldId id="369" r:id="rId58"/>
    <p:sldId id="370" r:id="rId59"/>
    <p:sldId id="371" r:id="rId60"/>
    <p:sldId id="313" r:id="rId61"/>
    <p:sldId id="315" r:id="rId62"/>
    <p:sldId id="316" r:id="rId63"/>
    <p:sldId id="319" r:id="rId64"/>
    <p:sldId id="320" r:id="rId65"/>
    <p:sldId id="322" r:id="rId66"/>
    <p:sldId id="323" r:id="rId67"/>
    <p:sldId id="324" r:id="rId68"/>
    <p:sldId id="474" r:id="rId69"/>
    <p:sldId id="489" r:id="rId70"/>
    <p:sldId id="326" r:id="rId71"/>
    <p:sldId id="327" r:id="rId72"/>
    <p:sldId id="328" r:id="rId73"/>
    <p:sldId id="329" r:id="rId74"/>
    <p:sldId id="331" r:id="rId75"/>
    <p:sldId id="332" r:id="rId76"/>
    <p:sldId id="349" r:id="rId77"/>
    <p:sldId id="492" r:id="rId78"/>
    <p:sldId id="335" r:id="rId7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D65DD7F7-462A-4F70-8277-D15755171BC1}">
  <a:tblStyle styleId="{D65DD7F7-462A-4F70-8277-D15755171BC1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3" autoAdjust="0"/>
    <p:restoredTop sz="94660"/>
  </p:normalViewPr>
  <p:slideViewPr>
    <p:cSldViewPr>
      <p:cViewPr varScale="1">
        <p:scale>
          <a:sx n="82" d="100"/>
          <a:sy n="82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ndybronte:Documents:Positions:2016:January:Position%20Sheet%20201601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ndybronte:Documents:Positions:2016:January:Performance%20%202016011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andybronte:Documents:Positions:2016:January:Performance%20%20201601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pieChart>
        <c:varyColors val="1"/>
        <c:ser>
          <c:idx val="0"/>
          <c:order val="0"/>
          <c:explosion val="25"/>
          <c:val>
            <c:numRef>
              <c:f>Sheet1!$B$16:$B$24</c:f>
              <c:numCache>
                <c:formatCode>0.00%</c:formatCode>
                <c:ptCount val="9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7">
                  <c:v>-0.1</c:v>
                </c:pt>
                <c:pt idx="8">
                  <c:v>-0.1</c:v>
                </c:pt>
              </c:numCache>
            </c:numRef>
          </c:val>
        </c:ser>
        <c:dLbls/>
        <c:firstSliceAng val="0"/>
      </c:pieChart>
    </c:plotArea>
    <c:legend>
      <c:legendPos val="r"/>
      <c:layout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areaChart>
        <c:grouping val="standard"/>
        <c:ser>
          <c:idx val="0"/>
          <c:order val="0"/>
          <c:cat>
            <c:numRef>
              <c:f>Sheet1!$E$1017:$E$1269</c:f>
              <c:numCache>
                <c:formatCode>m/d/yy</c:formatCode>
                <c:ptCount val="253"/>
                <c:pt idx="0">
                  <c:v>42020</c:v>
                </c:pt>
                <c:pt idx="1">
                  <c:v>42024</c:v>
                </c:pt>
                <c:pt idx="2">
                  <c:v>42025</c:v>
                </c:pt>
                <c:pt idx="3">
                  <c:v>42026</c:v>
                </c:pt>
                <c:pt idx="4">
                  <c:v>42027</c:v>
                </c:pt>
                <c:pt idx="5">
                  <c:v>42030</c:v>
                </c:pt>
                <c:pt idx="6">
                  <c:v>42031</c:v>
                </c:pt>
                <c:pt idx="7">
                  <c:v>42032</c:v>
                </c:pt>
                <c:pt idx="8">
                  <c:v>42033</c:v>
                </c:pt>
                <c:pt idx="9">
                  <c:v>42034</c:v>
                </c:pt>
                <c:pt idx="10">
                  <c:v>42037</c:v>
                </c:pt>
                <c:pt idx="11">
                  <c:v>42038</c:v>
                </c:pt>
                <c:pt idx="12">
                  <c:v>42039</c:v>
                </c:pt>
                <c:pt idx="13">
                  <c:v>42040</c:v>
                </c:pt>
                <c:pt idx="14">
                  <c:v>42041</c:v>
                </c:pt>
                <c:pt idx="15">
                  <c:v>42044</c:v>
                </c:pt>
                <c:pt idx="16">
                  <c:v>42045</c:v>
                </c:pt>
                <c:pt idx="17">
                  <c:v>42046</c:v>
                </c:pt>
                <c:pt idx="18">
                  <c:v>42047</c:v>
                </c:pt>
                <c:pt idx="19">
                  <c:v>42048</c:v>
                </c:pt>
                <c:pt idx="20">
                  <c:v>42052</c:v>
                </c:pt>
                <c:pt idx="21">
                  <c:v>42053</c:v>
                </c:pt>
                <c:pt idx="22">
                  <c:v>42054</c:v>
                </c:pt>
                <c:pt idx="23">
                  <c:v>42055</c:v>
                </c:pt>
                <c:pt idx="24">
                  <c:v>42058</c:v>
                </c:pt>
                <c:pt idx="25">
                  <c:v>42059</c:v>
                </c:pt>
                <c:pt idx="26">
                  <c:v>42060</c:v>
                </c:pt>
                <c:pt idx="27">
                  <c:v>42061</c:v>
                </c:pt>
                <c:pt idx="28">
                  <c:v>42062</c:v>
                </c:pt>
                <c:pt idx="29">
                  <c:v>42065</c:v>
                </c:pt>
                <c:pt idx="30">
                  <c:v>42066</c:v>
                </c:pt>
                <c:pt idx="31">
                  <c:v>42067</c:v>
                </c:pt>
                <c:pt idx="32">
                  <c:v>42068</c:v>
                </c:pt>
                <c:pt idx="33">
                  <c:v>42069</c:v>
                </c:pt>
                <c:pt idx="34">
                  <c:v>42072</c:v>
                </c:pt>
                <c:pt idx="35">
                  <c:v>42073</c:v>
                </c:pt>
                <c:pt idx="36">
                  <c:v>42074</c:v>
                </c:pt>
                <c:pt idx="37">
                  <c:v>42075</c:v>
                </c:pt>
                <c:pt idx="38">
                  <c:v>42076</c:v>
                </c:pt>
                <c:pt idx="39">
                  <c:v>42079</c:v>
                </c:pt>
                <c:pt idx="40">
                  <c:v>42080</c:v>
                </c:pt>
                <c:pt idx="41">
                  <c:v>42081</c:v>
                </c:pt>
                <c:pt idx="42">
                  <c:v>42082</c:v>
                </c:pt>
                <c:pt idx="43">
                  <c:v>42083</c:v>
                </c:pt>
                <c:pt idx="44">
                  <c:v>42086</c:v>
                </c:pt>
                <c:pt idx="45">
                  <c:v>42087</c:v>
                </c:pt>
                <c:pt idx="46">
                  <c:v>42088</c:v>
                </c:pt>
                <c:pt idx="47">
                  <c:v>42089</c:v>
                </c:pt>
                <c:pt idx="48">
                  <c:v>42090</c:v>
                </c:pt>
                <c:pt idx="49">
                  <c:v>42093</c:v>
                </c:pt>
                <c:pt idx="50">
                  <c:v>42094</c:v>
                </c:pt>
                <c:pt idx="51">
                  <c:v>42095</c:v>
                </c:pt>
                <c:pt idx="52">
                  <c:v>42096</c:v>
                </c:pt>
                <c:pt idx="53">
                  <c:v>42100</c:v>
                </c:pt>
                <c:pt idx="54">
                  <c:v>42101</c:v>
                </c:pt>
                <c:pt idx="55">
                  <c:v>42102</c:v>
                </c:pt>
                <c:pt idx="56">
                  <c:v>42103</c:v>
                </c:pt>
                <c:pt idx="57">
                  <c:v>42104</c:v>
                </c:pt>
                <c:pt idx="58">
                  <c:v>42107</c:v>
                </c:pt>
                <c:pt idx="59">
                  <c:v>42108</c:v>
                </c:pt>
                <c:pt idx="60">
                  <c:v>42109</c:v>
                </c:pt>
                <c:pt idx="61">
                  <c:v>42110</c:v>
                </c:pt>
                <c:pt idx="62">
                  <c:v>42111</c:v>
                </c:pt>
                <c:pt idx="63">
                  <c:v>42114</c:v>
                </c:pt>
                <c:pt idx="64">
                  <c:v>42115</c:v>
                </c:pt>
                <c:pt idx="65">
                  <c:v>42116</c:v>
                </c:pt>
                <c:pt idx="66">
                  <c:v>42117</c:v>
                </c:pt>
                <c:pt idx="67">
                  <c:v>42118</c:v>
                </c:pt>
                <c:pt idx="68">
                  <c:v>42121</c:v>
                </c:pt>
                <c:pt idx="69">
                  <c:v>42122</c:v>
                </c:pt>
                <c:pt idx="70">
                  <c:v>42123</c:v>
                </c:pt>
                <c:pt idx="71">
                  <c:v>42124</c:v>
                </c:pt>
                <c:pt idx="72">
                  <c:v>42125</c:v>
                </c:pt>
                <c:pt idx="73">
                  <c:v>42128</c:v>
                </c:pt>
                <c:pt idx="74">
                  <c:v>42129</c:v>
                </c:pt>
                <c:pt idx="75">
                  <c:v>42130</c:v>
                </c:pt>
                <c:pt idx="76">
                  <c:v>42131</c:v>
                </c:pt>
                <c:pt idx="77">
                  <c:v>42132</c:v>
                </c:pt>
                <c:pt idx="78">
                  <c:v>42135</c:v>
                </c:pt>
                <c:pt idx="79">
                  <c:v>42136</c:v>
                </c:pt>
                <c:pt idx="80">
                  <c:v>42137</c:v>
                </c:pt>
                <c:pt idx="81">
                  <c:v>42138</c:v>
                </c:pt>
                <c:pt idx="82">
                  <c:v>42139</c:v>
                </c:pt>
                <c:pt idx="83">
                  <c:v>42142</c:v>
                </c:pt>
                <c:pt idx="84">
                  <c:v>42143</c:v>
                </c:pt>
                <c:pt idx="85">
                  <c:v>42144</c:v>
                </c:pt>
                <c:pt idx="86">
                  <c:v>42145</c:v>
                </c:pt>
                <c:pt idx="87">
                  <c:v>42146</c:v>
                </c:pt>
                <c:pt idx="88">
                  <c:v>42150</c:v>
                </c:pt>
                <c:pt idx="89">
                  <c:v>42151</c:v>
                </c:pt>
                <c:pt idx="90">
                  <c:v>42152</c:v>
                </c:pt>
                <c:pt idx="91">
                  <c:v>42153</c:v>
                </c:pt>
                <c:pt idx="92">
                  <c:v>42156</c:v>
                </c:pt>
                <c:pt idx="93">
                  <c:v>42157</c:v>
                </c:pt>
                <c:pt idx="94">
                  <c:v>42158</c:v>
                </c:pt>
                <c:pt idx="95">
                  <c:v>42159</c:v>
                </c:pt>
                <c:pt idx="96">
                  <c:v>42160</c:v>
                </c:pt>
                <c:pt idx="97">
                  <c:v>42163</c:v>
                </c:pt>
                <c:pt idx="98">
                  <c:v>42164</c:v>
                </c:pt>
                <c:pt idx="99">
                  <c:v>42165</c:v>
                </c:pt>
                <c:pt idx="100">
                  <c:v>42166</c:v>
                </c:pt>
                <c:pt idx="101">
                  <c:v>42167</c:v>
                </c:pt>
                <c:pt idx="102">
                  <c:v>42170</c:v>
                </c:pt>
                <c:pt idx="103">
                  <c:v>42171</c:v>
                </c:pt>
                <c:pt idx="104">
                  <c:v>42172</c:v>
                </c:pt>
                <c:pt idx="105">
                  <c:v>42173</c:v>
                </c:pt>
                <c:pt idx="106">
                  <c:v>42174</c:v>
                </c:pt>
                <c:pt idx="107">
                  <c:v>42177</c:v>
                </c:pt>
                <c:pt idx="108">
                  <c:v>42178</c:v>
                </c:pt>
                <c:pt idx="109">
                  <c:v>42179</c:v>
                </c:pt>
                <c:pt idx="110">
                  <c:v>42180</c:v>
                </c:pt>
                <c:pt idx="111">
                  <c:v>42181</c:v>
                </c:pt>
                <c:pt idx="112">
                  <c:v>42184</c:v>
                </c:pt>
                <c:pt idx="113">
                  <c:v>42185</c:v>
                </c:pt>
                <c:pt idx="114">
                  <c:v>42186</c:v>
                </c:pt>
                <c:pt idx="115">
                  <c:v>42187</c:v>
                </c:pt>
                <c:pt idx="116">
                  <c:v>42191</c:v>
                </c:pt>
                <c:pt idx="117">
                  <c:v>42192</c:v>
                </c:pt>
                <c:pt idx="118">
                  <c:v>42193</c:v>
                </c:pt>
                <c:pt idx="119">
                  <c:v>42194</c:v>
                </c:pt>
                <c:pt idx="120">
                  <c:v>42195</c:v>
                </c:pt>
                <c:pt idx="121">
                  <c:v>42198</c:v>
                </c:pt>
                <c:pt idx="122">
                  <c:v>42199</c:v>
                </c:pt>
                <c:pt idx="123">
                  <c:v>42200</c:v>
                </c:pt>
                <c:pt idx="124">
                  <c:v>42201</c:v>
                </c:pt>
                <c:pt idx="125">
                  <c:v>42202</c:v>
                </c:pt>
                <c:pt idx="126">
                  <c:v>42205</c:v>
                </c:pt>
                <c:pt idx="127">
                  <c:v>42206</c:v>
                </c:pt>
                <c:pt idx="128">
                  <c:v>42207</c:v>
                </c:pt>
                <c:pt idx="129">
                  <c:v>42208</c:v>
                </c:pt>
                <c:pt idx="130">
                  <c:v>42209</c:v>
                </c:pt>
                <c:pt idx="131">
                  <c:v>42212</c:v>
                </c:pt>
                <c:pt idx="132">
                  <c:v>42213</c:v>
                </c:pt>
                <c:pt idx="133">
                  <c:v>42214</c:v>
                </c:pt>
                <c:pt idx="134">
                  <c:v>42215</c:v>
                </c:pt>
                <c:pt idx="135">
                  <c:v>42216</c:v>
                </c:pt>
                <c:pt idx="136">
                  <c:v>42219</c:v>
                </c:pt>
                <c:pt idx="137">
                  <c:v>42220</c:v>
                </c:pt>
                <c:pt idx="138">
                  <c:v>42221</c:v>
                </c:pt>
                <c:pt idx="139">
                  <c:v>42222</c:v>
                </c:pt>
                <c:pt idx="140">
                  <c:v>42223</c:v>
                </c:pt>
                <c:pt idx="141">
                  <c:v>42226</c:v>
                </c:pt>
                <c:pt idx="142">
                  <c:v>42227</c:v>
                </c:pt>
                <c:pt idx="143">
                  <c:v>42228</c:v>
                </c:pt>
                <c:pt idx="144">
                  <c:v>42229</c:v>
                </c:pt>
                <c:pt idx="145">
                  <c:v>42230</c:v>
                </c:pt>
                <c:pt idx="146">
                  <c:v>42233</c:v>
                </c:pt>
                <c:pt idx="147">
                  <c:v>42234</c:v>
                </c:pt>
                <c:pt idx="148">
                  <c:v>42235</c:v>
                </c:pt>
                <c:pt idx="149">
                  <c:v>42236</c:v>
                </c:pt>
                <c:pt idx="150">
                  <c:v>42237</c:v>
                </c:pt>
                <c:pt idx="151">
                  <c:v>42240</c:v>
                </c:pt>
                <c:pt idx="152">
                  <c:v>42241</c:v>
                </c:pt>
                <c:pt idx="153">
                  <c:v>42242</c:v>
                </c:pt>
                <c:pt idx="154">
                  <c:v>42243</c:v>
                </c:pt>
                <c:pt idx="155">
                  <c:v>42244</c:v>
                </c:pt>
                <c:pt idx="156">
                  <c:v>42247</c:v>
                </c:pt>
                <c:pt idx="157">
                  <c:v>42248</c:v>
                </c:pt>
                <c:pt idx="158">
                  <c:v>42249</c:v>
                </c:pt>
                <c:pt idx="159">
                  <c:v>42250</c:v>
                </c:pt>
                <c:pt idx="160">
                  <c:v>42251</c:v>
                </c:pt>
                <c:pt idx="161">
                  <c:v>42255</c:v>
                </c:pt>
                <c:pt idx="162">
                  <c:v>42256</c:v>
                </c:pt>
                <c:pt idx="163">
                  <c:v>42257</c:v>
                </c:pt>
                <c:pt idx="164">
                  <c:v>42258</c:v>
                </c:pt>
                <c:pt idx="165">
                  <c:v>42261</c:v>
                </c:pt>
                <c:pt idx="166">
                  <c:v>42262</c:v>
                </c:pt>
                <c:pt idx="167">
                  <c:v>42263</c:v>
                </c:pt>
                <c:pt idx="168">
                  <c:v>42264</c:v>
                </c:pt>
                <c:pt idx="169">
                  <c:v>42265</c:v>
                </c:pt>
                <c:pt idx="170">
                  <c:v>42268</c:v>
                </c:pt>
                <c:pt idx="171">
                  <c:v>42269</c:v>
                </c:pt>
                <c:pt idx="172">
                  <c:v>42270</c:v>
                </c:pt>
                <c:pt idx="173">
                  <c:v>42271</c:v>
                </c:pt>
                <c:pt idx="174">
                  <c:v>42272</c:v>
                </c:pt>
                <c:pt idx="175">
                  <c:v>42275</c:v>
                </c:pt>
                <c:pt idx="176">
                  <c:v>42276</c:v>
                </c:pt>
                <c:pt idx="177">
                  <c:v>42277</c:v>
                </c:pt>
                <c:pt idx="178">
                  <c:v>42278</c:v>
                </c:pt>
                <c:pt idx="179">
                  <c:v>42279</c:v>
                </c:pt>
                <c:pt idx="180">
                  <c:v>42282</c:v>
                </c:pt>
                <c:pt idx="181">
                  <c:v>42283</c:v>
                </c:pt>
                <c:pt idx="182">
                  <c:v>42284</c:v>
                </c:pt>
                <c:pt idx="183">
                  <c:v>42285</c:v>
                </c:pt>
                <c:pt idx="184">
                  <c:v>42286</c:v>
                </c:pt>
                <c:pt idx="185">
                  <c:v>42289</c:v>
                </c:pt>
                <c:pt idx="186">
                  <c:v>42290</c:v>
                </c:pt>
                <c:pt idx="187">
                  <c:v>42291</c:v>
                </c:pt>
                <c:pt idx="188">
                  <c:v>42292</c:v>
                </c:pt>
                <c:pt idx="189">
                  <c:v>42293</c:v>
                </c:pt>
                <c:pt idx="190">
                  <c:v>42296</c:v>
                </c:pt>
                <c:pt idx="191">
                  <c:v>42297</c:v>
                </c:pt>
                <c:pt idx="192">
                  <c:v>42298</c:v>
                </c:pt>
                <c:pt idx="193">
                  <c:v>42299</c:v>
                </c:pt>
                <c:pt idx="194">
                  <c:v>42300</c:v>
                </c:pt>
                <c:pt idx="195">
                  <c:v>42303</c:v>
                </c:pt>
                <c:pt idx="196">
                  <c:v>42304</c:v>
                </c:pt>
                <c:pt idx="197">
                  <c:v>42305</c:v>
                </c:pt>
                <c:pt idx="198">
                  <c:v>42306</c:v>
                </c:pt>
                <c:pt idx="199">
                  <c:v>42307</c:v>
                </c:pt>
                <c:pt idx="200">
                  <c:v>42310</c:v>
                </c:pt>
                <c:pt idx="201">
                  <c:v>42311</c:v>
                </c:pt>
                <c:pt idx="202">
                  <c:v>42312</c:v>
                </c:pt>
                <c:pt idx="203">
                  <c:v>42313</c:v>
                </c:pt>
                <c:pt idx="204">
                  <c:v>42314</c:v>
                </c:pt>
                <c:pt idx="205">
                  <c:v>42317</c:v>
                </c:pt>
                <c:pt idx="206">
                  <c:v>42318</c:v>
                </c:pt>
                <c:pt idx="207">
                  <c:v>42319</c:v>
                </c:pt>
                <c:pt idx="208">
                  <c:v>42320</c:v>
                </c:pt>
                <c:pt idx="209">
                  <c:v>42321</c:v>
                </c:pt>
                <c:pt idx="210">
                  <c:v>42324</c:v>
                </c:pt>
                <c:pt idx="211">
                  <c:v>42325</c:v>
                </c:pt>
                <c:pt idx="212">
                  <c:v>42326</c:v>
                </c:pt>
                <c:pt idx="213">
                  <c:v>42327</c:v>
                </c:pt>
                <c:pt idx="214">
                  <c:v>42328</c:v>
                </c:pt>
                <c:pt idx="215">
                  <c:v>42331</c:v>
                </c:pt>
                <c:pt idx="216">
                  <c:v>42332</c:v>
                </c:pt>
                <c:pt idx="217">
                  <c:v>42333</c:v>
                </c:pt>
                <c:pt idx="218">
                  <c:v>42335</c:v>
                </c:pt>
                <c:pt idx="219">
                  <c:v>42338</c:v>
                </c:pt>
                <c:pt idx="220">
                  <c:v>42339</c:v>
                </c:pt>
                <c:pt idx="221">
                  <c:v>42340</c:v>
                </c:pt>
                <c:pt idx="222">
                  <c:v>42341</c:v>
                </c:pt>
                <c:pt idx="223">
                  <c:v>42342</c:v>
                </c:pt>
                <c:pt idx="224">
                  <c:v>42345</c:v>
                </c:pt>
                <c:pt idx="225">
                  <c:v>42346</c:v>
                </c:pt>
                <c:pt idx="226">
                  <c:v>42347</c:v>
                </c:pt>
                <c:pt idx="227">
                  <c:v>42348</c:v>
                </c:pt>
                <c:pt idx="228">
                  <c:v>42349</c:v>
                </c:pt>
                <c:pt idx="229">
                  <c:v>42352</c:v>
                </c:pt>
                <c:pt idx="230">
                  <c:v>42353</c:v>
                </c:pt>
                <c:pt idx="231">
                  <c:v>42354</c:v>
                </c:pt>
                <c:pt idx="232">
                  <c:v>42355</c:v>
                </c:pt>
                <c:pt idx="233">
                  <c:v>42356</c:v>
                </c:pt>
                <c:pt idx="234">
                  <c:v>42359</c:v>
                </c:pt>
                <c:pt idx="235">
                  <c:v>42360</c:v>
                </c:pt>
                <c:pt idx="236">
                  <c:v>42361</c:v>
                </c:pt>
                <c:pt idx="237">
                  <c:v>42362</c:v>
                </c:pt>
                <c:pt idx="238">
                  <c:v>42366</c:v>
                </c:pt>
                <c:pt idx="239">
                  <c:v>42367</c:v>
                </c:pt>
                <c:pt idx="240">
                  <c:v>42368</c:v>
                </c:pt>
                <c:pt idx="241">
                  <c:v>42369</c:v>
                </c:pt>
                <c:pt idx="242">
                  <c:v>42373</c:v>
                </c:pt>
                <c:pt idx="243">
                  <c:v>42374</c:v>
                </c:pt>
                <c:pt idx="244">
                  <c:v>42375</c:v>
                </c:pt>
                <c:pt idx="245">
                  <c:v>42376</c:v>
                </c:pt>
                <c:pt idx="246">
                  <c:v>42377</c:v>
                </c:pt>
                <c:pt idx="247">
                  <c:v>42380</c:v>
                </c:pt>
                <c:pt idx="248">
                  <c:v>42381</c:v>
                </c:pt>
                <c:pt idx="249">
                  <c:v>42382</c:v>
                </c:pt>
                <c:pt idx="250">
                  <c:v>42383</c:v>
                </c:pt>
                <c:pt idx="251">
                  <c:v>42384</c:v>
                </c:pt>
                <c:pt idx="252">
                  <c:v>42388</c:v>
                </c:pt>
              </c:numCache>
            </c:numRef>
          </c:cat>
          <c:val>
            <c:numRef>
              <c:f>Sheet1!$F$1017:$F$1269</c:f>
              <c:numCache>
                <c:formatCode>0.00%</c:formatCode>
                <c:ptCount val="253"/>
                <c:pt idx="0">
                  <c:v>0</c:v>
                </c:pt>
                <c:pt idx="1">
                  <c:v>-1.1300000000000103E-2</c:v>
                </c:pt>
                <c:pt idx="2">
                  <c:v>-1.2200000000000003E-2</c:v>
                </c:pt>
                <c:pt idx="3">
                  <c:v>3.8000000000000208E-3</c:v>
                </c:pt>
                <c:pt idx="4">
                  <c:v>5.0999999999998798E-3</c:v>
                </c:pt>
                <c:pt idx="5">
                  <c:v>2.2599999999999905E-2</c:v>
                </c:pt>
                <c:pt idx="6">
                  <c:v>1.8000000000000002E-2</c:v>
                </c:pt>
                <c:pt idx="7">
                  <c:v>1.9199999999999901E-2</c:v>
                </c:pt>
                <c:pt idx="8">
                  <c:v>5.2500000000000005E-2</c:v>
                </c:pt>
                <c:pt idx="9">
                  <c:v>3.07999999999999E-2</c:v>
                </c:pt>
                <c:pt idx="10">
                  <c:v>3.8200000000000005E-2</c:v>
                </c:pt>
                <c:pt idx="11">
                  <c:v>3.16000000000001E-2</c:v>
                </c:pt>
                <c:pt idx="12">
                  <c:v>3.5600000000000104E-2</c:v>
                </c:pt>
                <c:pt idx="13">
                  <c:v>4.9399999999999916E-2</c:v>
                </c:pt>
                <c:pt idx="14">
                  <c:v>5.0899999999999911E-2</c:v>
                </c:pt>
                <c:pt idx="15">
                  <c:v>5.3499999999999909E-2</c:v>
                </c:pt>
                <c:pt idx="16">
                  <c:v>5.8100000000000006E-2</c:v>
                </c:pt>
                <c:pt idx="17">
                  <c:v>6.9599999999999898E-2</c:v>
                </c:pt>
                <c:pt idx="18">
                  <c:v>6.6400000000000001E-2</c:v>
                </c:pt>
                <c:pt idx="19">
                  <c:v>7.2400000000000006E-2</c:v>
                </c:pt>
                <c:pt idx="20">
                  <c:v>7.5799999999999909E-2</c:v>
                </c:pt>
                <c:pt idx="21">
                  <c:v>8.1599999999999909E-2</c:v>
                </c:pt>
                <c:pt idx="22">
                  <c:v>9.2600000000000016E-2</c:v>
                </c:pt>
                <c:pt idx="23">
                  <c:v>9.3199999999999908E-2</c:v>
                </c:pt>
                <c:pt idx="24">
                  <c:v>9.6100000000000019E-2</c:v>
                </c:pt>
                <c:pt idx="25">
                  <c:v>9.8800000000000013E-2</c:v>
                </c:pt>
                <c:pt idx="26">
                  <c:v>0.10270000000000001</c:v>
                </c:pt>
                <c:pt idx="27">
                  <c:v>0.10940000000000001</c:v>
                </c:pt>
                <c:pt idx="28">
                  <c:v>0.10690000000000001</c:v>
                </c:pt>
                <c:pt idx="29">
                  <c:v>0.1134</c:v>
                </c:pt>
                <c:pt idx="30">
                  <c:v>0.10840000000000001</c:v>
                </c:pt>
                <c:pt idx="31">
                  <c:v>0.111</c:v>
                </c:pt>
                <c:pt idx="32">
                  <c:v>0.11410000000000001</c:v>
                </c:pt>
                <c:pt idx="33">
                  <c:v>9.9999999999999811E-2</c:v>
                </c:pt>
                <c:pt idx="34">
                  <c:v>0.1024</c:v>
                </c:pt>
                <c:pt idx="35">
                  <c:v>0.1024</c:v>
                </c:pt>
                <c:pt idx="36">
                  <c:v>0.1024</c:v>
                </c:pt>
                <c:pt idx="37">
                  <c:v>0.1024</c:v>
                </c:pt>
                <c:pt idx="38">
                  <c:v>0.1024</c:v>
                </c:pt>
                <c:pt idx="39">
                  <c:v>0.1024</c:v>
                </c:pt>
                <c:pt idx="40">
                  <c:v>0.1024</c:v>
                </c:pt>
                <c:pt idx="41">
                  <c:v>0.13100000000000001</c:v>
                </c:pt>
                <c:pt idx="42">
                  <c:v>0.11900000000000001</c:v>
                </c:pt>
                <c:pt idx="43">
                  <c:v>0.12020000000000002</c:v>
                </c:pt>
                <c:pt idx="44">
                  <c:v>0.11960000000000001</c:v>
                </c:pt>
                <c:pt idx="45">
                  <c:v>0.11940000000000001</c:v>
                </c:pt>
                <c:pt idx="46">
                  <c:v>0.1188</c:v>
                </c:pt>
                <c:pt idx="47">
                  <c:v>0.11470000000000001</c:v>
                </c:pt>
                <c:pt idx="48">
                  <c:v>0.1149</c:v>
                </c:pt>
                <c:pt idx="49">
                  <c:v>0.13930000000000001</c:v>
                </c:pt>
                <c:pt idx="50">
                  <c:v>0.13690000000000002</c:v>
                </c:pt>
                <c:pt idx="51">
                  <c:v>0.1363</c:v>
                </c:pt>
                <c:pt idx="52">
                  <c:v>0.1381</c:v>
                </c:pt>
                <c:pt idx="53">
                  <c:v>0.15100000000000002</c:v>
                </c:pt>
                <c:pt idx="54">
                  <c:v>0.15670000000000003</c:v>
                </c:pt>
                <c:pt idx="55">
                  <c:v>0.17460000000000001</c:v>
                </c:pt>
                <c:pt idx="56">
                  <c:v>0.17230000000000001</c:v>
                </c:pt>
                <c:pt idx="57">
                  <c:v>0.18020000000000003</c:v>
                </c:pt>
                <c:pt idx="58">
                  <c:v>0.1958</c:v>
                </c:pt>
                <c:pt idx="59">
                  <c:v>0.18420000000000003</c:v>
                </c:pt>
                <c:pt idx="60">
                  <c:v>0.21680000000000002</c:v>
                </c:pt>
                <c:pt idx="61">
                  <c:v>0.22390000000000002</c:v>
                </c:pt>
                <c:pt idx="62">
                  <c:v>0.16620000000000001</c:v>
                </c:pt>
                <c:pt idx="63">
                  <c:v>0.20950000000000002</c:v>
                </c:pt>
                <c:pt idx="64">
                  <c:v>0.22700000000000001</c:v>
                </c:pt>
                <c:pt idx="65">
                  <c:v>0.22970000000000002</c:v>
                </c:pt>
                <c:pt idx="66">
                  <c:v>0.22520000000000001</c:v>
                </c:pt>
                <c:pt idx="67">
                  <c:v>0.21690000000000004</c:v>
                </c:pt>
                <c:pt idx="68">
                  <c:v>0.24470000000000003</c:v>
                </c:pt>
                <c:pt idx="69">
                  <c:v>0.24140000000000003</c:v>
                </c:pt>
                <c:pt idx="70">
                  <c:v>0.26130000000000003</c:v>
                </c:pt>
                <c:pt idx="71">
                  <c:v>0.2031</c:v>
                </c:pt>
                <c:pt idx="72">
                  <c:v>0.224</c:v>
                </c:pt>
                <c:pt idx="73">
                  <c:v>0.22590000000000002</c:v>
                </c:pt>
                <c:pt idx="74">
                  <c:v>0.22370000000000001</c:v>
                </c:pt>
                <c:pt idx="75">
                  <c:v>0.20770000000000002</c:v>
                </c:pt>
                <c:pt idx="76">
                  <c:v>0.20920000000000002</c:v>
                </c:pt>
                <c:pt idx="77">
                  <c:v>0.20920000000000002</c:v>
                </c:pt>
                <c:pt idx="78">
                  <c:v>0.24670000000000003</c:v>
                </c:pt>
                <c:pt idx="79">
                  <c:v>0.25219999999999998</c:v>
                </c:pt>
                <c:pt idx="80">
                  <c:v>0.24810000000000001</c:v>
                </c:pt>
                <c:pt idx="81">
                  <c:v>0.23700000000000002</c:v>
                </c:pt>
                <c:pt idx="82">
                  <c:v>0.23600000000000002</c:v>
                </c:pt>
                <c:pt idx="83">
                  <c:v>0.24840000000000004</c:v>
                </c:pt>
                <c:pt idx="84">
                  <c:v>0.25559999999999999</c:v>
                </c:pt>
                <c:pt idx="85">
                  <c:v>0.25359999999999999</c:v>
                </c:pt>
                <c:pt idx="86">
                  <c:v>0.24870000000000003</c:v>
                </c:pt>
                <c:pt idx="87">
                  <c:v>0.25630000000000003</c:v>
                </c:pt>
                <c:pt idx="88">
                  <c:v>0.26019999999999999</c:v>
                </c:pt>
                <c:pt idx="89">
                  <c:v>0.25900000000000001</c:v>
                </c:pt>
                <c:pt idx="90">
                  <c:v>0.2571</c:v>
                </c:pt>
                <c:pt idx="91">
                  <c:v>0.25459999999999999</c:v>
                </c:pt>
                <c:pt idx="92">
                  <c:v>0.25940000000000002</c:v>
                </c:pt>
                <c:pt idx="93">
                  <c:v>0.24830000000000002</c:v>
                </c:pt>
                <c:pt idx="94">
                  <c:v>0.25440000000000002</c:v>
                </c:pt>
                <c:pt idx="95">
                  <c:v>0.24310000000000001</c:v>
                </c:pt>
                <c:pt idx="96">
                  <c:v>0.26740000000000003</c:v>
                </c:pt>
                <c:pt idx="97">
                  <c:v>0.25800000000000001</c:v>
                </c:pt>
                <c:pt idx="98">
                  <c:v>0.26190000000000002</c:v>
                </c:pt>
                <c:pt idx="99">
                  <c:v>0.28110000000000002</c:v>
                </c:pt>
                <c:pt idx="100">
                  <c:v>0.27810000000000001</c:v>
                </c:pt>
                <c:pt idx="101">
                  <c:v>0.27840000000000004</c:v>
                </c:pt>
                <c:pt idx="102">
                  <c:v>0.27910000000000001</c:v>
                </c:pt>
                <c:pt idx="103">
                  <c:v>0.28190000000000004</c:v>
                </c:pt>
                <c:pt idx="104">
                  <c:v>0.29050000000000004</c:v>
                </c:pt>
                <c:pt idx="105">
                  <c:v>0.29030000000000006</c:v>
                </c:pt>
                <c:pt idx="106">
                  <c:v>0.29060000000000002</c:v>
                </c:pt>
                <c:pt idx="107">
                  <c:v>0.29140000000000005</c:v>
                </c:pt>
                <c:pt idx="108">
                  <c:v>0.29140000000000005</c:v>
                </c:pt>
                <c:pt idx="109">
                  <c:v>0.29140000000000005</c:v>
                </c:pt>
                <c:pt idx="110">
                  <c:v>0.29140000000000005</c:v>
                </c:pt>
                <c:pt idx="111">
                  <c:v>0.29140000000000005</c:v>
                </c:pt>
                <c:pt idx="112">
                  <c:v>0.29140000000000005</c:v>
                </c:pt>
                <c:pt idx="113">
                  <c:v>0.29140000000000005</c:v>
                </c:pt>
                <c:pt idx="114">
                  <c:v>0.29140000000000005</c:v>
                </c:pt>
                <c:pt idx="115">
                  <c:v>0.29140000000000005</c:v>
                </c:pt>
                <c:pt idx="116">
                  <c:v>0.29140000000000005</c:v>
                </c:pt>
                <c:pt idx="117">
                  <c:v>0.29140000000000005</c:v>
                </c:pt>
                <c:pt idx="118">
                  <c:v>0.29140000000000005</c:v>
                </c:pt>
                <c:pt idx="119">
                  <c:v>0.28090000000000004</c:v>
                </c:pt>
                <c:pt idx="120">
                  <c:v>0.30310000000000004</c:v>
                </c:pt>
                <c:pt idx="121">
                  <c:v>0.32390000000000008</c:v>
                </c:pt>
                <c:pt idx="122">
                  <c:v>0.32630000000000009</c:v>
                </c:pt>
                <c:pt idx="123">
                  <c:v>0.32960000000000006</c:v>
                </c:pt>
                <c:pt idx="124">
                  <c:v>0.33470000000000005</c:v>
                </c:pt>
                <c:pt idx="125">
                  <c:v>0.3393000000000001</c:v>
                </c:pt>
                <c:pt idx="126">
                  <c:v>0.3373000000000001</c:v>
                </c:pt>
                <c:pt idx="127">
                  <c:v>0.3323000000000001</c:v>
                </c:pt>
                <c:pt idx="128">
                  <c:v>0.34</c:v>
                </c:pt>
                <c:pt idx="129">
                  <c:v>0.33860000000000007</c:v>
                </c:pt>
                <c:pt idx="130">
                  <c:v>0.33840000000000009</c:v>
                </c:pt>
                <c:pt idx="131">
                  <c:v>0.34190000000000004</c:v>
                </c:pt>
                <c:pt idx="132">
                  <c:v>0.34620000000000001</c:v>
                </c:pt>
                <c:pt idx="133">
                  <c:v>0.3417</c:v>
                </c:pt>
                <c:pt idx="134">
                  <c:v>0.34290000000000004</c:v>
                </c:pt>
                <c:pt idx="135">
                  <c:v>0.34600000000000003</c:v>
                </c:pt>
                <c:pt idx="136">
                  <c:v>0.35560000000000003</c:v>
                </c:pt>
                <c:pt idx="137">
                  <c:v>0.35730000000000006</c:v>
                </c:pt>
                <c:pt idx="138">
                  <c:v>0.36580000000000007</c:v>
                </c:pt>
                <c:pt idx="139">
                  <c:v>0.36770000000000003</c:v>
                </c:pt>
                <c:pt idx="140">
                  <c:v>0.36530000000000007</c:v>
                </c:pt>
                <c:pt idx="141">
                  <c:v>0.37150000000000005</c:v>
                </c:pt>
                <c:pt idx="142">
                  <c:v>0.35770000000000002</c:v>
                </c:pt>
                <c:pt idx="143">
                  <c:v>0.36690000000000006</c:v>
                </c:pt>
                <c:pt idx="144">
                  <c:v>0.38850000000000007</c:v>
                </c:pt>
                <c:pt idx="145">
                  <c:v>0.39090000000000008</c:v>
                </c:pt>
                <c:pt idx="146">
                  <c:v>0.39590000000000009</c:v>
                </c:pt>
                <c:pt idx="147">
                  <c:v>0.40800000000000003</c:v>
                </c:pt>
                <c:pt idx="148">
                  <c:v>0.40450000000000003</c:v>
                </c:pt>
                <c:pt idx="149">
                  <c:v>0.40150000000000002</c:v>
                </c:pt>
                <c:pt idx="150">
                  <c:v>0.37660000000000005</c:v>
                </c:pt>
                <c:pt idx="151">
                  <c:v>0.35080000000000006</c:v>
                </c:pt>
                <c:pt idx="152">
                  <c:v>0.36130000000000007</c:v>
                </c:pt>
                <c:pt idx="153">
                  <c:v>0.34900000000000003</c:v>
                </c:pt>
                <c:pt idx="154">
                  <c:v>0.31660000000000005</c:v>
                </c:pt>
                <c:pt idx="155">
                  <c:v>0.33620000000000005</c:v>
                </c:pt>
                <c:pt idx="156">
                  <c:v>0.34660000000000002</c:v>
                </c:pt>
                <c:pt idx="157">
                  <c:v>0.34080000000000005</c:v>
                </c:pt>
                <c:pt idx="158">
                  <c:v>0.36450000000000005</c:v>
                </c:pt>
                <c:pt idx="159">
                  <c:v>0.37490000000000007</c:v>
                </c:pt>
                <c:pt idx="160">
                  <c:v>0.37530000000000008</c:v>
                </c:pt>
                <c:pt idx="161">
                  <c:v>0.37580000000000008</c:v>
                </c:pt>
                <c:pt idx="162">
                  <c:v>0.37920000000000004</c:v>
                </c:pt>
                <c:pt idx="163">
                  <c:v>0.38500000000000006</c:v>
                </c:pt>
                <c:pt idx="164">
                  <c:v>0.38590000000000008</c:v>
                </c:pt>
                <c:pt idx="165">
                  <c:v>0.38590000000000008</c:v>
                </c:pt>
                <c:pt idx="166">
                  <c:v>0.38590000000000008</c:v>
                </c:pt>
                <c:pt idx="167">
                  <c:v>0.38590000000000008</c:v>
                </c:pt>
                <c:pt idx="168">
                  <c:v>0.38590000000000008</c:v>
                </c:pt>
                <c:pt idx="169">
                  <c:v>0.38660000000000005</c:v>
                </c:pt>
                <c:pt idx="170">
                  <c:v>0.39570000000000005</c:v>
                </c:pt>
                <c:pt idx="171">
                  <c:v>0.40510000000000002</c:v>
                </c:pt>
                <c:pt idx="172">
                  <c:v>0.40590000000000004</c:v>
                </c:pt>
                <c:pt idx="173">
                  <c:v>0.43590000000000007</c:v>
                </c:pt>
                <c:pt idx="174">
                  <c:v>0.45850000000000002</c:v>
                </c:pt>
                <c:pt idx="175">
                  <c:v>0.4592</c:v>
                </c:pt>
                <c:pt idx="176">
                  <c:v>0.47210000000000002</c:v>
                </c:pt>
                <c:pt idx="177">
                  <c:v>0.46650000000000003</c:v>
                </c:pt>
                <c:pt idx="178">
                  <c:v>0.46450000000000002</c:v>
                </c:pt>
                <c:pt idx="179">
                  <c:v>0.46100000000000002</c:v>
                </c:pt>
                <c:pt idx="180">
                  <c:v>0.41460000000000002</c:v>
                </c:pt>
                <c:pt idx="181">
                  <c:v>0.40390000000000004</c:v>
                </c:pt>
                <c:pt idx="182">
                  <c:v>0.39560000000000006</c:v>
                </c:pt>
                <c:pt idx="183">
                  <c:v>0.3978000000000001</c:v>
                </c:pt>
                <c:pt idx="184">
                  <c:v>0.3973000000000001</c:v>
                </c:pt>
                <c:pt idx="185">
                  <c:v>0.39660000000000006</c:v>
                </c:pt>
                <c:pt idx="186">
                  <c:v>0.40110000000000001</c:v>
                </c:pt>
                <c:pt idx="187">
                  <c:v>0.39950000000000008</c:v>
                </c:pt>
                <c:pt idx="188">
                  <c:v>0.38450000000000006</c:v>
                </c:pt>
                <c:pt idx="189">
                  <c:v>0.38240000000000007</c:v>
                </c:pt>
                <c:pt idx="190">
                  <c:v>0.38840000000000008</c:v>
                </c:pt>
                <c:pt idx="191">
                  <c:v>0.39510000000000006</c:v>
                </c:pt>
                <c:pt idx="192">
                  <c:v>0.39190000000000008</c:v>
                </c:pt>
                <c:pt idx="193">
                  <c:v>0.39390000000000008</c:v>
                </c:pt>
                <c:pt idx="194">
                  <c:v>0.39510000000000006</c:v>
                </c:pt>
                <c:pt idx="195">
                  <c:v>0.39210000000000006</c:v>
                </c:pt>
                <c:pt idx="196">
                  <c:v>0.39310000000000006</c:v>
                </c:pt>
                <c:pt idx="197">
                  <c:v>0.39260000000000006</c:v>
                </c:pt>
                <c:pt idx="198">
                  <c:v>0.39720000000000005</c:v>
                </c:pt>
                <c:pt idx="199">
                  <c:v>0.40460000000000002</c:v>
                </c:pt>
                <c:pt idx="200">
                  <c:v>0.39620000000000005</c:v>
                </c:pt>
                <c:pt idx="201">
                  <c:v>0.41270000000000001</c:v>
                </c:pt>
                <c:pt idx="202">
                  <c:v>0.41310000000000002</c:v>
                </c:pt>
                <c:pt idx="203">
                  <c:v>0.41540000000000005</c:v>
                </c:pt>
                <c:pt idx="204">
                  <c:v>0.42960000000000004</c:v>
                </c:pt>
                <c:pt idx="205">
                  <c:v>0.43470000000000003</c:v>
                </c:pt>
                <c:pt idx="206">
                  <c:v>0.42780000000000007</c:v>
                </c:pt>
                <c:pt idx="207">
                  <c:v>0.43560000000000004</c:v>
                </c:pt>
                <c:pt idx="208">
                  <c:v>0.43900000000000006</c:v>
                </c:pt>
                <c:pt idx="209">
                  <c:v>0.4476</c:v>
                </c:pt>
                <c:pt idx="210">
                  <c:v>0.4466</c:v>
                </c:pt>
                <c:pt idx="211">
                  <c:v>0.43880000000000008</c:v>
                </c:pt>
                <c:pt idx="212">
                  <c:v>0.45669999999999999</c:v>
                </c:pt>
                <c:pt idx="213">
                  <c:v>0.44159999999999999</c:v>
                </c:pt>
                <c:pt idx="214">
                  <c:v>0.44850000000000001</c:v>
                </c:pt>
                <c:pt idx="215">
                  <c:v>0.45369999999999999</c:v>
                </c:pt>
                <c:pt idx="216">
                  <c:v>0.44950000000000001</c:v>
                </c:pt>
                <c:pt idx="217">
                  <c:v>0.4531</c:v>
                </c:pt>
                <c:pt idx="218">
                  <c:v>0.45700000000000002</c:v>
                </c:pt>
                <c:pt idx="219">
                  <c:v>0.46240000000000003</c:v>
                </c:pt>
                <c:pt idx="220">
                  <c:v>0.45519999999999999</c:v>
                </c:pt>
                <c:pt idx="221">
                  <c:v>0.4541</c:v>
                </c:pt>
                <c:pt idx="222">
                  <c:v>0.43300000000000005</c:v>
                </c:pt>
                <c:pt idx="223">
                  <c:v>0.49030000000000007</c:v>
                </c:pt>
                <c:pt idx="224">
                  <c:v>0.48750000000000004</c:v>
                </c:pt>
                <c:pt idx="225">
                  <c:v>0.47320000000000001</c:v>
                </c:pt>
                <c:pt idx="226">
                  <c:v>0.42530000000000007</c:v>
                </c:pt>
                <c:pt idx="227">
                  <c:v>0.44169999999999998</c:v>
                </c:pt>
                <c:pt idx="228">
                  <c:v>0.40670000000000001</c:v>
                </c:pt>
                <c:pt idx="229">
                  <c:v>0.41250000000000003</c:v>
                </c:pt>
                <c:pt idx="230">
                  <c:v>0.42840000000000006</c:v>
                </c:pt>
                <c:pt idx="231">
                  <c:v>0.43560000000000004</c:v>
                </c:pt>
                <c:pt idx="232">
                  <c:v>0.42640000000000006</c:v>
                </c:pt>
                <c:pt idx="233">
                  <c:v>0.41350000000000003</c:v>
                </c:pt>
                <c:pt idx="234">
                  <c:v>0.41300000000000003</c:v>
                </c:pt>
                <c:pt idx="235">
                  <c:v>0.41300000000000003</c:v>
                </c:pt>
                <c:pt idx="236">
                  <c:v>0.41300000000000003</c:v>
                </c:pt>
                <c:pt idx="237">
                  <c:v>0.41300000000000003</c:v>
                </c:pt>
                <c:pt idx="238">
                  <c:v>0.41300000000000003</c:v>
                </c:pt>
                <c:pt idx="239">
                  <c:v>0.41300000000000003</c:v>
                </c:pt>
                <c:pt idx="240">
                  <c:v>0.41300000000000003</c:v>
                </c:pt>
                <c:pt idx="241">
                  <c:v>0.41300000000000003</c:v>
                </c:pt>
                <c:pt idx="242">
                  <c:v>0.42400000000000004</c:v>
                </c:pt>
                <c:pt idx="243">
                  <c:v>0.43070000000000003</c:v>
                </c:pt>
                <c:pt idx="244">
                  <c:v>0.43090000000000006</c:v>
                </c:pt>
                <c:pt idx="245">
                  <c:v>0.39860000000000007</c:v>
                </c:pt>
                <c:pt idx="246">
                  <c:v>0.3953000000000001</c:v>
                </c:pt>
                <c:pt idx="247">
                  <c:v>0.4017</c:v>
                </c:pt>
                <c:pt idx="248">
                  <c:v>0.38990000000000008</c:v>
                </c:pt>
                <c:pt idx="249">
                  <c:v>0.38910000000000006</c:v>
                </c:pt>
                <c:pt idx="250">
                  <c:v>0.40720000000000001</c:v>
                </c:pt>
                <c:pt idx="251">
                  <c:v>0.43060000000000004</c:v>
                </c:pt>
                <c:pt idx="252">
                  <c:v>0.42320000000000002</c:v>
                </c:pt>
              </c:numCache>
            </c:numRef>
          </c:val>
        </c:ser>
        <c:dLbls/>
        <c:axId val="120750464"/>
        <c:axId val="120752000"/>
      </c:areaChart>
      <c:dateAx>
        <c:axId val="120750464"/>
        <c:scaling>
          <c:orientation val="minMax"/>
        </c:scaling>
        <c:axPos val="b"/>
        <c:numFmt formatCode="m/d/yy" sourceLinked="1"/>
        <c:tickLblPos val="nextTo"/>
        <c:crossAx val="120752000"/>
        <c:crosses val="autoZero"/>
        <c:auto val="1"/>
        <c:lblOffset val="100"/>
        <c:baseTimeUnit val="days"/>
      </c:dateAx>
      <c:valAx>
        <c:axId val="120752000"/>
        <c:scaling>
          <c:orientation val="minMax"/>
        </c:scaling>
        <c:axPos val="l"/>
        <c:majorGridlines/>
        <c:numFmt formatCode="0.00%" sourceLinked="1"/>
        <c:tickLblPos val="nextTo"/>
        <c:crossAx val="120750464"/>
        <c:crosses val="autoZero"/>
        <c:crossBetween val="midCat"/>
      </c:valAx>
    </c:plotArea>
    <c:legend>
      <c:legendPos val="r"/>
      <c:layout/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areaChart>
        <c:grouping val="standard"/>
        <c:ser>
          <c:idx val="0"/>
          <c:order val="0"/>
          <c:cat>
            <c:numRef>
              <c:f>Sheet1!$A$6:$A$1269</c:f>
              <c:numCache>
                <c:formatCode>m/d/yy</c:formatCode>
                <c:ptCount val="1264"/>
                <c:pt idx="0">
                  <c:v>40513</c:v>
                </c:pt>
                <c:pt idx="1">
                  <c:v>40514</c:v>
                </c:pt>
                <c:pt idx="2">
                  <c:v>40515</c:v>
                </c:pt>
                <c:pt idx="3">
                  <c:v>40519</c:v>
                </c:pt>
                <c:pt idx="4">
                  <c:v>40520</c:v>
                </c:pt>
                <c:pt idx="5">
                  <c:v>40521</c:v>
                </c:pt>
                <c:pt idx="6">
                  <c:v>40522</c:v>
                </c:pt>
                <c:pt idx="7">
                  <c:v>40525</c:v>
                </c:pt>
                <c:pt idx="8">
                  <c:v>40526</c:v>
                </c:pt>
                <c:pt idx="9">
                  <c:v>40527</c:v>
                </c:pt>
                <c:pt idx="10">
                  <c:v>40528</c:v>
                </c:pt>
                <c:pt idx="11">
                  <c:v>40529</c:v>
                </c:pt>
                <c:pt idx="12">
                  <c:v>40532</c:v>
                </c:pt>
                <c:pt idx="13">
                  <c:v>40534</c:v>
                </c:pt>
                <c:pt idx="14">
                  <c:v>40535</c:v>
                </c:pt>
                <c:pt idx="15">
                  <c:v>40536</c:v>
                </c:pt>
                <c:pt idx="16">
                  <c:v>40539</c:v>
                </c:pt>
                <c:pt idx="17">
                  <c:v>40540</c:v>
                </c:pt>
                <c:pt idx="18">
                  <c:v>40541</c:v>
                </c:pt>
                <c:pt idx="19">
                  <c:v>40542</c:v>
                </c:pt>
                <c:pt idx="20">
                  <c:v>40543</c:v>
                </c:pt>
                <c:pt idx="21">
                  <c:v>40546</c:v>
                </c:pt>
                <c:pt idx="22">
                  <c:v>40547</c:v>
                </c:pt>
                <c:pt idx="23">
                  <c:v>40548</c:v>
                </c:pt>
                <c:pt idx="24">
                  <c:v>40549</c:v>
                </c:pt>
                <c:pt idx="25">
                  <c:v>40550</c:v>
                </c:pt>
                <c:pt idx="26">
                  <c:v>40553</c:v>
                </c:pt>
                <c:pt idx="27">
                  <c:v>40554</c:v>
                </c:pt>
                <c:pt idx="28">
                  <c:v>40555</c:v>
                </c:pt>
                <c:pt idx="29">
                  <c:v>40556</c:v>
                </c:pt>
                <c:pt idx="30">
                  <c:v>40557</c:v>
                </c:pt>
                <c:pt idx="31">
                  <c:v>40561</c:v>
                </c:pt>
                <c:pt idx="32">
                  <c:v>40562</c:v>
                </c:pt>
                <c:pt idx="33">
                  <c:v>40563</c:v>
                </c:pt>
                <c:pt idx="34">
                  <c:v>40564</c:v>
                </c:pt>
                <c:pt idx="35">
                  <c:v>40567</c:v>
                </c:pt>
                <c:pt idx="36">
                  <c:v>40568</c:v>
                </c:pt>
                <c:pt idx="37">
                  <c:v>40569</c:v>
                </c:pt>
                <c:pt idx="38">
                  <c:v>40570</c:v>
                </c:pt>
                <c:pt idx="39">
                  <c:v>40571</c:v>
                </c:pt>
                <c:pt idx="40">
                  <c:v>40574</c:v>
                </c:pt>
                <c:pt idx="41">
                  <c:v>40575</c:v>
                </c:pt>
                <c:pt idx="42">
                  <c:v>40576</c:v>
                </c:pt>
                <c:pt idx="43">
                  <c:v>40577</c:v>
                </c:pt>
                <c:pt idx="44">
                  <c:v>40578</c:v>
                </c:pt>
                <c:pt idx="45">
                  <c:v>40581</c:v>
                </c:pt>
                <c:pt idx="46">
                  <c:v>40582</c:v>
                </c:pt>
                <c:pt idx="47">
                  <c:v>40583</c:v>
                </c:pt>
                <c:pt idx="48">
                  <c:v>40584</c:v>
                </c:pt>
                <c:pt idx="49">
                  <c:v>40585</c:v>
                </c:pt>
                <c:pt idx="50">
                  <c:v>40588</c:v>
                </c:pt>
                <c:pt idx="51">
                  <c:v>40589</c:v>
                </c:pt>
                <c:pt idx="52">
                  <c:v>40590</c:v>
                </c:pt>
                <c:pt idx="53">
                  <c:v>40591</c:v>
                </c:pt>
                <c:pt idx="54">
                  <c:v>40592</c:v>
                </c:pt>
                <c:pt idx="55">
                  <c:v>40596</c:v>
                </c:pt>
                <c:pt idx="56">
                  <c:v>40597</c:v>
                </c:pt>
                <c:pt idx="57">
                  <c:v>40598</c:v>
                </c:pt>
                <c:pt idx="58">
                  <c:v>40599</c:v>
                </c:pt>
                <c:pt idx="59">
                  <c:v>40602</c:v>
                </c:pt>
                <c:pt idx="60">
                  <c:v>40603</c:v>
                </c:pt>
                <c:pt idx="61">
                  <c:v>40604</c:v>
                </c:pt>
                <c:pt idx="62">
                  <c:v>40605</c:v>
                </c:pt>
                <c:pt idx="63">
                  <c:v>40606</c:v>
                </c:pt>
                <c:pt idx="64">
                  <c:v>40609</c:v>
                </c:pt>
                <c:pt idx="65">
                  <c:v>40610</c:v>
                </c:pt>
                <c:pt idx="66">
                  <c:v>40611</c:v>
                </c:pt>
                <c:pt idx="67">
                  <c:v>40612</c:v>
                </c:pt>
                <c:pt idx="68">
                  <c:v>40613</c:v>
                </c:pt>
                <c:pt idx="69">
                  <c:v>40616</c:v>
                </c:pt>
                <c:pt idx="70">
                  <c:v>40617</c:v>
                </c:pt>
                <c:pt idx="71">
                  <c:v>40618</c:v>
                </c:pt>
                <c:pt idx="72">
                  <c:v>40619</c:v>
                </c:pt>
                <c:pt idx="73">
                  <c:v>40620</c:v>
                </c:pt>
                <c:pt idx="74">
                  <c:v>40624</c:v>
                </c:pt>
                <c:pt idx="75">
                  <c:v>40625</c:v>
                </c:pt>
                <c:pt idx="76">
                  <c:v>40627</c:v>
                </c:pt>
                <c:pt idx="77">
                  <c:v>40630</c:v>
                </c:pt>
                <c:pt idx="78">
                  <c:v>40644</c:v>
                </c:pt>
                <c:pt idx="79">
                  <c:v>40645</c:v>
                </c:pt>
                <c:pt idx="80">
                  <c:v>40646</c:v>
                </c:pt>
                <c:pt idx="81">
                  <c:v>40647</c:v>
                </c:pt>
                <c:pt idx="82">
                  <c:v>40648</c:v>
                </c:pt>
                <c:pt idx="83">
                  <c:v>40651</c:v>
                </c:pt>
                <c:pt idx="84">
                  <c:v>40652</c:v>
                </c:pt>
                <c:pt idx="85">
                  <c:v>40653</c:v>
                </c:pt>
                <c:pt idx="86">
                  <c:v>40654</c:v>
                </c:pt>
                <c:pt idx="87">
                  <c:v>40658</c:v>
                </c:pt>
                <c:pt idx="88">
                  <c:v>40659</c:v>
                </c:pt>
                <c:pt idx="89">
                  <c:v>40662</c:v>
                </c:pt>
                <c:pt idx="90">
                  <c:v>40665</c:v>
                </c:pt>
                <c:pt idx="91">
                  <c:v>40666</c:v>
                </c:pt>
                <c:pt idx="92">
                  <c:v>40667</c:v>
                </c:pt>
                <c:pt idx="93">
                  <c:v>40668</c:v>
                </c:pt>
                <c:pt idx="94">
                  <c:v>40673</c:v>
                </c:pt>
                <c:pt idx="95">
                  <c:v>40674</c:v>
                </c:pt>
                <c:pt idx="96">
                  <c:v>40675</c:v>
                </c:pt>
                <c:pt idx="97">
                  <c:v>40676</c:v>
                </c:pt>
                <c:pt idx="98">
                  <c:v>40679</c:v>
                </c:pt>
                <c:pt idx="99">
                  <c:v>40680</c:v>
                </c:pt>
                <c:pt idx="100">
                  <c:v>40681</c:v>
                </c:pt>
                <c:pt idx="101">
                  <c:v>40682</c:v>
                </c:pt>
                <c:pt idx="102">
                  <c:v>40683</c:v>
                </c:pt>
                <c:pt idx="103">
                  <c:v>40686</c:v>
                </c:pt>
                <c:pt idx="104">
                  <c:v>40687</c:v>
                </c:pt>
                <c:pt idx="105">
                  <c:v>40688</c:v>
                </c:pt>
                <c:pt idx="106">
                  <c:v>40689</c:v>
                </c:pt>
                <c:pt idx="107">
                  <c:v>40690</c:v>
                </c:pt>
                <c:pt idx="108">
                  <c:v>40694</c:v>
                </c:pt>
                <c:pt idx="109">
                  <c:v>40695</c:v>
                </c:pt>
                <c:pt idx="110">
                  <c:v>40696</c:v>
                </c:pt>
                <c:pt idx="111">
                  <c:v>40697</c:v>
                </c:pt>
                <c:pt idx="112">
                  <c:v>40700</c:v>
                </c:pt>
                <c:pt idx="113">
                  <c:v>40701</c:v>
                </c:pt>
                <c:pt idx="114">
                  <c:v>40702</c:v>
                </c:pt>
                <c:pt idx="115">
                  <c:v>40703</c:v>
                </c:pt>
                <c:pt idx="116">
                  <c:v>40704</c:v>
                </c:pt>
                <c:pt idx="117">
                  <c:v>40707</c:v>
                </c:pt>
                <c:pt idx="118">
                  <c:v>40708</c:v>
                </c:pt>
                <c:pt idx="119">
                  <c:v>40709</c:v>
                </c:pt>
                <c:pt idx="120">
                  <c:v>40710</c:v>
                </c:pt>
                <c:pt idx="121">
                  <c:v>40711</c:v>
                </c:pt>
                <c:pt idx="122">
                  <c:v>40714</c:v>
                </c:pt>
                <c:pt idx="123">
                  <c:v>40715</c:v>
                </c:pt>
                <c:pt idx="124">
                  <c:v>40716</c:v>
                </c:pt>
                <c:pt idx="125">
                  <c:v>40717</c:v>
                </c:pt>
                <c:pt idx="126">
                  <c:v>40718</c:v>
                </c:pt>
                <c:pt idx="127">
                  <c:v>40721</c:v>
                </c:pt>
                <c:pt idx="128">
                  <c:v>40723</c:v>
                </c:pt>
                <c:pt idx="129">
                  <c:v>40724</c:v>
                </c:pt>
                <c:pt idx="130">
                  <c:v>40725</c:v>
                </c:pt>
                <c:pt idx="131">
                  <c:v>40729</c:v>
                </c:pt>
                <c:pt idx="132">
                  <c:v>40730</c:v>
                </c:pt>
                <c:pt idx="133">
                  <c:v>40732</c:v>
                </c:pt>
                <c:pt idx="134">
                  <c:v>40735</c:v>
                </c:pt>
                <c:pt idx="135">
                  <c:v>40736</c:v>
                </c:pt>
                <c:pt idx="136">
                  <c:v>40737</c:v>
                </c:pt>
                <c:pt idx="137">
                  <c:v>40738</c:v>
                </c:pt>
                <c:pt idx="138">
                  <c:v>40739</c:v>
                </c:pt>
                <c:pt idx="139">
                  <c:v>40742</c:v>
                </c:pt>
                <c:pt idx="140">
                  <c:v>40743</c:v>
                </c:pt>
                <c:pt idx="141">
                  <c:v>40744</c:v>
                </c:pt>
                <c:pt idx="142">
                  <c:v>40745</c:v>
                </c:pt>
                <c:pt idx="143">
                  <c:v>40746</c:v>
                </c:pt>
                <c:pt idx="144">
                  <c:v>40749</c:v>
                </c:pt>
                <c:pt idx="145">
                  <c:v>40750</c:v>
                </c:pt>
                <c:pt idx="146">
                  <c:v>40751</c:v>
                </c:pt>
                <c:pt idx="147">
                  <c:v>40752</c:v>
                </c:pt>
                <c:pt idx="148">
                  <c:v>40753</c:v>
                </c:pt>
                <c:pt idx="149">
                  <c:v>40756</c:v>
                </c:pt>
                <c:pt idx="150">
                  <c:v>40757</c:v>
                </c:pt>
                <c:pt idx="151">
                  <c:v>40758</c:v>
                </c:pt>
                <c:pt idx="152">
                  <c:v>40759</c:v>
                </c:pt>
                <c:pt idx="153">
                  <c:v>40760</c:v>
                </c:pt>
                <c:pt idx="154">
                  <c:v>40763</c:v>
                </c:pt>
                <c:pt idx="155">
                  <c:v>40764</c:v>
                </c:pt>
                <c:pt idx="156">
                  <c:v>40765</c:v>
                </c:pt>
                <c:pt idx="157">
                  <c:v>40766</c:v>
                </c:pt>
                <c:pt idx="158">
                  <c:v>40767</c:v>
                </c:pt>
                <c:pt idx="159">
                  <c:v>40770</c:v>
                </c:pt>
                <c:pt idx="160">
                  <c:v>40771</c:v>
                </c:pt>
                <c:pt idx="161">
                  <c:v>40772</c:v>
                </c:pt>
                <c:pt idx="162">
                  <c:v>40773</c:v>
                </c:pt>
                <c:pt idx="163">
                  <c:v>40774</c:v>
                </c:pt>
                <c:pt idx="164">
                  <c:v>40777</c:v>
                </c:pt>
                <c:pt idx="165">
                  <c:v>40778</c:v>
                </c:pt>
                <c:pt idx="166">
                  <c:v>40779</c:v>
                </c:pt>
                <c:pt idx="167">
                  <c:v>40780</c:v>
                </c:pt>
                <c:pt idx="168">
                  <c:v>40781</c:v>
                </c:pt>
                <c:pt idx="169">
                  <c:v>40784</c:v>
                </c:pt>
                <c:pt idx="170">
                  <c:v>40785</c:v>
                </c:pt>
                <c:pt idx="171">
                  <c:v>40786</c:v>
                </c:pt>
                <c:pt idx="172">
                  <c:v>40787</c:v>
                </c:pt>
                <c:pt idx="173">
                  <c:v>40788</c:v>
                </c:pt>
                <c:pt idx="174">
                  <c:v>40792</c:v>
                </c:pt>
                <c:pt idx="175">
                  <c:v>40793</c:v>
                </c:pt>
                <c:pt idx="176">
                  <c:v>40795</c:v>
                </c:pt>
                <c:pt idx="177">
                  <c:v>40798</c:v>
                </c:pt>
                <c:pt idx="178">
                  <c:v>40799</c:v>
                </c:pt>
                <c:pt idx="179">
                  <c:v>40800</c:v>
                </c:pt>
                <c:pt idx="180">
                  <c:v>40801</c:v>
                </c:pt>
                <c:pt idx="181">
                  <c:v>40802</c:v>
                </c:pt>
                <c:pt idx="182">
                  <c:v>40805</c:v>
                </c:pt>
                <c:pt idx="183">
                  <c:v>40806</c:v>
                </c:pt>
                <c:pt idx="184">
                  <c:v>40807</c:v>
                </c:pt>
                <c:pt idx="185">
                  <c:v>40808</c:v>
                </c:pt>
                <c:pt idx="186">
                  <c:v>40812</c:v>
                </c:pt>
                <c:pt idx="187">
                  <c:v>40813</c:v>
                </c:pt>
                <c:pt idx="188">
                  <c:v>40815</c:v>
                </c:pt>
                <c:pt idx="189">
                  <c:v>40816</c:v>
                </c:pt>
                <c:pt idx="190">
                  <c:v>40819</c:v>
                </c:pt>
                <c:pt idx="191">
                  <c:v>40821</c:v>
                </c:pt>
                <c:pt idx="192">
                  <c:v>40822</c:v>
                </c:pt>
                <c:pt idx="193">
                  <c:v>40826</c:v>
                </c:pt>
                <c:pt idx="194">
                  <c:v>40827</c:v>
                </c:pt>
                <c:pt idx="195">
                  <c:v>40828</c:v>
                </c:pt>
                <c:pt idx="196">
                  <c:v>40829</c:v>
                </c:pt>
                <c:pt idx="197">
                  <c:v>40830</c:v>
                </c:pt>
                <c:pt idx="198">
                  <c:v>40833</c:v>
                </c:pt>
                <c:pt idx="199">
                  <c:v>40834</c:v>
                </c:pt>
                <c:pt idx="200">
                  <c:v>40835</c:v>
                </c:pt>
                <c:pt idx="201">
                  <c:v>40837</c:v>
                </c:pt>
                <c:pt idx="202">
                  <c:v>40840</c:v>
                </c:pt>
                <c:pt idx="203">
                  <c:v>40841</c:v>
                </c:pt>
                <c:pt idx="204">
                  <c:v>40842</c:v>
                </c:pt>
                <c:pt idx="205">
                  <c:v>40847</c:v>
                </c:pt>
                <c:pt idx="206">
                  <c:v>40848</c:v>
                </c:pt>
                <c:pt idx="207">
                  <c:v>40849</c:v>
                </c:pt>
                <c:pt idx="208">
                  <c:v>40850</c:v>
                </c:pt>
                <c:pt idx="209">
                  <c:v>40851</c:v>
                </c:pt>
                <c:pt idx="210">
                  <c:v>40855</c:v>
                </c:pt>
                <c:pt idx="211">
                  <c:v>40856</c:v>
                </c:pt>
                <c:pt idx="212">
                  <c:v>40857</c:v>
                </c:pt>
                <c:pt idx="213">
                  <c:v>40858</c:v>
                </c:pt>
                <c:pt idx="214">
                  <c:v>40861</c:v>
                </c:pt>
                <c:pt idx="215">
                  <c:v>40862</c:v>
                </c:pt>
                <c:pt idx="216">
                  <c:v>40863</c:v>
                </c:pt>
                <c:pt idx="217">
                  <c:v>40864</c:v>
                </c:pt>
                <c:pt idx="218">
                  <c:v>40865</c:v>
                </c:pt>
                <c:pt idx="219">
                  <c:v>40868</c:v>
                </c:pt>
                <c:pt idx="220">
                  <c:v>40869</c:v>
                </c:pt>
                <c:pt idx="221">
                  <c:v>40870</c:v>
                </c:pt>
                <c:pt idx="222">
                  <c:v>40872</c:v>
                </c:pt>
                <c:pt idx="223">
                  <c:v>40875</c:v>
                </c:pt>
                <c:pt idx="224">
                  <c:v>40876</c:v>
                </c:pt>
                <c:pt idx="225">
                  <c:v>40877</c:v>
                </c:pt>
                <c:pt idx="226">
                  <c:v>40878</c:v>
                </c:pt>
                <c:pt idx="227">
                  <c:v>40879</c:v>
                </c:pt>
                <c:pt idx="228">
                  <c:v>40882</c:v>
                </c:pt>
                <c:pt idx="229">
                  <c:v>40883</c:v>
                </c:pt>
                <c:pt idx="230">
                  <c:v>40884</c:v>
                </c:pt>
                <c:pt idx="231">
                  <c:v>40885</c:v>
                </c:pt>
                <c:pt idx="232">
                  <c:v>40886</c:v>
                </c:pt>
                <c:pt idx="233">
                  <c:v>40889</c:v>
                </c:pt>
                <c:pt idx="234">
                  <c:v>40890</c:v>
                </c:pt>
                <c:pt idx="235">
                  <c:v>40891</c:v>
                </c:pt>
                <c:pt idx="236">
                  <c:v>40892</c:v>
                </c:pt>
                <c:pt idx="237">
                  <c:v>40893</c:v>
                </c:pt>
                <c:pt idx="238">
                  <c:v>40896</c:v>
                </c:pt>
                <c:pt idx="239">
                  <c:v>40897</c:v>
                </c:pt>
                <c:pt idx="240">
                  <c:v>40898</c:v>
                </c:pt>
                <c:pt idx="241">
                  <c:v>40899</c:v>
                </c:pt>
                <c:pt idx="242">
                  <c:v>40900</c:v>
                </c:pt>
                <c:pt idx="243">
                  <c:v>40903</c:v>
                </c:pt>
                <c:pt idx="244">
                  <c:v>40904</c:v>
                </c:pt>
                <c:pt idx="245">
                  <c:v>40905</c:v>
                </c:pt>
                <c:pt idx="246">
                  <c:v>40906</c:v>
                </c:pt>
                <c:pt idx="247">
                  <c:v>40907</c:v>
                </c:pt>
                <c:pt idx="248">
                  <c:v>40910</c:v>
                </c:pt>
                <c:pt idx="249">
                  <c:v>40911</c:v>
                </c:pt>
                <c:pt idx="250">
                  <c:v>40912</c:v>
                </c:pt>
                <c:pt idx="251">
                  <c:v>40913</c:v>
                </c:pt>
                <c:pt idx="252">
                  <c:v>40914</c:v>
                </c:pt>
                <c:pt idx="253">
                  <c:v>40917</c:v>
                </c:pt>
                <c:pt idx="254">
                  <c:v>40918</c:v>
                </c:pt>
                <c:pt idx="255">
                  <c:v>40919</c:v>
                </c:pt>
                <c:pt idx="256">
                  <c:v>40920</c:v>
                </c:pt>
                <c:pt idx="257">
                  <c:v>40921</c:v>
                </c:pt>
                <c:pt idx="258">
                  <c:v>40925</c:v>
                </c:pt>
                <c:pt idx="259">
                  <c:v>40926</c:v>
                </c:pt>
                <c:pt idx="260">
                  <c:v>40927</c:v>
                </c:pt>
                <c:pt idx="261">
                  <c:v>40928</c:v>
                </c:pt>
                <c:pt idx="262">
                  <c:v>40931</c:v>
                </c:pt>
                <c:pt idx="263">
                  <c:v>40932</c:v>
                </c:pt>
                <c:pt idx="264">
                  <c:v>40933</c:v>
                </c:pt>
                <c:pt idx="265">
                  <c:v>40934</c:v>
                </c:pt>
                <c:pt idx="266">
                  <c:v>40935</c:v>
                </c:pt>
                <c:pt idx="267">
                  <c:v>40938</c:v>
                </c:pt>
                <c:pt idx="268">
                  <c:v>40939</c:v>
                </c:pt>
                <c:pt idx="269">
                  <c:v>40940</c:v>
                </c:pt>
                <c:pt idx="270">
                  <c:v>40941</c:v>
                </c:pt>
                <c:pt idx="271">
                  <c:v>40942</c:v>
                </c:pt>
                <c:pt idx="272">
                  <c:v>40945</c:v>
                </c:pt>
                <c:pt idx="273">
                  <c:v>40946</c:v>
                </c:pt>
                <c:pt idx="274">
                  <c:v>40947</c:v>
                </c:pt>
                <c:pt idx="275">
                  <c:v>40948</c:v>
                </c:pt>
                <c:pt idx="276">
                  <c:v>40949</c:v>
                </c:pt>
                <c:pt idx="277">
                  <c:v>40952</c:v>
                </c:pt>
                <c:pt idx="278">
                  <c:v>40953</c:v>
                </c:pt>
                <c:pt idx="279">
                  <c:v>40954</c:v>
                </c:pt>
                <c:pt idx="280">
                  <c:v>40955</c:v>
                </c:pt>
                <c:pt idx="281">
                  <c:v>40956</c:v>
                </c:pt>
                <c:pt idx="282">
                  <c:v>40960</c:v>
                </c:pt>
                <c:pt idx="283">
                  <c:v>40961</c:v>
                </c:pt>
                <c:pt idx="284">
                  <c:v>40962</c:v>
                </c:pt>
                <c:pt idx="285">
                  <c:v>40963</c:v>
                </c:pt>
                <c:pt idx="286">
                  <c:v>40966</c:v>
                </c:pt>
                <c:pt idx="287">
                  <c:v>40967</c:v>
                </c:pt>
                <c:pt idx="288">
                  <c:v>40968</c:v>
                </c:pt>
                <c:pt idx="289">
                  <c:v>40969</c:v>
                </c:pt>
                <c:pt idx="290">
                  <c:v>40970</c:v>
                </c:pt>
                <c:pt idx="291">
                  <c:v>40973</c:v>
                </c:pt>
                <c:pt idx="292">
                  <c:v>40974</c:v>
                </c:pt>
                <c:pt idx="293">
                  <c:v>40975</c:v>
                </c:pt>
                <c:pt idx="294">
                  <c:v>40976</c:v>
                </c:pt>
                <c:pt idx="295">
                  <c:v>40977</c:v>
                </c:pt>
                <c:pt idx="296">
                  <c:v>40980</c:v>
                </c:pt>
                <c:pt idx="297">
                  <c:v>40981</c:v>
                </c:pt>
                <c:pt idx="298">
                  <c:v>40982</c:v>
                </c:pt>
                <c:pt idx="299">
                  <c:v>40983</c:v>
                </c:pt>
                <c:pt idx="300">
                  <c:v>40984</c:v>
                </c:pt>
                <c:pt idx="301">
                  <c:v>40987</c:v>
                </c:pt>
                <c:pt idx="302">
                  <c:v>40988</c:v>
                </c:pt>
                <c:pt idx="303">
                  <c:v>40989</c:v>
                </c:pt>
                <c:pt idx="304">
                  <c:v>40990</c:v>
                </c:pt>
                <c:pt idx="305">
                  <c:v>40991</c:v>
                </c:pt>
                <c:pt idx="306">
                  <c:v>40994</c:v>
                </c:pt>
                <c:pt idx="307">
                  <c:v>40995</c:v>
                </c:pt>
                <c:pt idx="308">
                  <c:v>40996</c:v>
                </c:pt>
                <c:pt idx="309">
                  <c:v>40997</c:v>
                </c:pt>
                <c:pt idx="310">
                  <c:v>40998</c:v>
                </c:pt>
                <c:pt idx="311">
                  <c:v>41001</c:v>
                </c:pt>
                <c:pt idx="312">
                  <c:v>41002</c:v>
                </c:pt>
                <c:pt idx="313">
                  <c:v>41003</c:v>
                </c:pt>
                <c:pt idx="314">
                  <c:v>41004</c:v>
                </c:pt>
                <c:pt idx="315">
                  <c:v>41008</c:v>
                </c:pt>
                <c:pt idx="316">
                  <c:v>41009</c:v>
                </c:pt>
                <c:pt idx="317">
                  <c:v>41010</c:v>
                </c:pt>
                <c:pt idx="318">
                  <c:v>41011</c:v>
                </c:pt>
                <c:pt idx="319">
                  <c:v>41012</c:v>
                </c:pt>
                <c:pt idx="320">
                  <c:v>41015</c:v>
                </c:pt>
                <c:pt idx="321">
                  <c:v>41017</c:v>
                </c:pt>
                <c:pt idx="322">
                  <c:v>41018</c:v>
                </c:pt>
                <c:pt idx="323">
                  <c:v>41019</c:v>
                </c:pt>
                <c:pt idx="324">
                  <c:v>41022</c:v>
                </c:pt>
                <c:pt idx="325">
                  <c:v>41023</c:v>
                </c:pt>
                <c:pt idx="326">
                  <c:v>41024</c:v>
                </c:pt>
                <c:pt idx="327">
                  <c:v>41025</c:v>
                </c:pt>
                <c:pt idx="328">
                  <c:v>41026</c:v>
                </c:pt>
                <c:pt idx="329">
                  <c:v>41029</c:v>
                </c:pt>
                <c:pt idx="330">
                  <c:v>41030</c:v>
                </c:pt>
                <c:pt idx="331">
                  <c:v>41031</c:v>
                </c:pt>
                <c:pt idx="332">
                  <c:v>41032</c:v>
                </c:pt>
                <c:pt idx="333">
                  <c:v>41033</c:v>
                </c:pt>
                <c:pt idx="334">
                  <c:v>41036</c:v>
                </c:pt>
                <c:pt idx="335">
                  <c:v>41037</c:v>
                </c:pt>
                <c:pt idx="336">
                  <c:v>41038</c:v>
                </c:pt>
                <c:pt idx="337">
                  <c:v>41039</c:v>
                </c:pt>
                <c:pt idx="338">
                  <c:v>41040</c:v>
                </c:pt>
                <c:pt idx="339">
                  <c:v>41043</c:v>
                </c:pt>
                <c:pt idx="340">
                  <c:v>41044</c:v>
                </c:pt>
                <c:pt idx="341">
                  <c:v>41045</c:v>
                </c:pt>
                <c:pt idx="342">
                  <c:v>41046</c:v>
                </c:pt>
                <c:pt idx="343">
                  <c:v>41047</c:v>
                </c:pt>
                <c:pt idx="344">
                  <c:v>41050</c:v>
                </c:pt>
                <c:pt idx="345">
                  <c:v>41051</c:v>
                </c:pt>
                <c:pt idx="346">
                  <c:v>41052</c:v>
                </c:pt>
                <c:pt idx="347">
                  <c:v>41053</c:v>
                </c:pt>
                <c:pt idx="348">
                  <c:v>41054</c:v>
                </c:pt>
                <c:pt idx="349">
                  <c:v>41058</c:v>
                </c:pt>
                <c:pt idx="350">
                  <c:v>41059</c:v>
                </c:pt>
                <c:pt idx="351">
                  <c:v>41060</c:v>
                </c:pt>
                <c:pt idx="352">
                  <c:v>41061</c:v>
                </c:pt>
                <c:pt idx="353">
                  <c:v>41064</c:v>
                </c:pt>
                <c:pt idx="354">
                  <c:v>41065</c:v>
                </c:pt>
                <c:pt idx="355">
                  <c:v>41066</c:v>
                </c:pt>
                <c:pt idx="356">
                  <c:v>41067</c:v>
                </c:pt>
                <c:pt idx="357">
                  <c:v>41068</c:v>
                </c:pt>
                <c:pt idx="358">
                  <c:v>41071</c:v>
                </c:pt>
                <c:pt idx="359">
                  <c:v>41072</c:v>
                </c:pt>
                <c:pt idx="360">
                  <c:v>41073</c:v>
                </c:pt>
                <c:pt idx="361">
                  <c:v>41074</c:v>
                </c:pt>
                <c:pt idx="362">
                  <c:v>41075</c:v>
                </c:pt>
                <c:pt idx="363">
                  <c:v>41078</c:v>
                </c:pt>
                <c:pt idx="364">
                  <c:v>41079</c:v>
                </c:pt>
                <c:pt idx="365">
                  <c:v>41080</c:v>
                </c:pt>
                <c:pt idx="366">
                  <c:v>41081</c:v>
                </c:pt>
                <c:pt idx="367">
                  <c:v>41082</c:v>
                </c:pt>
                <c:pt idx="368">
                  <c:v>41085</c:v>
                </c:pt>
                <c:pt idx="369">
                  <c:v>41086</c:v>
                </c:pt>
                <c:pt idx="370">
                  <c:v>41087</c:v>
                </c:pt>
                <c:pt idx="371">
                  <c:v>41088</c:v>
                </c:pt>
                <c:pt idx="372">
                  <c:v>41089</c:v>
                </c:pt>
                <c:pt idx="373">
                  <c:v>41092</c:v>
                </c:pt>
                <c:pt idx="374">
                  <c:v>41093</c:v>
                </c:pt>
                <c:pt idx="375">
                  <c:v>41095</c:v>
                </c:pt>
                <c:pt idx="376">
                  <c:v>41096</c:v>
                </c:pt>
                <c:pt idx="377">
                  <c:v>41099</c:v>
                </c:pt>
                <c:pt idx="378">
                  <c:v>41100</c:v>
                </c:pt>
                <c:pt idx="379">
                  <c:v>41101</c:v>
                </c:pt>
                <c:pt idx="380">
                  <c:v>41102</c:v>
                </c:pt>
                <c:pt idx="381">
                  <c:v>41103</c:v>
                </c:pt>
                <c:pt idx="382">
                  <c:v>41106</c:v>
                </c:pt>
                <c:pt idx="383">
                  <c:v>41107</c:v>
                </c:pt>
                <c:pt idx="384">
                  <c:v>41108</c:v>
                </c:pt>
                <c:pt idx="385">
                  <c:v>41109</c:v>
                </c:pt>
                <c:pt idx="386">
                  <c:v>41110</c:v>
                </c:pt>
                <c:pt idx="387">
                  <c:v>41113</c:v>
                </c:pt>
                <c:pt idx="388">
                  <c:v>41114</c:v>
                </c:pt>
                <c:pt idx="389">
                  <c:v>41115</c:v>
                </c:pt>
                <c:pt idx="390">
                  <c:v>41116</c:v>
                </c:pt>
                <c:pt idx="391">
                  <c:v>41117</c:v>
                </c:pt>
                <c:pt idx="392">
                  <c:v>41120</c:v>
                </c:pt>
                <c:pt idx="393">
                  <c:v>41121</c:v>
                </c:pt>
                <c:pt idx="394">
                  <c:v>41123</c:v>
                </c:pt>
                <c:pt idx="395">
                  <c:v>41124</c:v>
                </c:pt>
                <c:pt idx="396">
                  <c:v>41127</c:v>
                </c:pt>
                <c:pt idx="397">
                  <c:v>41128</c:v>
                </c:pt>
                <c:pt idx="398">
                  <c:v>41129</c:v>
                </c:pt>
                <c:pt idx="399">
                  <c:v>41130</c:v>
                </c:pt>
                <c:pt idx="400">
                  <c:v>41131</c:v>
                </c:pt>
                <c:pt idx="401">
                  <c:v>41134</c:v>
                </c:pt>
                <c:pt idx="402">
                  <c:v>41135</c:v>
                </c:pt>
                <c:pt idx="403">
                  <c:v>41136</c:v>
                </c:pt>
                <c:pt idx="404">
                  <c:v>41137</c:v>
                </c:pt>
                <c:pt idx="405">
                  <c:v>41138</c:v>
                </c:pt>
                <c:pt idx="406">
                  <c:v>41141</c:v>
                </c:pt>
                <c:pt idx="407">
                  <c:v>41142</c:v>
                </c:pt>
                <c:pt idx="408">
                  <c:v>41143</c:v>
                </c:pt>
                <c:pt idx="409">
                  <c:v>41144</c:v>
                </c:pt>
                <c:pt idx="410">
                  <c:v>41145</c:v>
                </c:pt>
                <c:pt idx="411">
                  <c:v>41148</c:v>
                </c:pt>
                <c:pt idx="412">
                  <c:v>41149</c:v>
                </c:pt>
                <c:pt idx="413">
                  <c:v>41150</c:v>
                </c:pt>
                <c:pt idx="414">
                  <c:v>41151</c:v>
                </c:pt>
                <c:pt idx="415">
                  <c:v>41152</c:v>
                </c:pt>
                <c:pt idx="416">
                  <c:v>41156</c:v>
                </c:pt>
                <c:pt idx="417">
                  <c:v>41157</c:v>
                </c:pt>
                <c:pt idx="418">
                  <c:v>41158</c:v>
                </c:pt>
                <c:pt idx="419">
                  <c:v>41159</c:v>
                </c:pt>
                <c:pt idx="420">
                  <c:v>41162</c:v>
                </c:pt>
                <c:pt idx="421">
                  <c:v>41163</c:v>
                </c:pt>
                <c:pt idx="422">
                  <c:v>41164</c:v>
                </c:pt>
                <c:pt idx="423">
                  <c:v>41165</c:v>
                </c:pt>
                <c:pt idx="424">
                  <c:v>41168</c:v>
                </c:pt>
                <c:pt idx="425">
                  <c:v>41169</c:v>
                </c:pt>
                <c:pt idx="426">
                  <c:v>41170</c:v>
                </c:pt>
                <c:pt idx="427">
                  <c:v>41171</c:v>
                </c:pt>
                <c:pt idx="428">
                  <c:v>41172</c:v>
                </c:pt>
                <c:pt idx="429">
                  <c:v>41173</c:v>
                </c:pt>
                <c:pt idx="430">
                  <c:v>41176</c:v>
                </c:pt>
                <c:pt idx="431">
                  <c:v>41177</c:v>
                </c:pt>
                <c:pt idx="432">
                  <c:v>41178</c:v>
                </c:pt>
                <c:pt idx="433">
                  <c:v>41179</c:v>
                </c:pt>
                <c:pt idx="434">
                  <c:v>41183</c:v>
                </c:pt>
                <c:pt idx="435">
                  <c:v>41184</c:v>
                </c:pt>
                <c:pt idx="436">
                  <c:v>41185</c:v>
                </c:pt>
                <c:pt idx="437">
                  <c:v>41186</c:v>
                </c:pt>
                <c:pt idx="438">
                  <c:v>41187</c:v>
                </c:pt>
                <c:pt idx="439">
                  <c:v>41190</c:v>
                </c:pt>
                <c:pt idx="440">
                  <c:v>41191</c:v>
                </c:pt>
                <c:pt idx="441">
                  <c:v>41192</c:v>
                </c:pt>
                <c:pt idx="442">
                  <c:v>41193</c:v>
                </c:pt>
                <c:pt idx="443">
                  <c:v>41194</c:v>
                </c:pt>
                <c:pt idx="444">
                  <c:v>41197</c:v>
                </c:pt>
                <c:pt idx="445">
                  <c:v>41198</c:v>
                </c:pt>
                <c:pt idx="446">
                  <c:v>41199</c:v>
                </c:pt>
                <c:pt idx="447">
                  <c:v>41200</c:v>
                </c:pt>
                <c:pt idx="448">
                  <c:v>41201</c:v>
                </c:pt>
                <c:pt idx="449">
                  <c:v>41204</c:v>
                </c:pt>
                <c:pt idx="450">
                  <c:v>41205</c:v>
                </c:pt>
                <c:pt idx="451">
                  <c:v>41206</c:v>
                </c:pt>
                <c:pt idx="452">
                  <c:v>41207</c:v>
                </c:pt>
                <c:pt idx="453">
                  <c:v>41208</c:v>
                </c:pt>
                <c:pt idx="454">
                  <c:v>41212</c:v>
                </c:pt>
                <c:pt idx="455">
                  <c:v>41213</c:v>
                </c:pt>
                <c:pt idx="456">
                  <c:v>41214</c:v>
                </c:pt>
                <c:pt idx="457">
                  <c:v>41215</c:v>
                </c:pt>
                <c:pt idx="458">
                  <c:v>41218</c:v>
                </c:pt>
                <c:pt idx="459">
                  <c:v>41219</c:v>
                </c:pt>
                <c:pt idx="460">
                  <c:v>41220</c:v>
                </c:pt>
                <c:pt idx="461">
                  <c:v>41221</c:v>
                </c:pt>
                <c:pt idx="462">
                  <c:v>41222</c:v>
                </c:pt>
                <c:pt idx="463">
                  <c:v>41225</c:v>
                </c:pt>
                <c:pt idx="464">
                  <c:v>41226</c:v>
                </c:pt>
                <c:pt idx="465">
                  <c:v>41227</c:v>
                </c:pt>
                <c:pt idx="466">
                  <c:v>41228</c:v>
                </c:pt>
                <c:pt idx="467">
                  <c:v>41229</c:v>
                </c:pt>
                <c:pt idx="468">
                  <c:v>41232</c:v>
                </c:pt>
                <c:pt idx="469">
                  <c:v>41233</c:v>
                </c:pt>
                <c:pt idx="470">
                  <c:v>41234</c:v>
                </c:pt>
                <c:pt idx="471">
                  <c:v>41236</c:v>
                </c:pt>
                <c:pt idx="472">
                  <c:v>41239</c:v>
                </c:pt>
                <c:pt idx="473">
                  <c:v>41240</c:v>
                </c:pt>
                <c:pt idx="474">
                  <c:v>41241</c:v>
                </c:pt>
                <c:pt idx="475">
                  <c:v>41242</c:v>
                </c:pt>
                <c:pt idx="476">
                  <c:v>41243</c:v>
                </c:pt>
                <c:pt idx="477">
                  <c:v>41246</c:v>
                </c:pt>
                <c:pt idx="478">
                  <c:v>41247</c:v>
                </c:pt>
                <c:pt idx="479">
                  <c:v>41248</c:v>
                </c:pt>
                <c:pt idx="480">
                  <c:v>41249</c:v>
                </c:pt>
                <c:pt idx="481">
                  <c:v>41250</c:v>
                </c:pt>
                <c:pt idx="482">
                  <c:v>41253</c:v>
                </c:pt>
                <c:pt idx="483">
                  <c:v>41254</c:v>
                </c:pt>
                <c:pt idx="484">
                  <c:v>41255</c:v>
                </c:pt>
                <c:pt idx="485">
                  <c:v>41256</c:v>
                </c:pt>
                <c:pt idx="486">
                  <c:v>41257</c:v>
                </c:pt>
                <c:pt idx="487">
                  <c:v>41260</c:v>
                </c:pt>
                <c:pt idx="488">
                  <c:v>41261</c:v>
                </c:pt>
                <c:pt idx="489">
                  <c:v>41262</c:v>
                </c:pt>
                <c:pt idx="490">
                  <c:v>41263</c:v>
                </c:pt>
                <c:pt idx="491">
                  <c:v>41264</c:v>
                </c:pt>
                <c:pt idx="492">
                  <c:v>41267</c:v>
                </c:pt>
                <c:pt idx="493">
                  <c:v>41269</c:v>
                </c:pt>
                <c:pt idx="494">
                  <c:v>41270</c:v>
                </c:pt>
                <c:pt idx="495">
                  <c:v>41271</c:v>
                </c:pt>
                <c:pt idx="496">
                  <c:v>41274</c:v>
                </c:pt>
                <c:pt idx="497">
                  <c:v>41276</c:v>
                </c:pt>
                <c:pt idx="498">
                  <c:v>41277</c:v>
                </c:pt>
                <c:pt idx="499">
                  <c:v>41278</c:v>
                </c:pt>
                <c:pt idx="500">
                  <c:v>41281</c:v>
                </c:pt>
                <c:pt idx="501">
                  <c:v>41282</c:v>
                </c:pt>
                <c:pt idx="502">
                  <c:v>41283</c:v>
                </c:pt>
                <c:pt idx="503">
                  <c:v>41284</c:v>
                </c:pt>
                <c:pt idx="504">
                  <c:v>41285</c:v>
                </c:pt>
                <c:pt idx="505">
                  <c:v>41288</c:v>
                </c:pt>
                <c:pt idx="506">
                  <c:v>41289</c:v>
                </c:pt>
                <c:pt idx="507">
                  <c:v>41290</c:v>
                </c:pt>
                <c:pt idx="508">
                  <c:v>41291</c:v>
                </c:pt>
                <c:pt idx="509">
                  <c:v>41292</c:v>
                </c:pt>
                <c:pt idx="510">
                  <c:v>41296</c:v>
                </c:pt>
                <c:pt idx="511">
                  <c:v>41297</c:v>
                </c:pt>
                <c:pt idx="512">
                  <c:v>41298</c:v>
                </c:pt>
                <c:pt idx="513">
                  <c:v>41299</c:v>
                </c:pt>
                <c:pt idx="514">
                  <c:v>41302</c:v>
                </c:pt>
                <c:pt idx="515">
                  <c:v>41303</c:v>
                </c:pt>
                <c:pt idx="516">
                  <c:v>41304</c:v>
                </c:pt>
                <c:pt idx="517">
                  <c:v>41305</c:v>
                </c:pt>
                <c:pt idx="518">
                  <c:v>41306</c:v>
                </c:pt>
                <c:pt idx="519">
                  <c:v>41309</c:v>
                </c:pt>
                <c:pt idx="520">
                  <c:v>41310</c:v>
                </c:pt>
                <c:pt idx="521">
                  <c:v>41311</c:v>
                </c:pt>
                <c:pt idx="522">
                  <c:v>41312</c:v>
                </c:pt>
                <c:pt idx="523">
                  <c:v>41313</c:v>
                </c:pt>
                <c:pt idx="524">
                  <c:v>41316</c:v>
                </c:pt>
                <c:pt idx="525">
                  <c:v>41317</c:v>
                </c:pt>
                <c:pt idx="526">
                  <c:v>41318</c:v>
                </c:pt>
                <c:pt idx="527">
                  <c:v>41319</c:v>
                </c:pt>
                <c:pt idx="528">
                  <c:v>41320</c:v>
                </c:pt>
                <c:pt idx="529">
                  <c:v>41324</c:v>
                </c:pt>
                <c:pt idx="530">
                  <c:v>41325</c:v>
                </c:pt>
                <c:pt idx="531">
                  <c:v>41326</c:v>
                </c:pt>
                <c:pt idx="532">
                  <c:v>41327</c:v>
                </c:pt>
                <c:pt idx="533">
                  <c:v>41330</c:v>
                </c:pt>
                <c:pt idx="534">
                  <c:v>41331</c:v>
                </c:pt>
                <c:pt idx="535">
                  <c:v>41332</c:v>
                </c:pt>
                <c:pt idx="536">
                  <c:v>41333</c:v>
                </c:pt>
                <c:pt idx="537">
                  <c:v>41334</c:v>
                </c:pt>
                <c:pt idx="538">
                  <c:v>41337</c:v>
                </c:pt>
                <c:pt idx="539">
                  <c:v>41338</c:v>
                </c:pt>
                <c:pt idx="540">
                  <c:v>41339</c:v>
                </c:pt>
                <c:pt idx="541">
                  <c:v>41340</c:v>
                </c:pt>
                <c:pt idx="542">
                  <c:v>41341</c:v>
                </c:pt>
                <c:pt idx="543">
                  <c:v>41344</c:v>
                </c:pt>
                <c:pt idx="544">
                  <c:v>41345</c:v>
                </c:pt>
                <c:pt idx="545">
                  <c:v>41346</c:v>
                </c:pt>
                <c:pt idx="546">
                  <c:v>41347</c:v>
                </c:pt>
                <c:pt idx="547">
                  <c:v>41348</c:v>
                </c:pt>
                <c:pt idx="548">
                  <c:v>41351</c:v>
                </c:pt>
                <c:pt idx="549">
                  <c:v>41352</c:v>
                </c:pt>
                <c:pt idx="550">
                  <c:v>41353</c:v>
                </c:pt>
                <c:pt idx="551">
                  <c:v>41354</c:v>
                </c:pt>
                <c:pt idx="552">
                  <c:v>41355</c:v>
                </c:pt>
                <c:pt idx="553">
                  <c:v>41358</c:v>
                </c:pt>
                <c:pt idx="554">
                  <c:v>41359</c:v>
                </c:pt>
                <c:pt idx="555">
                  <c:v>41360</c:v>
                </c:pt>
                <c:pt idx="556">
                  <c:v>41361</c:v>
                </c:pt>
                <c:pt idx="557">
                  <c:v>41365</c:v>
                </c:pt>
                <c:pt idx="558">
                  <c:v>41366</c:v>
                </c:pt>
                <c:pt idx="559">
                  <c:v>41367</c:v>
                </c:pt>
                <c:pt idx="560">
                  <c:v>41368</c:v>
                </c:pt>
                <c:pt idx="561">
                  <c:v>41369</c:v>
                </c:pt>
                <c:pt idx="562">
                  <c:v>41372</c:v>
                </c:pt>
                <c:pt idx="563">
                  <c:v>41373</c:v>
                </c:pt>
                <c:pt idx="564">
                  <c:v>41374</c:v>
                </c:pt>
                <c:pt idx="565">
                  <c:v>41375</c:v>
                </c:pt>
                <c:pt idx="566">
                  <c:v>41376</c:v>
                </c:pt>
                <c:pt idx="567">
                  <c:v>41379</c:v>
                </c:pt>
                <c:pt idx="568">
                  <c:v>41380</c:v>
                </c:pt>
                <c:pt idx="569">
                  <c:v>41381</c:v>
                </c:pt>
                <c:pt idx="570">
                  <c:v>41382</c:v>
                </c:pt>
                <c:pt idx="571">
                  <c:v>41383</c:v>
                </c:pt>
                <c:pt idx="572">
                  <c:v>41386</c:v>
                </c:pt>
                <c:pt idx="573">
                  <c:v>41387</c:v>
                </c:pt>
                <c:pt idx="574">
                  <c:v>41388</c:v>
                </c:pt>
                <c:pt idx="575">
                  <c:v>41389</c:v>
                </c:pt>
                <c:pt idx="576">
                  <c:v>41390</c:v>
                </c:pt>
                <c:pt idx="577">
                  <c:v>41393</c:v>
                </c:pt>
                <c:pt idx="578">
                  <c:v>41394</c:v>
                </c:pt>
                <c:pt idx="579">
                  <c:v>41395</c:v>
                </c:pt>
                <c:pt idx="580">
                  <c:v>41396</c:v>
                </c:pt>
                <c:pt idx="581">
                  <c:v>41397</c:v>
                </c:pt>
                <c:pt idx="582">
                  <c:v>41400</c:v>
                </c:pt>
                <c:pt idx="583">
                  <c:v>41401</c:v>
                </c:pt>
                <c:pt idx="584">
                  <c:v>41402</c:v>
                </c:pt>
                <c:pt idx="585">
                  <c:v>41403</c:v>
                </c:pt>
                <c:pt idx="586">
                  <c:v>41404</c:v>
                </c:pt>
                <c:pt idx="587">
                  <c:v>41407</c:v>
                </c:pt>
                <c:pt idx="588">
                  <c:v>41408</c:v>
                </c:pt>
                <c:pt idx="589">
                  <c:v>41409</c:v>
                </c:pt>
                <c:pt idx="590">
                  <c:v>41410</c:v>
                </c:pt>
                <c:pt idx="591">
                  <c:v>41411</c:v>
                </c:pt>
                <c:pt idx="592">
                  <c:v>41414</c:v>
                </c:pt>
                <c:pt idx="593">
                  <c:v>41415</c:v>
                </c:pt>
                <c:pt idx="594">
                  <c:v>41416</c:v>
                </c:pt>
                <c:pt idx="595">
                  <c:v>41417</c:v>
                </c:pt>
                <c:pt idx="596">
                  <c:v>41418</c:v>
                </c:pt>
                <c:pt idx="597">
                  <c:v>41422</c:v>
                </c:pt>
                <c:pt idx="598">
                  <c:v>41423</c:v>
                </c:pt>
                <c:pt idx="599">
                  <c:v>41424</c:v>
                </c:pt>
                <c:pt idx="600">
                  <c:v>41425</c:v>
                </c:pt>
                <c:pt idx="601">
                  <c:v>41428</c:v>
                </c:pt>
                <c:pt idx="602">
                  <c:v>41429</c:v>
                </c:pt>
                <c:pt idx="603">
                  <c:v>41430</c:v>
                </c:pt>
                <c:pt idx="604">
                  <c:v>41431</c:v>
                </c:pt>
                <c:pt idx="605">
                  <c:v>41432</c:v>
                </c:pt>
                <c:pt idx="606">
                  <c:v>41435</c:v>
                </c:pt>
                <c:pt idx="607">
                  <c:v>41436</c:v>
                </c:pt>
                <c:pt idx="608">
                  <c:v>41437</c:v>
                </c:pt>
                <c:pt idx="609">
                  <c:v>41438</c:v>
                </c:pt>
                <c:pt idx="610">
                  <c:v>41439</c:v>
                </c:pt>
                <c:pt idx="611">
                  <c:v>41442</c:v>
                </c:pt>
                <c:pt idx="612">
                  <c:v>41443</c:v>
                </c:pt>
                <c:pt idx="613">
                  <c:v>41444</c:v>
                </c:pt>
                <c:pt idx="614">
                  <c:v>41445</c:v>
                </c:pt>
                <c:pt idx="615">
                  <c:v>41446</c:v>
                </c:pt>
                <c:pt idx="616">
                  <c:v>41449</c:v>
                </c:pt>
                <c:pt idx="617">
                  <c:v>41450</c:v>
                </c:pt>
                <c:pt idx="618">
                  <c:v>41451</c:v>
                </c:pt>
                <c:pt idx="619">
                  <c:v>41452</c:v>
                </c:pt>
                <c:pt idx="620">
                  <c:v>41453</c:v>
                </c:pt>
                <c:pt idx="621">
                  <c:v>41456</c:v>
                </c:pt>
                <c:pt idx="622">
                  <c:v>41457</c:v>
                </c:pt>
                <c:pt idx="623">
                  <c:v>41458</c:v>
                </c:pt>
                <c:pt idx="624">
                  <c:v>41460</c:v>
                </c:pt>
                <c:pt idx="625">
                  <c:v>41463</c:v>
                </c:pt>
                <c:pt idx="626">
                  <c:v>41464</c:v>
                </c:pt>
                <c:pt idx="627">
                  <c:v>41465</c:v>
                </c:pt>
                <c:pt idx="628">
                  <c:v>41466</c:v>
                </c:pt>
                <c:pt idx="629">
                  <c:v>41467</c:v>
                </c:pt>
                <c:pt idx="630">
                  <c:v>41470</c:v>
                </c:pt>
                <c:pt idx="631">
                  <c:v>41471</c:v>
                </c:pt>
                <c:pt idx="632">
                  <c:v>41472</c:v>
                </c:pt>
                <c:pt idx="633">
                  <c:v>41473</c:v>
                </c:pt>
                <c:pt idx="634">
                  <c:v>41474</c:v>
                </c:pt>
                <c:pt idx="635">
                  <c:v>41477</c:v>
                </c:pt>
                <c:pt idx="636">
                  <c:v>41478</c:v>
                </c:pt>
                <c:pt idx="637">
                  <c:v>41479</c:v>
                </c:pt>
                <c:pt idx="638">
                  <c:v>41480</c:v>
                </c:pt>
                <c:pt idx="639">
                  <c:v>41481</c:v>
                </c:pt>
                <c:pt idx="640">
                  <c:v>41484</c:v>
                </c:pt>
                <c:pt idx="641">
                  <c:v>41485</c:v>
                </c:pt>
                <c:pt idx="642">
                  <c:v>41486</c:v>
                </c:pt>
                <c:pt idx="643">
                  <c:v>41487</c:v>
                </c:pt>
                <c:pt idx="644">
                  <c:v>41488</c:v>
                </c:pt>
                <c:pt idx="645">
                  <c:v>41491</c:v>
                </c:pt>
                <c:pt idx="646">
                  <c:v>41492</c:v>
                </c:pt>
                <c:pt idx="647">
                  <c:v>41493</c:v>
                </c:pt>
                <c:pt idx="648">
                  <c:v>41494</c:v>
                </c:pt>
                <c:pt idx="649">
                  <c:v>41495</c:v>
                </c:pt>
                <c:pt idx="650">
                  <c:v>41498</c:v>
                </c:pt>
                <c:pt idx="651">
                  <c:v>41499</c:v>
                </c:pt>
                <c:pt idx="652">
                  <c:v>41500</c:v>
                </c:pt>
                <c:pt idx="653">
                  <c:v>41501</c:v>
                </c:pt>
                <c:pt idx="654">
                  <c:v>41502</c:v>
                </c:pt>
                <c:pt idx="655">
                  <c:v>41505</c:v>
                </c:pt>
                <c:pt idx="656">
                  <c:v>41506</c:v>
                </c:pt>
                <c:pt idx="657">
                  <c:v>41507</c:v>
                </c:pt>
                <c:pt idx="658">
                  <c:v>41508</c:v>
                </c:pt>
                <c:pt idx="659">
                  <c:v>41509</c:v>
                </c:pt>
                <c:pt idx="660">
                  <c:v>41512</c:v>
                </c:pt>
                <c:pt idx="661">
                  <c:v>41513</c:v>
                </c:pt>
                <c:pt idx="662">
                  <c:v>41514</c:v>
                </c:pt>
                <c:pt idx="663">
                  <c:v>41515</c:v>
                </c:pt>
                <c:pt idx="664">
                  <c:v>41516</c:v>
                </c:pt>
                <c:pt idx="665">
                  <c:v>41520</c:v>
                </c:pt>
                <c:pt idx="666">
                  <c:v>41521</c:v>
                </c:pt>
                <c:pt idx="667">
                  <c:v>41522</c:v>
                </c:pt>
                <c:pt idx="668">
                  <c:v>41523</c:v>
                </c:pt>
                <c:pt idx="669">
                  <c:v>41526</c:v>
                </c:pt>
                <c:pt idx="670">
                  <c:v>41527</c:v>
                </c:pt>
                <c:pt idx="671">
                  <c:v>41528</c:v>
                </c:pt>
                <c:pt idx="672">
                  <c:v>41529</c:v>
                </c:pt>
                <c:pt idx="673">
                  <c:v>41530</c:v>
                </c:pt>
                <c:pt idx="674">
                  <c:v>41533</c:v>
                </c:pt>
                <c:pt idx="675">
                  <c:v>41534</c:v>
                </c:pt>
                <c:pt idx="676">
                  <c:v>41535</c:v>
                </c:pt>
                <c:pt idx="677">
                  <c:v>41536</c:v>
                </c:pt>
                <c:pt idx="678">
                  <c:v>41537</c:v>
                </c:pt>
                <c:pt idx="679">
                  <c:v>41540</c:v>
                </c:pt>
                <c:pt idx="680">
                  <c:v>41541</c:v>
                </c:pt>
                <c:pt idx="681">
                  <c:v>41542</c:v>
                </c:pt>
                <c:pt idx="682">
                  <c:v>41543</c:v>
                </c:pt>
                <c:pt idx="683">
                  <c:v>41544</c:v>
                </c:pt>
                <c:pt idx="684">
                  <c:v>41547</c:v>
                </c:pt>
                <c:pt idx="685">
                  <c:v>41548</c:v>
                </c:pt>
                <c:pt idx="686">
                  <c:v>41549</c:v>
                </c:pt>
                <c:pt idx="687">
                  <c:v>41550</c:v>
                </c:pt>
                <c:pt idx="688">
                  <c:v>41551</c:v>
                </c:pt>
                <c:pt idx="689">
                  <c:v>41554</c:v>
                </c:pt>
                <c:pt idx="690">
                  <c:v>41555</c:v>
                </c:pt>
                <c:pt idx="691">
                  <c:v>41556</c:v>
                </c:pt>
                <c:pt idx="692">
                  <c:v>41557</c:v>
                </c:pt>
                <c:pt idx="693">
                  <c:v>41558</c:v>
                </c:pt>
                <c:pt idx="694">
                  <c:v>41561</c:v>
                </c:pt>
                <c:pt idx="695">
                  <c:v>41562</c:v>
                </c:pt>
                <c:pt idx="696">
                  <c:v>41563</c:v>
                </c:pt>
                <c:pt idx="697">
                  <c:v>41564</c:v>
                </c:pt>
                <c:pt idx="698">
                  <c:v>41565</c:v>
                </c:pt>
                <c:pt idx="699">
                  <c:v>41568</c:v>
                </c:pt>
                <c:pt idx="700">
                  <c:v>41569</c:v>
                </c:pt>
                <c:pt idx="701">
                  <c:v>41570</c:v>
                </c:pt>
                <c:pt idx="702">
                  <c:v>41571</c:v>
                </c:pt>
                <c:pt idx="703">
                  <c:v>41572</c:v>
                </c:pt>
                <c:pt idx="704">
                  <c:v>41575</c:v>
                </c:pt>
                <c:pt idx="705">
                  <c:v>41576</c:v>
                </c:pt>
                <c:pt idx="706">
                  <c:v>41577</c:v>
                </c:pt>
                <c:pt idx="707">
                  <c:v>41578</c:v>
                </c:pt>
                <c:pt idx="708">
                  <c:v>41579</c:v>
                </c:pt>
                <c:pt idx="709">
                  <c:v>41582</c:v>
                </c:pt>
                <c:pt idx="710">
                  <c:v>41583</c:v>
                </c:pt>
                <c:pt idx="711">
                  <c:v>41584</c:v>
                </c:pt>
                <c:pt idx="712">
                  <c:v>41585</c:v>
                </c:pt>
                <c:pt idx="713">
                  <c:v>41586</c:v>
                </c:pt>
                <c:pt idx="714">
                  <c:v>41589</c:v>
                </c:pt>
                <c:pt idx="715">
                  <c:v>41590</c:v>
                </c:pt>
                <c:pt idx="716">
                  <c:v>41591</c:v>
                </c:pt>
                <c:pt idx="717">
                  <c:v>41592</c:v>
                </c:pt>
                <c:pt idx="718">
                  <c:v>41593</c:v>
                </c:pt>
                <c:pt idx="719">
                  <c:v>41596</c:v>
                </c:pt>
                <c:pt idx="720">
                  <c:v>41597</c:v>
                </c:pt>
                <c:pt idx="721">
                  <c:v>41598</c:v>
                </c:pt>
                <c:pt idx="722">
                  <c:v>41599</c:v>
                </c:pt>
                <c:pt idx="723">
                  <c:v>41600</c:v>
                </c:pt>
                <c:pt idx="724">
                  <c:v>41603</c:v>
                </c:pt>
                <c:pt idx="725">
                  <c:v>41604</c:v>
                </c:pt>
                <c:pt idx="726">
                  <c:v>41605</c:v>
                </c:pt>
                <c:pt idx="727">
                  <c:v>41607</c:v>
                </c:pt>
                <c:pt idx="728">
                  <c:v>41610</c:v>
                </c:pt>
                <c:pt idx="729">
                  <c:v>41611</c:v>
                </c:pt>
                <c:pt idx="730">
                  <c:v>41612</c:v>
                </c:pt>
                <c:pt idx="731">
                  <c:v>41613</c:v>
                </c:pt>
                <c:pt idx="732">
                  <c:v>41614</c:v>
                </c:pt>
                <c:pt idx="733">
                  <c:v>41617</c:v>
                </c:pt>
                <c:pt idx="734">
                  <c:v>41618</c:v>
                </c:pt>
                <c:pt idx="735">
                  <c:v>41619</c:v>
                </c:pt>
                <c:pt idx="736">
                  <c:v>41620</c:v>
                </c:pt>
                <c:pt idx="737">
                  <c:v>41621</c:v>
                </c:pt>
                <c:pt idx="738">
                  <c:v>41624</c:v>
                </c:pt>
                <c:pt idx="739">
                  <c:v>41625</c:v>
                </c:pt>
                <c:pt idx="740">
                  <c:v>41626</c:v>
                </c:pt>
                <c:pt idx="741">
                  <c:v>41627</c:v>
                </c:pt>
                <c:pt idx="742">
                  <c:v>41628</c:v>
                </c:pt>
                <c:pt idx="743">
                  <c:v>41631</c:v>
                </c:pt>
                <c:pt idx="744">
                  <c:v>41632</c:v>
                </c:pt>
                <c:pt idx="745">
                  <c:v>41634</c:v>
                </c:pt>
                <c:pt idx="746">
                  <c:v>41635</c:v>
                </c:pt>
                <c:pt idx="747">
                  <c:v>41638</c:v>
                </c:pt>
                <c:pt idx="748">
                  <c:v>41639</c:v>
                </c:pt>
                <c:pt idx="749">
                  <c:v>41641</c:v>
                </c:pt>
                <c:pt idx="750">
                  <c:v>41642</c:v>
                </c:pt>
                <c:pt idx="751">
                  <c:v>41645</c:v>
                </c:pt>
                <c:pt idx="752">
                  <c:v>41646</c:v>
                </c:pt>
                <c:pt idx="753">
                  <c:v>41647</c:v>
                </c:pt>
                <c:pt idx="754">
                  <c:v>41648</c:v>
                </c:pt>
                <c:pt idx="755">
                  <c:v>41649</c:v>
                </c:pt>
                <c:pt idx="756">
                  <c:v>41652</c:v>
                </c:pt>
                <c:pt idx="757">
                  <c:v>41653</c:v>
                </c:pt>
                <c:pt idx="758">
                  <c:v>41654</c:v>
                </c:pt>
                <c:pt idx="759">
                  <c:v>41655</c:v>
                </c:pt>
                <c:pt idx="760">
                  <c:v>41656</c:v>
                </c:pt>
                <c:pt idx="761">
                  <c:v>41660</c:v>
                </c:pt>
                <c:pt idx="762">
                  <c:v>41661</c:v>
                </c:pt>
                <c:pt idx="763">
                  <c:v>41662</c:v>
                </c:pt>
                <c:pt idx="764">
                  <c:v>41663</c:v>
                </c:pt>
                <c:pt idx="765">
                  <c:v>41666</c:v>
                </c:pt>
                <c:pt idx="766">
                  <c:v>41667</c:v>
                </c:pt>
                <c:pt idx="767">
                  <c:v>41668</c:v>
                </c:pt>
                <c:pt idx="768">
                  <c:v>41669</c:v>
                </c:pt>
                <c:pt idx="769">
                  <c:v>41670</c:v>
                </c:pt>
                <c:pt idx="770">
                  <c:v>41673</c:v>
                </c:pt>
                <c:pt idx="771">
                  <c:v>41674</c:v>
                </c:pt>
                <c:pt idx="772">
                  <c:v>41675</c:v>
                </c:pt>
                <c:pt idx="773">
                  <c:v>41676</c:v>
                </c:pt>
                <c:pt idx="774">
                  <c:v>41677</c:v>
                </c:pt>
                <c:pt idx="775">
                  <c:v>41680</c:v>
                </c:pt>
                <c:pt idx="776">
                  <c:v>41681</c:v>
                </c:pt>
                <c:pt idx="777">
                  <c:v>41682</c:v>
                </c:pt>
                <c:pt idx="778">
                  <c:v>41683</c:v>
                </c:pt>
                <c:pt idx="779">
                  <c:v>41684</c:v>
                </c:pt>
                <c:pt idx="780">
                  <c:v>41688</c:v>
                </c:pt>
                <c:pt idx="781">
                  <c:v>41689</c:v>
                </c:pt>
                <c:pt idx="782">
                  <c:v>41690</c:v>
                </c:pt>
                <c:pt idx="783">
                  <c:v>41691</c:v>
                </c:pt>
                <c:pt idx="784">
                  <c:v>41694</c:v>
                </c:pt>
                <c:pt idx="785">
                  <c:v>41695</c:v>
                </c:pt>
                <c:pt idx="786">
                  <c:v>41696</c:v>
                </c:pt>
                <c:pt idx="787">
                  <c:v>41697</c:v>
                </c:pt>
                <c:pt idx="788">
                  <c:v>41698</c:v>
                </c:pt>
                <c:pt idx="789">
                  <c:v>41701</c:v>
                </c:pt>
                <c:pt idx="790">
                  <c:v>41702</c:v>
                </c:pt>
                <c:pt idx="791">
                  <c:v>41703</c:v>
                </c:pt>
                <c:pt idx="792">
                  <c:v>41704</c:v>
                </c:pt>
                <c:pt idx="793">
                  <c:v>41705</c:v>
                </c:pt>
                <c:pt idx="794">
                  <c:v>41708</c:v>
                </c:pt>
                <c:pt idx="795">
                  <c:v>41709</c:v>
                </c:pt>
                <c:pt idx="796">
                  <c:v>41710</c:v>
                </c:pt>
                <c:pt idx="797">
                  <c:v>41711</c:v>
                </c:pt>
                <c:pt idx="798">
                  <c:v>41712</c:v>
                </c:pt>
                <c:pt idx="799">
                  <c:v>41715</c:v>
                </c:pt>
                <c:pt idx="800">
                  <c:v>41716</c:v>
                </c:pt>
                <c:pt idx="801">
                  <c:v>41717</c:v>
                </c:pt>
                <c:pt idx="802">
                  <c:v>41718</c:v>
                </c:pt>
                <c:pt idx="803">
                  <c:v>41719</c:v>
                </c:pt>
                <c:pt idx="804">
                  <c:v>41722</c:v>
                </c:pt>
                <c:pt idx="805">
                  <c:v>41723</c:v>
                </c:pt>
                <c:pt idx="806">
                  <c:v>41724</c:v>
                </c:pt>
                <c:pt idx="807">
                  <c:v>41725</c:v>
                </c:pt>
                <c:pt idx="808">
                  <c:v>41726</c:v>
                </c:pt>
                <c:pt idx="809">
                  <c:v>41729</c:v>
                </c:pt>
                <c:pt idx="810">
                  <c:v>41730</c:v>
                </c:pt>
                <c:pt idx="811">
                  <c:v>41731</c:v>
                </c:pt>
                <c:pt idx="812">
                  <c:v>41732</c:v>
                </c:pt>
                <c:pt idx="813">
                  <c:v>41733</c:v>
                </c:pt>
                <c:pt idx="814">
                  <c:v>41736</c:v>
                </c:pt>
                <c:pt idx="815">
                  <c:v>41737</c:v>
                </c:pt>
                <c:pt idx="816">
                  <c:v>41738</c:v>
                </c:pt>
                <c:pt idx="817">
                  <c:v>41739</c:v>
                </c:pt>
                <c:pt idx="818">
                  <c:v>41740</c:v>
                </c:pt>
                <c:pt idx="819">
                  <c:v>41743</c:v>
                </c:pt>
                <c:pt idx="820">
                  <c:v>41744</c:v>
                </c:pt>
                <c:pt idx="821">
                  <c:v>41745</c:v>
                </c:pt>
                <c:pt idx="822">
                  <c:v>41746</c:v>
                </c:pt>
                <c:pt idx="823">
                  <c:v>41750</c:v>
                </c:pt>
                <c:pt idx="824">
                  <c:v>41751</c:v>
                </c:pt>
                <c:pt idx="825">
                  <c:v>41752</c:v>
                </c:pt>
                <c:pt idx="826">
                  <c:v>41753</c:v>
                </c:pt>
                <c:pt idx="827">
                  <c:v>41754</c:v>
                </c:pt>
                <c:pt idx="828">
                  <c:v>41757</c:v>
                </c:pt>
                <c:pt idx="829">
                  <c:v>41758</c:v>
                </c:pt>
                <c:pt idx="830">
                  <c:v>41759</c:v>
                </c:pt>
                <c:pt idx="831">
                  <c:v>41760</c:v>
                </c:pt>
                <c:pt idx="832">
                  <c:v>41761</c:v>
                </c:pt>
                <c:pt idx="833">
                  <c:v>41764</c:v>
                </c:pt>
                <c:pt idx="834">
                  <c:v>41765</c:v>
                </c:pt>
                <c:pt idx="835">
                  <c:v>41766</c:v>
                </c:pt>
                <c:pt idx="836">
                  <c:v>41767</c:v>
                </c:pt>
                <c:pt idx="837">
                  <c:v>41768</c:v>
                </c:pt>
                <c:pt idx="838">
                  <c:v>41771</c:v>
                </c:pt>
                <c:pt idx="839">
                  <c:v>41772</c:v>
                </c:pt>
                <c:pt idx="840">
                  <c:v>41773</c:v>
                </c:pt>
                <c:pt idx="841">
                  <c:v>41774</c:v>
                </c:pt>
                <c:pt idx="842">
                  <c:v>41775</c:v>
                </c:pt>
                <c:pt idx="843">
                  <c:v>41778</c:v>
                </c:pt>
                <c:pt idx="844">
                  <c:v>41779</c:v>
                </c:pt>
                <c:pt idx="845">
                  <c:v>41780</c:v>
                </c:pt>
                <c:pt idx="846">
                  <c:v>41781</c:v>
                </c:pt>
                <c:pt idx="847">
                  <c:v>41782</c:v>
                </c:pt>
                <c:pt idx="848">
                  <c:v>41786</c:v>
                </c:pt>
                <c:pt idx="849">
                  <c:v>41787</c:v>
                </c:pt>
                <c:pt idx="850">
                  <c:v>41788</c:v>
                </c:pt>
                <c:pt idx="851">
                  <c:v>41789</c:v>
                </c:pt>
                <c:pt idx="852">
                  <c:v>41792</c:v>
                </c:pt>
                <c:pt idx="853">
                  <c:v>41793</c:v>
                </c:pt>
                <c:pt idx="854">
                  <c:v>41794</c:v>
                </c:pt>
                <c:pt idx="855">
                  <c:v>41795</c:v>
                </c:pt>
                <c:pt idx="856">
                  <c:v>41796</c:v>
                </c:pt>
                <c:pt idx="857">
                  <c:v>41799</c:v>
                </c:pt>
                <c:pt idx="858">
                  <c:v>41800</c:v>
                </c:pt>
                <c:pt idx="859">
                  <c:v>41801</c:v>
                </c:pt>
                <c:pt idx="860">
                  <c:v>41802</c:v>
                </c:pt>
                <c:pt idx="861">
                  <c:v>41803</c:v>
                </c:pt>
                <c:pt idx="862">
                  <c:v>41806</c:v>
                </c:pt>
                <c:pt idx="863">
                  <c:v>41807</c:v>
                </c:pt>
                <c:pt idx="864">
                  <c:v>41808</c:v>
                </c:pt>
                <c:pt idx="865">
                  <c:v>41809</c:v>
                </c:pt>
                <c:pt idx="866">
                  <c:v>41810</c:v>
                </c:pt>
                <c:pt idx="867">
                  <c:v>41813</c:v>
                </c:pt>
                <c:pt idx="868">
                  <c:v>41814</c:v>
                </c:pt>
                <c:pt idx="869">
                  <c:v>41815</c:v>
                </c:pt>
                <c:pt idx="870">
                  <c:v>41816</c:v>
                </c:pt>
                <c:pt idx="871">
                  <c:v>41817</c:v>
                </c:pt>
                <c:pt idx="872">
                  <c:v>41820</c:v>
                </c:pt>
                <c:pt idx="873">
                  <c:v>41821</c:v>
                </c:pt>
                <c:pt idx="874">
                  <c:v>41822</c:v>
                </c:pt>
                <c:pt idx="875">
                  <c:v>41823</c:v>
                </c:pt>
                <c:pt idx="876">
                  <c:v>41827</c:v>
                </c:pt>
                <c:pt idx="877">
                  <c:v>41828</c:v>
                </c:pt>
                <c:pt idx="878">
                  <c:v>41829</c:v>
                </c:pt>
                <c:pt idx="879">
                  <c:v>41830</c:v>
                </c:pt>
                <c:pt idx="880">
                  <c:v>41831</c:v>
                </c:pt>
                <c:pt idx="881">
                  <c:v>41834</c:v>
                </c:pt>
                <c:pt idx="882">
                  <c:v>41835</c:v>
                </c:pt>
                <c:pt idx="883">
                  <c:v>41836</c:v>
                </c:pt>
                <c:pt idx="884">
                  <c:v>41837</c:v>
                </c:pt>
                <c:pt idx="885">
                  <c:v>41838</c:v>
                </c:pt>
                <c:pt idx="886">
                  <c:v>41841</c:v>
                </c:pt>
                <c:pt idx="887">
                  <c:v>41842</c:v>
                </c:pt>
                <c:pt idx="888">
                  <c:v>41843</c:v>
                </c:pt>
                <c:pt idx="889">
                  <c:v>41844</c:v>
                </c:pt>
                <c:pt idx="890">
                  <c:v>41845</c:v>
                </c:pt>
                <c:pt idx="891">
                  <c:v>41848</c:v>
                </c:pt>
                <c:pt idx="892">
                  <c:v>41849</c:v>
                </c:pt>
                <c:pt idx="893">
                  <c:v>41850</c:v>
                </c:pt>
                <c:pt idx="894">
                  <c:v>41851</c:v>
                </c:pt>
                <c:pt idx="895">
                  <c:v>41852</c:v>
                </c:pt>
                <c:pt idx="896">
                  <c:v>41855</c:v>
                </c:pt>
                <c:pt idx="897">
                  <c:v>41856</c:v>
                </c:pt>
                <c:pt idx="898">
                  <c:v>41857</c:v>
                </c:pt>
                <c:pt idx="899">
                  <c:v>41858</c:v>
                </c:pt>
                <c:pt idx="900">
                  <c:v>41859</c:v>
                </c:pt>
                <c:pt idx="901">
                  <c:v>41862</c:v>
                </c:pt>
                <c:pt idx="902">
                  <c:v>41863</c:v>
                </c:pt>
                <c:pt idx="903">
                  <c:v>41864</c:v>
                </c:pt>
                <c:pt idx="904">
                  <c:v>41865</c:v>
                </c:pt>
                <c:pt idx="905">
                  <c:v>41866</c:v>
                </c:pt>
                <c:pt idx="906">
                  <c:v>41869</c:v>
                </c:pt>
                <c:pt idx="907">
                  <c:v>41870</c:v>
                </c:pt>
                <c:pt idx="908">
                  <c:v>41871</c:v>
                </c:pt>
                <c:pt idx="909">
                  <c:v>41872</c:v>
                </c:pt>
                <c:pt idx="910">
                  <c:v>41873</c:v>
                </c:pt>
                <c:pt idx="911">
                  <c:v>41876</c:v>
                </c:pt>
                <c:pt idx="912">
                  <c:v>41877</c:v>
                </c:pt>
                <c:pt idx="913">
                  <c:v>41878</c:v>
                </c:pt>
                <c:pt idx="914">
                  <c:v>41879</c:v>
                </c:pt>
                <c:pt idx="915">
                  <c:v>41880</c:v>
                </c:pt>
                <c:pt idx="916">
                  <c:v>41884</c:v>
                </c:pt>
                <c:pt idx="917">
                  <c:v>41885</c:v>
                </c:pt>
                <c:pt idx="918">
                  <c:v>41886</c:v>
                </c:pt>
                <c:pt idx="919">
                  <c:v>41887</c:v>
                </c:pt>
                <c:pt idx="920">
                  <c:v>41890</c:v>
                </c:pt>
                <c:pt idx="921">
                  <c:v>41891</c:v>
                </c:pt>
                <c:pt idx="922">
                  <c:v>41892</c:v>
                </c:pt>
                <c:pt idx="923">
                  <c:v>41893</c:v>
                </c:pt>
                <c:pt idx="924">
                  <c:v>41894</c:v>
                </c:pt>
                <c:pt idx="925">
                  <c:v>41897</c:v>
                </c:pt>
                <c:pt idx="926">
                  <c:v>41898</c:v>
                </c:pt>
                <c:pt idx="927">
                  <c:v>41899</c:v>
                </c:pt>
                <c:pt idx="928">
                  <c:v>41900</c:v>
                </c:pt>
                <c:pt idx="929">
                  <c:v>41901</c:v>
                </c:pt>
                <c:pt idx="930">
                  <c:v>41904</c:v>
                </c:pt>
                <c:pt idx="931">
                  <c:v>41905</c:v>
                </c:pt>
                <c:pt idx="932">
                  <c:v>41906</c:v>
                </c:pt>
                <c:pt idx="933">
                  <c:v>41907</c:v>
                </c:pt>
                <c:pt idx="934">
                  <c:v>41908</c:v>
                </c:pt>
                <c:pt idx="935">
                  <c:v>41911</c:v>
                </c:pt>
                <c:pt idx="936">
                  <c:v>41912</c:v>
                </c:pt>
                <c:pt idx="937">
                  <c:v>41913</c:v>
                </c:pt>
                <c:pt idx="938">
                  <c:v>41914</c:v>
                </c:pt>
                <c:pt idx="939">
                  <c:v>41915</c:v>
                </c:pt>
                <c:pt idx="940">
                  <c:v>41918</c:v>
                </c:pt>
                <c:pt idx="941">
                  <c:v>41919</c:v>
                </c:pt>
                <c:pt idx="942">
                  <c:v>41920</c:v>
                </c:pt>
                <c:pt idx="943">
                  <c:v>41921</c:v>
                </c:pt>
                <c:pt idx="944">
                  <c:v>41922</c:v>
                </c:pt>
                <c:pt idx="945">
                  <c:v>41925</c:v>
                </c:pt>
                <c:pt idx="946">
                  <c:v>41926</c:v>
                </c:pt>
                <c:pt idx="947">
                  <c:v>41927</c:v>
                </c:pt>
                <c:pt idx="948">
                  <c:v>41928</c:v>
                </c:pt>
                <c:pt idx="949">
                  <c:v>41929</c:v>
                </c:pt>
                <c:pt idx="950">
                  <c:v>41932</c:v>
                </c:pt>
                <c:pt idx="951">
                  <c:v>41933</c:v>
                </c:pt>
                <c:pt idx="952">
                  <c:v>41934</c:v>
                </c:pt>
                <c:pt idx="953">
                  <c:v>41935</c:v>
                </c:pt>
                <c:pt idx="954">
                  <c:v>41936</c:v>
                </c:pt>
                <c:pt idx="955">
                  <c:v>41939</c:v>
                </c:pt>
                <c:pt idx="956">
                  <c:v>41940</c:v>
                </c:pt>
                <c:pt idx="957">
                  <c:v>41941</c:v>
                </c:pt>
                <c:pt idx="958">
                  <c:v>41942</c:v>
                </c:pt>
                <c:pt idx="959">
                  <c:v>41943</c:v>
                </c:pt>
                <c:pt idx="960">
                  <c:v>41946</c:v>
                </c:pt>
                <c:pt idx="961">
                  <c:v>41947</c:v>
                </c:pt>
                <c:pt idx="962">
                  <c:v>41948</c:v>
                </c:pt>
                <c:pt idx="963">
                  <c:v>41949</c:v>
                </c:pt>
                <c:pt idx="964">
                  <c:v>41950</c:v>
                </c:pt>
                <c:pt idx="965">
                  <c:v>41953</c:v>
                </c:pt>
                <c:pt idx="966">
                  <c:v>41954</c:v>
                </c:pt>
                <c:pt idx="967">
                  <c:v>41955</c:v>
                </c:pt>
                <c:pt idx="968">
                  <c:v>41956</c:v>
                </c:pt>
                <c:pt idx="969">
                  <c:v>41957</c:v>
                </c:pt>
                <c:pt idx="970">
                  <c:v>41960</c:v>
                </c:pt>
                <c:pt idx="971">
                  <c:v>41961</c:v>
                </c:pt>
                <c:pt idx="972">
                  <c:v>41962</c:v>
                </c:pt>
                <c:pt idx="973">
                  <c:v>41963</c:v>
                </c:pt>
                <c:pt idx="974">
                  <c:v>41964</c:v>
                </c:pt>
                <c:pt idx="975">
                  <c:v>41967</c:v>
                </c:pt>
                <c:pt idx="976">
                  <c:v>41968</c:v>
                </c:pt>
                <c:pt idx="977">
                  <c:v>41969</c:v>
                </c:pt>
                <c:pt idx="978">
                  <c:v>41971</c:v>
                </c:pt>
                <c:pt idx="979">
                  <c:v>41974</c:v>
                </c:pt>
                <c:pt idx="980">
                  <c:v>41975</c:v>
                </c:pt>
                <c:pt idx="981">
                  <c:v>41976</c:v>
                </c:pt>
                <c:pt idx="982">
                  <c:v>41977</c:v>
                </c:pt>
                <c:pt idx="983">
                  <c:v>41978</c:v>
                </c:pt>
                <c:pt idx="984">
                  <c:v>41981</c:v>
                </c:pt>
                <c:pt idx="985">
                  <c:v>41982</c:v>
                </c:pt>
                <c:pt idx="986">
                  <c:v>41983</c:v>
                </c:pt>
                <c:pt idx="987">
                  <c:v>41984</c:v>
                </c:pt>
                <c:pt idx="988">
                  <c:v>41985</c:v>
                </c:pt>
                <c:pt idx="989">
                  <c:v>41988</c:v>
                </c:pt>
                <c:pt idx="990">
                  <c:v>41989</c:v>
                </c:pt>
                <c:pt idx="991">
                  <c:v>41990</c:v>
                </c:pt>
                <c:pt idx="992">
                  <c:v>41991</c:v>
                </c:pt>
                <c:pt idx="993">
                  <c:v>41992</c:v>
                </c:pt>
                <c:pt idx="994">
                  <c:v>41995</c:v>
                </c:pt>
                <c:pt idx="995">
                  <c:v>41996</c:v>
                </c:pt>
                <c:pt idx="996">
                  <c:v>41997</c:v>
                </c:pt>
                <c:pt idx="997">
                  <c:v>41999</c:v>
                </c:pt>
                <c:pt idx="998">
                  <c:v>42002</c:v>
                </c:pt>
                <c:pt idx="999">
                  <c:v>42003</c:v>
                </c:pt>
                <c:pt idx="1000">
                  <c:v>42004</c:v>
                </c:pt>
                <c:pt idx="1001">
                  <c:v>42006</c:v>
                </c:pt>
                <c:pt idx="1002">
                  <c:v>42009</c:v>
                </c:pt>
                <c:pt idx="1003">
                  <c:v>42010</c:v>
                </c:pt>
                <c:pt idx="1004">
                  <c:v>42011</c:v>
                </c:pt>
                <c:pt idx="1005">
                  <c:v>42012</c:v>
                </c:pt>
                <c:pt idx="1006">
                  <c:v>42013</c:v>
                </c:pt>
                <c:pt idx="1007">
                  <c:v>42016</c:v>
                </c:pt>
                <c:pt idx="1008">
                  <c:v>42017</c:v>
                </c:pt>
                <c:pt idx="1009">
                  <c:v>42018</c:v>
                </c:pt>
                <c:pt idx="1010">
                  <c:v>42019</c:v>
                </c:pt>
                <c:pt idx="1011">
                  <c:v>42020</c:v>
                </c:pt>
                <c:pt idx="1012">
                  <c:v>42024</c:v>
                </c:pt>
                <c:pt idx="1013">
                  <c:v>42025</c:v>
                </c:pt>
                <c:pt idx="1014">
                  <c:v>42026</c:v>
                </c:pt>
                <c:pt idx="1015">
                  <c:v>42027</c:v>
                </c:pt>
                <c:pt idx="1016">
                  <c:v>42030</c:v>
                </c:pt>
                <c:pt idx="1017">
                  <c:v>42031</c:v>
                </c:pt>
                <c:pt idx="1018">
                  <c:v>42032</c:v>
                </c:pt>
                <c:pt idx="1019">
                  <c:v>42033</c:v>
                </c:pt>
                <c:pt idx="1020">
                  <c:v>42034</c:v>
                </c:pt>
                <c:pt idx="1021">
                  <c:v>42037</c:v>
                </c:pt>
                <c:pt idx="1022">
                  <c:v>42038</c:v>
                </c:pt>
                <c:pt idx="1023">
                  <c:v>42039</c:v>
                </c:pt>
                <c:pt idx="1024">
                  <c:v>42040</c:v>
                </c:pt>
                <c:pt idx="1025">
                  <c:v>42041</c:v>
                </c:pt>
                <c:pt idx="1026">
                  <c:v>42044</c:v>
                </c:pt>
                <c:pt idx="1027">
                  <c:v>42045</c:v>
                </c:pt>
                <c:pt idx="1028">
                  <c:v>42046</c:v>
                </c:pt>
                <c:pt idx="1029">
                  <c:v>42047</c:v>
                </c:pt>
                <c:pt idx="1030">
                  <c:v>42048</c:v>
                </c:pt>
                <c:pt idx="1031">
                  <c:v>42052</c:v>
                </c:pt>
                <c:pt idx="1032">
                  <c:v>42053</c:v>
                </c:pt>
                <c:pt idx="1033">
                  <c:v>42054</c:v>
                </c:pt>
                <c:pt idx="1034">
                  <c:v>42055</c:v>
                </c:pt>
                <c:pt idx="1035">
                  <c:v>42058</c:v>
                </c:pt>
                <c:pt idx="1036">
                  <c:v>42059</c:v>
                </c:pt>
                <c:pt idx="1037">
                  <c:v>42060</c:v>
                </c:pt>
                <c:pt idx="1038">
                  <c:v>42061</c:v>
                </c:pt>
                <c:pt idx="1039">
                  <c:v>42062</c:v>
                </c:pt>
                <c:pt idx="1040">
                  <c:v>42065</c:v>
                </c:pt>
                <c:pt idx="1041">
                  <c:v>42066</c:v>
                </c:pt>
                <c:pt idx="1042">
                  <c:v>42067</c:v>
                </c:pt>
                <c:pt idx="1043">
                  <c:v>42068</c:v>
                </c:pt>
                <c:pt idx="1044">
                  <c:v>42069</c:v>
                </c:pt>
                <c:pt idx="1045">
                  <c:v>42072</c:v>
                </c:pt>
                <c:pt idx="1046">
                  <c:v>42073</c:v>
                </c:pt>
                <c:pt idx="1047">
                  <c:v>42074</c:v>
                </c:pt>
                <c:pt idx="1048">
                  <c:v>42075</c:v>
                </c:pt>
                <c:pt idx="1049">
                  <c:v>42076</c:v>
                </c:pt>
                <c:pt idx="1050">
                  <c:v>42079</c:v>
                </c:pt>
                <c:pt idx="1051">
                  <c:v>42080</c:v>
                </c:pt>
                <c:pt idx="1052">
                  <c:v>42081</c:v>
                </c:pt>
                <c:pt idx="1053">
                  <c:v>42082</c:v>
                </c:pt>
                <c:pt idx="1054">
                  <c:v>42083</c:v>
                </c:pt>
                <c:pt idx="1055">
                  <c:v>42086</c:v>
                </c:pt>
                <c:pt idx="1056">
                  <c:v>42087</c:v>
                </c:pt>
                <c:pt idx="1057">
                  <c:v>42088</c:v>
                </c:pt>
                <c:pt idx="1058">
                  <c:v>42089</c:v>
                </c:pt>
                <c:pt idx="1059">
                  <c:v>42090</c:v>
                </c:pt>
                <c:pt idx="1060">
                  <c:v>42093</c:v>
                </c:pt>
                <c:pt idx="1061">
                  <c:v>42094</c:v>
                </c:pt>
                <c:pt idx="1062">
                  <c:v>42095</c:v>
                </c:pt>
                <c:pt idx="1063">
                  <c:v>42096</c:v>
                </c:pt>
                <c:pt idx="1064">
                  <c:v>42100</c:v>
                </c:pt>
                <c:pt idx="1065">
                  <c:v>42101</c:v>
                </c:pt>
                <c:pt idx="1066">
                  <c:v>42102</c:v>
                </c:pt>
                <c:pt idx="1067">
                  <c:v>42103</c:v>
                </c:pt>
                <c:pt idx="1068">
                  <c:v>42104</c:v>
                </c:pt>
                <c:pt idx="1069">
                  <c:v>42107</c:v>
                </c:pt>
                <c:pt idx="1070">
                  <c:v>42108</c:v>
                </c:pt>
                <c:pt idx="1071">
                  <c:v>42109</c:v>
                </c:pt>
                <c:pt idx="1072">
                  <c:v>42110</c:v>
                </c:pt>
                <c:pt idx="1073">
                  <c:v>42111</c:v>
                </c:pt>
                <c:pt idx="1074">
                  <c:v>42114</c:v>
                </c:pt>
                <c:pt idx="1075">
                  <c:v>42115</c:v>
                </c:pt>
                <c:pt idx="1076">
                  <c:v>42116</c:v>
                </c:pt>
                <c:pt idx="1077">
                  <c:v>42117</c:v>
                </c:pt>
                <c:pt idx="1078">
                  <c:v>42118</c:v>
                </c:pt>
                <c:pt idx="1079">
                  <c:v>42121</c:v>
                </c:pt>
                <c:pt idx="1080">
                  <c:v>42122</c:v>
                </c:pt>
                <c:pt idx="1081">
                  <c:v>42123</c:v>
                </c:pt>
                <c:pt idx="1082">
                  <c:v>42124</c:v>
                </c:pt>
                <c:pt idx="1083">
                  <c:v>42125</c:v>
                </c:pt>
                <c:pt idx="1084">
                  <c:v>42128</c:v>
                </c:pt>
                <c:pt idx="1085">
                  <c:v>42129</c:v>
                </c:pt>
                <c:pt idx="1086">
                  <c:v>42130</c:v>
                </c:pt>
                <c:pt idx="1087">
                  <c:v>42131</c:v>
                </c:pt>
                <c:pt idx="1088">
                  <c:v>42132</c:v>
                </c:pt>
                <c:pt idx="1089">
                  <c:v>42135</c:v>
                </c:pt>
                <c:pt idx="1090">
                  <c:v>42136</c:v>
                </c:pt>
                <c:pt idx="1091">
                  <c:v>42137</c:v>
                </c:pt>
                <c:pt idx="1092">
                  <c:v>42138</c:v>
                </c:pt>
                <c:pt idx="1093">
                  <c:v>42139</c:v>
                </c:pt>
                <c:pt idx="1094">
                  <c:v>42142</c:v>
                </c:pt>
                <c:pt idx="1095">
                  <c:v>42143</c:v>
                </c:pt>
                <c:pt idx="1096">
                  <c:v>42144</c:v>
                </c:pt>
                <c:pt idx="1097">
                  <c:v>42145</c:v>
                </c:pt>
                <c:pt idx="1098">
                  <c:v>42146</c:v>
                </c:pt>
                <c:pt idx="1099">
                  <c:v>42150</c:v>
                </c:pt>
                <c:pt idx="1100">
                  <c:v>42151</c:v>
                </c:pt>
                <c:pt idx="1101">
                  <c:v>42152</c:v>
                </c:pt>
                <c:pt idx="1102">
                  <c:v>42153</c:v>
                </c:pt>
                <c:pt idx="1103">
                  <c:v>42156</c:v>
                </c:pt>
                <c:pt idx="1104">
                  <c:v>42157</c:v>
                </c:pt>
                <c:pt idx="1105">
                  <c:v>42158</c:v>
                </c:pt>
                <c:pt idx="1106">
                  <c:v>42159</c:v>
                </c:pt>
                <c:pt idx="1107">
                  <c:v>42160</c:v>
                </c:pt>
                <c:pt idx="1108">
                  <c:v>42163</c:v>
                </c:pt>
                <c:pt idx="1109">
                  <c:v>42164</c:v>
                </c:pt>
                <c:pt idx="1110">
                  <c:v>42165</c:v>
                </c:pt>
                <c:pt idx="1111">
                  <c:v>42166</c:v>
                </c:pt>
                <c:pt idx="1112">
                  <c:v>42167</c:v>
                </c:pt>
                <c:pt idx="1113">
                  <c:v>42170</c:v>
                </c:pt>
                <c:pt idx="1114">
                  <c:v>42171</c:v>
                </c:pt>
                <c:pt idx="1115">
                  <c:v>42172</c:v>
                </c:pt>
                <c:pt idx="1116">
                  <c:v>42173</c:v>
                </c:pt>
                <c:pt idx="1117">
                  <c:v>42174</c:v>
                </c:pt>
                <c:pt idx="1118">
                  <c:v>42177</c:v>
                </c:pt>
                <c:pt idx="1119">
                  <c:v>42178</c:v>
                </c:pt>
                <c:pt idx="1120">
                  <c:v>42179</c:v>
                </c:pt>
                <c:pt idx="1121">
                  <c:v>42180</c:v>
                </c:pt>
                <c:pt idx="1122">
                  <c:v>42181</c:v>
                </c:pt>
                <c:pt idx="1123">
                  <c:v>42184</c:v>
                </c:pt>
                <c:pt idx="1124">
                  <c:v>42185</c:v>
                </c:pt>
                <c:pt idx="1125">
                  <c:v>42186</c:v>
                </c:pt>
                <c:pt idx="1126">
                  <c:v>42187</c:v>
                </c:pt>
                <c:pt idx="1127">
                  <c:v>42191</c:v>
                </c:pt>
                <c:pt idx="1128">
                  <c:v>42192</c:v>
                </c:pt>
                <c:pt idx="1129">
                  <c:v>42193</c:v>
                </c:pt>
                <c:pt idx="1130">
                  <c:v>42194</c:v>
                </c:pt>
                <c:pt idx="1131">
                  <c:v>42195</c:v>
                </c:pt>
                <c:pt idx="1132">
                  <c:v>42198</c:v>
                </c:pt>
                <c:pt idx="1133">
                  <c:v>42199</c:v>
                </c:pt>
                <c:pt idx="1134">
                  <c:v>42200</c:v>
                </c:pt>
                <c:pt idx="1135">
                  <c:v>42201</c:v>
                </c:pt>
                <c:pt idx="1136">
                  <c:v>42202</c:v>
                </c:pt>
                <c:pt idx="1137">
                  <c:v>42205</c:v>
                </c:pt>
                <c:pt idx="1138">
                  <c:v>42206</c:v>
                </c:pt>
                <c:pt idx="1139">
                  <c:v>42207</c:v>
                </c:pt>
                <c:pt idx="1140">
                  <c:v>42208</c:v>
                </c:pt>
                <c:pt idx="1141">
                  <c:v>42209</c:v>
                </c:pt>
                <c:pt idx="1142">
                  <c:v>42212</c:v>
                </c:pt>
                <c:pt idx="1143">
                  <c:v>42213</c:v>
                </c:pt>
                <c:pt idx="1144">
                  <c:v>42214</c:v>
                </c:pt>
                <c:pt idx="1145">
                  <c:v>42215</c:v>
                </c:pt>
                <c:pt idx="1146">
                  <c:v>42216</c:v>
                </c:pt>
                <c:pt idx="1147">
                  <c:v>42219</c:v>
                </c:pt>
                <c:pt idx="1148">
                  <c:v>42220</c:v>
                </c:pt>
                <c:pt idx="1149">
                  <c:v>42221</c:v>
                </c:pt>
                <c:pt idx="1150">
                  <c:v>42222</c:v>
                </c:pt>
                <c:pt idx="1151">
                  <c:v>42223</c:v>
                </c:pt>
                <c:pt idx="1152">
                  <c:v>42226</c:v>
                </c:pt>
                <c:pt idx="1153">
                  <c:v>42227</c:v>
                </c:pt>
                <c:pt idx="1154">
                  <c:v>42228</c:v>
                </c:pt>
                <c:pt idx="1155">
                  <c:v>42229</c:v>
                </c:pt>
                <c:pt idx="1156">
                  <c:v>42230</c:v>
                </c:pt>
                <c:pt idx="1157">
                  <c:v>42233</c:v>
                </c:pt>
                <c:pt idx="1158">
                  <c:v>42234</c:v>
                </c:pt>
                <c:pt idx="1159">
                  <c:v>42235</c:v>
                </c:pt>
                <c:pt idx="1160">
                  <c:v>42236</c:v>
                </c:pt>
                <c:pt idx="1161">
                  <c:v>42237</c:v>
                </c:pt>
                <c:pt idx="1162">
                  <c:v>42240</c:v>
                </c:pt>
                <c:pt idx="1163">
                  <c:v>42241</c:v>
                </c:pt>
                <c:pt idx="1164">
                  <c:v>42242</c:v>
                </c:pt>
                <c:pt idx="1165">
                  <c:v>42243</c:v>
                </c:pt>
                <c:pt idx="1166">
                  <c:v>42244</c:v>
                </c:pt>
                <c:pt idx="1167">
                  <c:v>42247</c:v>
                </c:pt>
                <c:pt idx="1168">
                  <c:v>42248</c:v>
                </c:pt>
                <c:pt idx="1169">
                  <c:v>42249</c:v>
                </c:pt>
                <c:pt idx="1170">
                  <c:v>42250</c:v>
                </c:pt>
                <c:pt idx="1171">
                  <c:v>42251</c:v>
                </c:pt>
                <c:pt idx="1172">
                  <c:v>42255</c:v>
                </c:pt>
                <c:pt idx="1173">
                  <c:v>42256</c:v>
                </c:pt>
                <c:pt idx="1174">
                  <c:v>42257</c:v>
                </c:pt>
                <c:pt idx="1175">
                  <c:v>42258</c:v>
                </c:pt>
                <c:pt idx="1176">
                  <c:v>42261</c:v>
                </c:pt>
                <c:pt idx="1177">
                  <c:v>42262</c:v>
                </c:pt>
                <c:pt idx="1178">
                  <c:v>42263</c:v>
                </c:pt>
                <c:pt idx="1179">
                  <c:v>42264</c:v>
                </c:pt>
                <c:pt idx="1180">
                  <c:v>42265</c:v>
                </c:pt>
                <c:pt idx="1181">
                  <c:v>42268</c:v>
                </c:pt>
                <c:pt idx="1182">
                  <c:v>42269</c:v>
                </c:pt>
                <c:pt idx="1183">
                  <c:v>42270</c:v>
                </c:pt>
                <c:pt idx="1184">
                  <c:v>42271</c:v>
                </c:pt>
                <c:pt idx="1185">
                  <c:v>42272</c:v>
                </c:pt>
                <c:pt idx="1186">
                  <c:v>42275</c:v>
                </c:pt>
                <c:pt idx="1187">
                  <c:v>42276</c:v>
                </c:pt>
                <c:pt idx="1188">
                  <c:v>42277</c:v>
                </c:pt>
                <c:pt idx="1189">
                  <c:v>42278</c:v>
                </c:pt>
                <c:pt idx="1190">
                  <c:v>42279</c:v>
                </c:pt>
                <c:pt idx="1191">
                  <c:v>42282</c:v>
                </c:pt>
                <c:pt idx="1192">
                  <c:v>42283</c:v>
                </c:pt>
                <c:pt idx="1193">
                  <c:v>42284</c:v>
                </c:pt>
                <c:pt idx="1194">
                  <c:v>42285</c:v>
                </c:pt>
                <c:pt idx="1195">
                  <c:v>42286</c:v>
                </c:pt>
                <c:pt idx="1196">
                  <c:v>42289</c:v>
                </c:pt>
                <c:pt idx="1197">
                  <c:v>42290</c:v>
                </c:pt>
                <c:pt idx="1198">
                  <c:v>42291</c:v>
                </c:pt>
                <c:pt idx="1199">
                  <c:v>42292</c:v>
                </c:pt>
                <c:pt idx="1200">
                  <c:v>42293</c:v>
                </c:pt>
                <c:pt idx="1201">
                  <c:v>42296</c:v>
                </c:pt>
                <c:pt idx="1202">
                  <c:v>42297</c:v>
                </c:pt>
                <c:pt idx="1203">
                  <c:v>42298</c:v>
                </c:pt>
                <c:pt idx="1204">
                  <c:v>42299</c:v>
                </c:pt>
                <c:pt idx="1205">
                  <c:v>42300</c:v>
                </c:pt>
                <c:pt idx="1206">
                  <c:v>42303</c:v>
                </c:pt>
                <c:pt idx="1207">
                  <c:v>42304</c:v>
                </c:pt>
                <c:pt idx="1208">
                  <c:v>42305</c:v>
                </c:pt>
                <c:pt idx="1209">
                  <c:v>42306</c:v>
                </c:pt>
                <c:pt idx="1210">
                  <c:v>42307</c:v>
                </c:pt>
                <c:pt idx="1211">
                  <c:v>42310</c:v>
                </c:pt>
                <c:pt idx="1212">
                  <c:v>42311</c:v>
                </c:pt>
                <c:pt idx="1213">
                  <c:v>42312</c:v>
                </c:pt>
                <c:pt idx="1214">
                  <c:v>42313</c:v>
                </c:pt>
                <c:pt idx="1215">
                  <c:v>42314</c:v>
                </c:pt>
                <c:pt idx="1216">
                  <c:v>42317</c:v>
                </c:pt>
                <c:pt idx="1217">
                  <c:v>42318</c:v>
                </c:pt>
                <c:pt idx="1218">
                  <c:v>42319</c:v>
                </c:pt>
                <c:pt idx="1219">
                  <c:v>42320</c:v>
                </c:pt>
                <c:pt idx="1220">
                  <c:v>42321</c:v>
                </c:pt>
                <c:pt idx="1221">
                  <c:v>42324</c:v>
                </c:pt>
                <c:pt idx="1222">
                  <c:v>42325</c:v>
                </c:pt>
                <c:pt idx="1223">
                  <c:v>42326</c:v>
                </c:pt>
                <c:pt idx="1224">
                  <c:v>42327</c:v>
                </c:pt>
                <c:pt idx="1225">
                  <c:v>42328</c:v>
                </c:pt>
                <c:pt idx="1226">
                  <c:v>42331</c:v>
                </c:pt>
                <c:pt idx="1227">
                  <c:v>42332</c:v>
                </c:pt>
                <c:pt idx="1228">
                  <c:v>42333</c:v>
                </c:pt>
                <c:pt idx="1229">
                  <c:v>42335</c:v>
                </c:pt>
                <c:pt idx="1230">
                  <c:v>42338</c:v>
                </c:pt>
                <c:pt idx="1231">
                  <c:v>42339</c:v>
                </c:pt>
                <c:pt idx="1232">
                  <c:v>42340</c:v>
                </c:pt>
                <c:pt idx="1233">
                  <c:v>42341</c:v>
                </c:pt>
                <c:pt idx="1234">
                  <c:v>42342</c:v>
                </c:pt>
                <c:pt idx="1235">
                  <c:v>42345</c:v>
                </c:pt>
                <c:pt idx="1236">
                  <c:v>42346</c:v>
                </c:pt>
                <c:pt idx="1237">
                  <c:v>42347</c:v>
                </c:pt>
                <c:pt idx="1238">
                  <c:v>42348</c:v>
                </c:pt>
                <c:pt idx="1239">
                  <c:v>42349</c:v>
                </c:pt>
                <c:pt idx="1240">
                  <c:v>42352</c:v>
                </c:pt>
                <c:pt idx="1241">
                  <c:v>42353</c:v>
                </c:pt>
                <c:pt idx="1242">
                  <c:v>42354</c:v>
                </c:pt>
                <c:pt idx="1243">
                  <c:v>42355</c:v>
                </c:pt>
                <c:pt idx="1244">
                  <c:v>42356</c:v>
                </c:pt>
                <c:pt idx="1245">
                  <c:v>42359</c:v>
                </c:pt>
                <c:pt idx="1246">
                  <c:v>42360</c:v>
                </c:pt>
                <c:pt idx="1247">
                  <c:v>42361</c:v>
                </c:pt>
                <c:pt idx="1248">
                  <c:v>42362</c:v>
                </c:pt>
                <c:pt idx="1249">
                  <c:v>42366</c:v>
                </c:pt>
                <c:pt idx="1250">
                  <c:v>42367</c:v>
                </c:pt>
                <c:pt idx="1251">
                  <c:v>42368</c:v>
                </c:pt>
                <c:pt idx="1252">
                  <c:v>42369</c:v>
                </c:pt>
                <c:pt idx="1253">
                  <c:v>42373</c:v>
                </c:pt>
                <c:pt idx="1254">
                  <c:v>42374</c:v>
                </c:pt>
                <c:pt idx="1255">
                  <c:v>42375</c:v>
                </c:pt>
                <c:pt idx="1256">
                  <c:v>42376</c:v>
                </c:pt>
                <c:pt idx="1257">
                  <c:v>42377</c:v>
                </c:pt>
                <c:pt idx="1258">
                  <c:v>42380</c:v>
                </c:pt>
                <c:pt idx="1259">
                  <c:v>42381</c:v>
                </c:pt>
                <c:pt idx="1260">
                  <c:v>42382</c:v>
                </c:pt>
                <c:pt idx="1261">
                  <c:v>42383</c:v>
                </c:pt>
                <c:pt idx="1262">
                  <c:v>42384</c:v>
                </c:pt>
                <c:pt idx="1263">
                  <c:v>42388</c:v>
                </c:pt>
              </c:numCache>
            </c:numRef>
          </c:cat>
          <c:val>
            <c:numRef>
              <c:f>Sheet1!$B$6:$B$1269</c:f>
              <c:numCache>
                <c:formatCode>0.00%</c:formatCode>
                <c:ptCount val="12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4.8000000000000008E-2</c:v>
                </c:pt>
                <c:pt idx="6">
                  <c:v>8.1000000000000016E-2</c:v>
                </c:pt>
                <c:pt idx="7">
                  <c:v>6.7000000000000004E-2</c:v>
                </c:pt>
                <c:pt idx="8">
                  <c:v>6.8000000000000005E-2</c:v>
                </c:pt>
                <c:pt idx="9">
                  <c:v>7.5000000000000011E-2</c:v>
                </c:pt>
                <c:pt idx="10">
                  <c:v>8.6600000000000024E-2</c:v>
                </c:pt>
                <c:pt idx="11">
                  <c:v>8.6600000000000024E-2</c:v>
                </c:pt>
                <c:pt idx="12">
                  <c:v>7.7900000000000011E-2</c:v>
                </c:pt>
                <c:pt idx="13">
                  <c:v>0.10730000000000001</c:v>
                </c:pt>
                <c:pt idx="14">
                  <c:v>0.10150000000000001</c:v>
                </c:pt>
                <c:pt idx="15">
                  <c:v>0.10170000000000001</c:v>
                </c:pt>
                <c:pt idx="16">
                  <c:v>0.11840000000000001</c:v>
                </c:pt>
                <c:pt idx="17">
                  <c:v>0.13250000000000001</c:v>
                </c:pt>
                <c:pt idx="18">
                  <c:v>0.12709999999999999</c:v>
                </c:pt>
                <c:pt idx="19">
                  <c:v>0.12160000000000001</c:v>
                </c:pt>
                <c:pt idx="20">
                  <c:v>0.12280000000000001</c:v>
                </c:pt>
                <c:pt idx="21">
                  <c:v>0.16950000000000001</c:v>
                </c:pt>
                <c:pt idx="22">
                  <c:v>0.16880000000000001</c:v>
                </c:pt>
                <c:pt idx="23">
                  <c:v>0.1951</c:v>
                </c:pt>
                <c:pt idx="24">
                  <c:v>0.21120000000000003</c:v>
                </c:pt>
                <c:pt idx="25">
                  <c:v>0.21120000000000003</c:v>
                </c:pt>
                <c:pt idx="26">
                  <c:v>0.20170000000000002</c:v>
                </c:pt>
                <c:pt idx="27">
                  <c:v>0.21110000000000001</c:v>
                </c:pt>
                <c:pt idx="28">
                  <c:v>0.22409999999999999</c:v>
                </c:pt>
                <c:pt idx="29">
                  <c:v>0.22009999999999999</c:v>
                </c:pt>
                <c:pt idx="30">
                  <c:v>0.23330000000000001</c:v>
                </c:pt>
                <c:pt idx="31">
                  <c:v>0.24180000000000001</c:v>
                </c:pt>
                <c:pt idx="32">
                  <c:v>0.20750000000000002</c:v>
                </c:pt>
                <c:pt idx="33">
                  <c:v>0.21660000000000001</c:v>
                </c:pt>
                <c:pt idx="34">
                  <c:v>0.21420000000000003</c:v>
                </c:pt>
                <c:pt idx="35">
                  <c:v>0.20840000000000003</c:v>
                </c:pt>
                <c:pt idx="36">
                  <c:v>0.19970000000000002</c:v>
                </c:pt>
                <c:pt idx="37">
                  <c:v>0.18680000000000002</c:v>
                </c:pt>
                <c:pt idx="38">
                  <c:v>0.2041</c:v>
                </c:pt>
                <c:pt idx="39">
                  <c:v>0.21030000000000001</c:v>
                </c:pt>
                <c:pt idx="40">
                  <c:v>0.20600000000000002</c:v>
                </c:pt>
                <c:pt idx="41">
                  <c:v>0.17820000000000003</c:v>
                </c:pt>
                <c:pt idx="42">
                  <c:v>0.18030000000000002</c:v>
                </c:pt>
                <c:pt idx="43">
                  <c:v>0.18420000000000003</c:v>
                </c:pt>
                <c:pt idx="44">
                  <c:v>0.18390000000000004</c:v>
                </c:pt>
                <c:pt idx="45">
                  <c:v>0.17610000000000001</c:v>
                </c:pt>
                <c:pt idx="46">
                  <c:v>0.1701</c:v>
                </c:pt>
                <c:pt idx="47">
                  <c:v>0.16690000000000002</c:v>
                </c:pt>
                <c:pt idx="48">
                  <c:v>0.17420000000000002</c:v>
                </c:pt>
                <c:pt idx="49">
                  <c:v>0.17240000000000003</c:v>
                </c:pt>
                <c:pt idx="50">
                  <c:v>0.16820000000000002</c:v>
                </c:pt>
                <c:pt idx="51">
                  <c:v>0.1701</c:v>
                </c:pt>
                <c:pt idx="52">
                  <c:v>0.16740000000000002</c:v>
                </c:pt>
                <c:pt idx="53">
                  <c:v>0.1636</c:v>
                </c:pt>
                <c:pt idx="54">
                  <c:v>0.1673</c:v>
                </c:pt>
                <c:pt idx="55">
                  <c:v>0.18890000000000004</c:v>
                </c:pt>
                <c:pt idx="56">
                  <c:v>0.18910000000000002</c:v>
                </c:pt>
                <c:pt idx="57">
                  <c:v>0.17920000000000003</c:v>
                </c:pt>
                <c:pt idx="58">
                  <c:v>0.17610000000000001</c:v>
                </c:pt>
                <c:pt idx="59">
                  <c:v>0.1663</c:v>
                </c:pt>
                <c:pt idx="60">
                  <c:v>0.18810000000000002</c:v>
                </c:pt>
                <c:pt idx="61">
                  <c:v>0.18070000000000003</c:v>
                </c:pt>
                <c:pt idx="62">
                  <c:v>0.16259999999999999</c:v>
                </c:pt>
                <c:pt idx="63">
                  <c:v>0.1666</c:v>
                </c:pt>
                <c:pt idx="64">
                  <c:v>0.1666</c:v>
                </c:pt>
                <c:pt idx="65">
                  <c:v>0.17490000000000003</c:v>
                </c:pt>
                <c:pt idx="66">
                  <c:v>0.1691</c:v>
                </c:pt>
                <c:pt idx="67">
                  <c:v>0.20540000000000003</c:v>
                </c:pt>
                <c:pt idx="68">
                  <c:v>0.20610000000000001</c:v>
                </c:pt>
                <c:pt idx="69">
                  <c:v>0.19450000000000001</c:v>
                </c:pt>
                <c:pt idx="70">
                  <c:v>0.24480000000000002</c:v>
                </c:pt>
                <c:pt idx="71">
                  <c:v>0.25030000000000002</c:v>
                </c:pt>
                <c:pt idx="72">
                  <c:v>0.23830000000000001</c:v>
                </c:pt>
                <c:pt idx="73">
                  <c:v>0.23830000000000001</c:v>
                </c:pt>
                <c:pt idx="74">
                  <c:v>0.24310000000000001</c:v>
                </c:pt>
                <c:pt idx="75">
                  <c:v>0.24470000000000003</c:v>
                </c:pt>
                <c:pt idx="76">
                  <c:v>0.24220000000000003</c:v>
                </c:pt>
                <c:pt idx="77">
                  <c:v>0.24120000000000003</c:v>
                </c:pt>
                <c:pt idx="78">
                  <c:v>0.23140000000000002</c:v>
                </c:pt>
                <c:pt idx="79">
                  <c:v>0.24120000000000003</c:v>
                </c:pt>
                <c:pt idx="80">
                  <c:v>0.24610000000000001</c:v>
                </c:pt>
                <c:pt idx="81">
                  <c:v>0.24610000000000001</c:v>
                </c:pt>
                <c:pt idx="82">
                  <c:v>0.2535</c:v>
                </c:pt>
                <c:pt idx="83">
                  <c:v>0.2545</c:v>
                </c:pt>
                <c:pt idx="84">
                  <c:v>0.25790000000000002</c:v>
                </c:pt>
                <c:pt idx="85">
                  <c:v>0.25640000000000002</c:v>
                </c:pt>
                <c:pt idx="86">
                  <c:v>0.25690000000000002</c:v>
                </c:pt>
                <c:pt idx="87">
                  <c:v>0.25890000000000002</c:v>
                </c:pt>
                <c:pt idx="88">
                  <c:v>0.26080000000000003</c:v>
                </c:pt>
                <c:pt idx="89">
                  <c:v>0.26480000000000004</c:v>
                </c:pt>
                <c:pt idx="90">
                  <c:v>0.26330000000000003</c:v>
                </c:pt>
                <c:pt idx="91">
                  <c:v>0.26830000000000004</c:v>
                </c:pt>
                <c:pt idx="92">
                  <c:v>0.27950000000000003</c:v>
                </c:pt>
                <c:pt idx="93">
                  <c:v>0.31230000000000008</c:v>
                </c:pt>
                <c:pt idx="94">
                  <c:v>0.32640000000000008</c:v>
                </c:pt>
                <c:pt idx="95">
                  <c:v>0.33440000000000009</c:v>
                </c:pt>
                <c:pt idx="96">
                  <c:v>0.32870000000000005</c:v>
                </c:pt>
                <c:pt idx="97">
                  <c:v>0.33720000000000006</c:v>
                </c:pt>
                <c:pt idx="98">
                  <c:v>0.34890000000000004</c:v>
                </c:pt>
                <c:pt idx="99">
                  <c:v>0.34440000000000004</c:v>
                </c:pt>
                <c:pt idx="100">
                  <c:v>0.33190000000000008</c:v>
                </c:pt>
                <c:pt idx="101">
                  <c:v>0.33020000000000005</c:v>
                </c:pt>
                <c:pt idx="102">
                  <c:v>0.34630000000000005</c:v>
                </c:pt>
                <c:pt idx="103">
                  <c:v>0.38000000000000006</c:v>
                </c:pt>
                <c:pt idx="104">
                  <c:v>0.35880000000000006</c:v>
                </c:pt>
                <c:pt idx="105">
                  <c:v>0.34440000000000004</c:v>
                </c:pt>
                <c:pt idx="106">
                  <c:v>0.32860000000000006</c:v>
                </c:pt>
                <c:pt idx="107">
                  <c:v>0.30830000000000007</c:v>
                </c:pt>
                <c:pt idx="108">
                  <c:v>0.27700000000000002</c:v>
                </c:pt>
                <c:pt idx="109">
                  <c:v>0.31160000000000004</c:v>
                </c:pt>
                <c:pt idx="110">
                  <c:v>0.29870000000000002</c:v>
                </c:pt>
                <c:pt idx="111">
                  <c:v>0.30420000000000003</c:v>
                </c:pt>
                <c:pt idx="112">
                  <c:v>0.30680000000000007</c:v>
                </c:pt>
                <c:pt idx="113">
                  <c:v>0.30000000000000004</c:v>
                </c:pt>
                <c:pt idx="114">
                  <c:v>0.30150000000000005</c:v>
                </c:pt>
                <c:pt idx="115">
                  <c:v>0.30360000000000004</c:v>
                </c:pt>
                <c:pt idx="116">
                  <c:v>0.30090000000000006</c:v>
                </c:pt>
                <c:pt idx="117">
                  <c:v>0.30300000000000005</c:v>
                </c:pt>
                <c:pt idx="118">
                  <c:v>0.30900000000000005</c:v>
                </c:pt>
                <c:pt idx="119">
                  <c:v>0.30030000000000007</c:v>
                </c:pt>
                <c:pt idx="120">
                  <c:v>0.29970000000000002</c:v>
                </c:pt>
                <c:pt idx="121">
                  <c:v>0.30060000000000003</c:v>
                </c:pt>
                <c:pt idx="122">
                  <c:v>0.30330000000000007</c:v>
                </c:pt>
                <c:pt idx="123">
                  <c:v>0.30540000000000006</c:v>
                </c:pt>
                <c:pt idx="124">
                  <c:v>0.30630000000000007</c:v>
                </c:pt>
                <c:pt idx="125">
                  <c:v>0.30150000000000005</c:v>
                </c:pt>
                <c:pt idx="126">
                  <c:v>0.30300000000000005</c:v>
                </c:pt>
                <c:pt idx="127">
                  <c:v>0.31020000000000003</c:v>
                </c:pt>
                <c:pt idx="128">
                  <c:v>0.31470000000000004</c:v>
                </c:pt>
                <c:pt idx="129">
                  <c:v>0.31620000000000004</c:v>
                </c:pt>
                <c:pt idx="130">
                  <c:v>0.31620000000000004</c:v>
                </c:pt>
                <c:pt idx="131">
                  <c:v>0.31620000000000004</c:v>
                </c:pt>
                <c:pt idx="132">
                  <c:v>0.31620000000000004</c:v>
                </c:pt>
                <c:pt idx="133">
                  <c:v>0.31710000000000005</c:v>
                </c:pt>
                <c:pt idx="134">
                  <c:v>0.31650000000000006</c:v>
                </c:pt>
                <c:pt idx="135">
                  <c:v>0.31260000000000004</c:v>
                </c:pt>
                <c:pt idx="136">
                  <c:v>0.30960000000000004</c:v>
                </c:pt>
                <c:pt idx="137">
                  <c:v>0.31260000000000004</c:v>
                </c:pt>
                <c:pt idx="138">
                  <c:v>0.31320000000000003</c:v>
                </c:pt>
                <c:pt idx="139">
                  <c:v>0.31320000000000003</c:v>
                </c:pt>
                <c:pt idx="140">
                  <c:v>0.31140000000000007</c:v>
                </c:pt>
                <c:pt idx="141">
                  <c:v>0.31080000000000008</c:v>
                </c:pt>
                <c:pt idx="142">
                  <c:v>0.33650000000000008</c:v>
                </c:pt>
                <c:pt idx="143">
                  <c:v>0.33030000000000009</c:v>
                </c:pt>
                <c:pt idx="144">
                  <c:v>0.32430000000000009</c:v>
                </c:pt>
                <c:pt idx="145">
                  <c:v>0.31520000000000004</c:v>
                </c:pt>
                <c:pt idx="146">
                  <c:v>0.29530000000000006</c:v>
                </c:pt>
                <c:pt idx="147">
                  <c:v>0.27480000000000004</c:v>
                </c:pt>
                <c:pt idx="148">
                  <c:v>0.2581</c:v>
                </c:pt>
                <c:pt idx="149">
                  <c:v>0.25719999999999998</c:v>
                </c:pt>
                <c:pt idx="150">
                  <c:v>0.2555</c:v>
                </c:pt>
                <c:pt idx="151">
                  <c:v>0.2356</c:v>
                </c:pt>
                <c:pt idx="152">
                  <c:v>0.22740000000000002</c:v>
                </c:pt>
                <c:pt idx="153">
                  <c:v>0.22409999999999999</c:v>
                </c:pt>
                <c:pt idx="154">
                  <c:v>0.19670000000000001</c:v>
                </c:pt>
                <c:pt idx="155">
                  <c:v>0.19500000000000001</c:v>
                </c:pt>
                <c:pt idx="156">
                  <c:v>0.19140000000000001</c:v>
                </c:pt>
                <c:pt idx="157">
                  <c:v>0.2225</c:v>
                </c:pt>
                <c:pt idx="158">
                  <c:v>0.22920000000000001</c:v>
                </c:pt>
                <c:pt idx="159">
                  <c:v>0.23150000000000001</c:v>
                </c:pt>
                <c:pt idx="160">
                  <c:v>0.2293</c:v>
                </c:pt>
                <c:pt idx="161">
                  <c:v>0.22870000000000001</c:v>
                </c:pt>
                <c:pt idx="162">
                  <c:v>0.2253</c:v>
                </c:pt>
                <c:pt idx="163">
                  <c:v>0.21680000000000002</c:v>
                </c:pt>
                <c:pt idx="164">
                  <c:v>0.21840000000000004</c:v>
                </c:pt>
                <c:pt idx="165">
                  <c:v>0.22090000000000001</c:v>
                </c:pt>
                <c:pt idx="166">
                  <c:v>0.24810000000000001</c:v>
                </c:pt>
                <c:pt idx="167">
                  <c:v>0.26730000000000004</c:v>
                </c:pt>
                <c:pt idx="168">
                  <c:v>0.25630000000000003</c:v>
                </c:pt>
                <c:pt idx="169">
                  <c:v>0.2616</c:v>
                </c:pt>
                <c:pt idx="170">
                  <c:v>0.25430000000000003</c:v>
                </c:pt>
                <c:pt idx="171">
                  <c:v>0.22590000000000002</c:v>
                </c:pt>
                <c:pt idx="172">
                  <c:v>0.20750000000000002</c:v>
                </c:pt>
                <c:pt idx="173">
                  <c:v>0.25090000000000001</c:v>
                </c:pt>
                <c:pt idx="174">
                  <c:v>0.34490000000000004</c:v>
                </c:pt>
                <c:pt idx="175">
                  <c:v>0.35500000000000004</c:v>
                </c:pt>
                <c:pt idx="176">
                  <c:v>0.36050000000000004</c:v>
                </c:pt>
                <c:pt idx="177">
                  <c:v>0.35930000000000006</c:v>
                </c:pt>
                <c:pt idx="178">
                  <c:v>0.36330000000000007</c:v>
                </c:pt>
                <c:pt idx="179">
                  <c:v>0.36350000000000005</c:v>
                </c:pt>
                <c:pt idx="180">
                  <c:v>0.36680000000000007</c:v>
                </c:pt>
                <c:pt idx="181">
                  <c:v>0.37110000000000004</c:v>
                </c:pt>
                <c:pt idx="182">
                  <c:v>0.35320000000000001</c:v>
                </c:pt>
                <c:pt idx="183">
                  <c:v>0.38830000000000009</c:v>
                </c:pt>
                <c:pt idx="184">
                  <c:v>0.37680000000000008</c:v>
                </c:pt>
                <c:pt idx="185">
                  <c:v>0.36420000000000002</c:v>
                </c:pt>
                <c:pt idx="186">
                  <c:v>0.37990000000000007</c:v>
                </c:pt>
                <c:pt idx="187">
                  <c:v>0.38960000000000006</c:v>
                </c:pt>
                <c:pt idx="188">
                  <c:v>0.38350000000000006</c:v>
                </c:pt>
                <c:pt idx="189">
                  <c:v>0.39810000000000006</c:v>
                </c:pt>
                <c:pt idx="190">
                  <c:v>0.39400000000000007</c:v>
                </c:pt>
                <c:pt idx="191">
                  <c:v>0.40500000000000003</c:v>
                </c:pt>
                <c:pt idx="192">
                  <c:v>0.40730000000000005</c:v>
                </c:pt>
                <c:pt idx="193">
                  <c:v>0.41330000000000006</c:v>
                </c:pt>
                <c:pt idx="194">
                  <c:v>0.41400000000000003</c:v>
                </c:pt>
                <c:pt idx="195">
                  <c:v>0.41830000000000006</c:v>
                </c:pt>
                <c:pt idx="196">
                  <c:v>0.41550000000000004</c:v>
                </c:pt>
                <c:pt idx="197">
                  <c:v>0.41960000000000003</c:v>
                </c:pt>
                <c:pt idx="198">
                  <c:v>0.41440000000000005</c:v>
                </c:pt>
                <c:pt idx="199">
                  <c:v>0.41620000000000001</c:v>
                </c:pt>
                <c:pt idx="200">
                  <c:v>0.41620000000000001</c:v>
                </c:pt>
                <c:pt idx="201">
                  <c:v>0.42150000000000004</c:v>
                </c:pt>
                <c:pt idx="202">
                  <c:v>0.42110000000000003</c:v>
                </c:pt>
                <c:pt idx="203">
                  <c:v>0.41330000000000006</c:v>
                </c:pt>
                <c:pt idx="204">
                  <c:v>0.41840000000000005</c:v>
                </c:pt>
                <c:pt idx="205">
                  <c:v>0.40710000000000002</c:v>
                </c:pt>
                <c:pt idx="206">
                  <c:v>0.45760000000000001</c:v>
                </c:pt>
                <c:pt idx="207">
                  <c:v>0.46040000000000003</c:v>
                </c:pt>
                <c:pt idx="208">
                  <c:v>0.46410000000000001</c:v>
                </c:pt>
                <c:pt idx="209">
                  <c:v>0.46750000000000003</c:v>
                </c:pt>
                <c:pt idx="210">
                  <c:v>0.47170000000000001</c:v>
                </c:pt>
                <c:pt idx="211">
                  <c:v>0.4521</c:v>
                </c:pt>
                <c:pt idx="212">
                  <c:v>0.45280000000000004</c:v>
                </c:pt>
                <c:pt idx="213">
                  <c:v>0.4572</c:v>
                </c:pt>
                <c:pt idx="214">
                  <c:v>0.44640000000000002</c:v>
                </c:pt>
                <c:pt idx="215">
                  <c:v>0.44740000000000002</c:v>
                </c:pt>
                <c:pt idx="216">
                  <c:v>0.43460000000000004</c:v>
                </c:pt>
                <c:pt idx="217">
                  <c:v>0.41920000000000002</c:v>
                </c:pt>
                <c:pt idx="218">
                  <c:v>0.42650000000000005</c:v>
                </c:pt>
                <c:pt idx="219">
                  <c:v>0.41870000000000002</c:v>
                </c:pt>
                <c:pt idx="220">
                  <c:v>0.41900000000000004</c:v>
                </c:pt>
                <c:pt idx="221">
                  <c:v>0.42560000000000003</c:v>
                </c:pt>
                <c:pt idx="222">
                  <c:v>0.43400000000000005</c:v>
                </c:pt>
                <c:pt idx="223">
                  <c:v>0.42580000000000007</c:v>
                </c:pt>
                <c:pt idx="224">
                  <c:v>0.42220000000000002</c:v>
                </c:pt>
                <c:pt idx="225">
                  <c:v>0.42260000000000003</c:v>
                </c:pt>
                <c:pt idx="226">
                  <c:v>0.41920000000000002</c:v>
                </c:pt>
                <c:pt idx="227">
                  <c:v>0.42130000000000006</c:v>
                </c:pt>
                <c:pt idx="228">
                  <c:v>0.41290000000000004</c:v>
                </c:pt>
                <c:pt idx="229">
                  <c:v>0.41730000000000006</c:v>
                </c:pt>
                <c:pt idx="230">
                  <c:v>0.41450000000000004</c:v>
                </c:pt>
                <c:pt idx="231">
                  <c:v>0.40790000000000004</c:v>
                </c:pt>
                <c:pt idx="232">
                  <c:v>0.41350000000000003</c:v>
                </c:pt>
                <c:pt idx="233">
                  <c:v>0.40710000000000002</c:v>
                </c:pt>
                <c:pt idx="234">
                  <c:v>0.40440000000000004</c:v>
                </c:pt>
                <c:pt idx="235">
                  <c:v>0.40180000000000005</c:v>
                </c:pt>
                <c:pt idx="236">
                  <c:v>0.40180000000000005</c:v>
                </c:pt>
                <c:pt idx="237">
                  <c:v>0.40180000000000005</c:v>
                </c:pt>
                <c:pt idx="238">
                  <c:v>0.40180000000000005</c:v>
                </c:pt>
                <c:pt idx="239">
                  <c:v>0.40180000000000005</c:v>
                </c:pt>
                <c:pt idx="240">
                  <c:v>0.40180000000000005</c:v>
                </c:pt>
                <c:pt idx="241">
                  <c:v>0.40180000000000005</c:v>
                </c:pt>
                <c:pt idx="242">
                  <c:v>0.40180000000000005</c:v>
                </c:pt>
                <c:pt idx="243">
                  <c:v>0.40180000000000005</c:v>
                </c:pt>
                <c:pt idx="244">
                  <c:v>0.40180000000000005</c:v>
                </c:pt>
                <c:pt idx="245">
                  <c:v>0.40180000000000005</c:v>
                </c:pt>
                <c:pt idx="246">
                  <c:v>0.40180000000000005</c:v>
                </c:pt>
                <c:pt idx="247">
                  <c:v>0.40180000000000005</c:v>
                </c:pt>
                <c:pt idx="248">
                  <c:v>0.40180000000000005</c:v>
                </c:pt>
                <c:pt idx="249">
                  <c:v>0.40180000000000005</c:v>
                </c:pt>
                <c:pt idx="250">
                  <c:v>0.40180000000000005</c:v>
                </c:pt>
                <c:pt idx="251">
                  <c:v>0.40260000000000001</c:v>
                </c:pt>
                <c:pt idx="252">
                  <c:v>0.40510000000000002</c:v>
                </c:pt>
                <c:pt idx="253">
                  <c:v>0.40330000000000005</c:v>
                </c:pt>
                <c:pt idx="254">
                  <c:v>0.40190000000000003</c:v>
                </c:pt>
                <c:pt idx="255">
                  <c:v>0.40600000000000003</c:v>
                </c:pt>
                <c:pt idx="256">
                  <c:v>0.39990000000000009</c:v>
                </c:pt>
                <c:pt idx="257">
                  <c:v>0.40780000000000005</c:v>
                </c:pt>
                <c:pt idx="258">
                  <c:v>0.4042</c:v>
                </c:pt>
                <c:pt idx="259">
                  <c:v>0.39240000000000008</c:v>
                </c:pt>
                <c:pt idx="260">
                  <c:v>0.38450000000000006</c:v>
                </c:pt>
                <c:pt idx="261">
                  <c:v>0.38360000000000005</c:v>
                </c:pt>
                <c:pt idx="262">
                  <c:v>0.37920000000000004</c:v>
                </c:pt>
                <c:pt idx="263">
                  <c:v>0.37920000000000004</c:v>
                </c:pt>
                <c:pt idx="264">
                  <c:v>0.37220000000000003</c:v>
                </c:pt>
                <c:pt idx="265">
                  <c:v>0.37410000000000004</c:v>
                </c:pt>
                <c:pt idx="266">
                  <c:v>0.37020000000000003</c:v>
                </c:pt>
                <c:pt idx="267">
                  <c:v>0.38610000000000005</c:v>
                </c:pt>
                <c:pt idx="268">
                  <c:v>0.40500000000000003</c:v>
                </c:pt>
                <c:pt idx="269">
                  <c:v>0.40770000000000001</c:v>
                </c:pt>
                <c:pt idx="270">
                  <c:v>0.40150000000000002</c:v>
                </c:pt>
                <c:pt idx="271">
                  <c:v>0.40360000000000001</c:v>
                </c:pt>
                <c:pt idx="272">
                  <c:v>0.40490000000000004</c:v>
                </c:pt>
                <c:pt idx="273">
                  <c:v>0.40640000000000004</c:v>
                </c:pt>
                <c:pt idx="274">
                  <c:v>0.40960000000000002</c:v>
                </c:pt>
                <c:pt idx="275">
                  <c:v>0.43460000000000004</c:v>
                </c:pt>
                <c:pt idx="276">
                  <c:v>0.43250000000000005</c:v>
                </c:pt>
                <c:pt idx="277">
                  <c:v>0.43130000000000007</c:v>
                </c:pt>
                <c:pt idx="278">
                  <c:v>0.43150000000000005</c:v>
                </c:pt>
                <c:pt idx="279">
                  <c:v>0.44400000000000001</c:v>
                </c:pt>
                <c:pt idx="280">
                  <c:v>0.43530000000000008</c:v>
                </c:pt>
                <c:pt idx="281">
                  <c:v>0.42920000000000003</c:v>
                </c:pt>
                <c:pt idx="282">
                  <c:v>0.43640000000000007</c:v>
                </c:pt>
                <c:pt idx="283">
                  <c:v>0.44109999999999999</c:v>
                </c:pt>
                <c:pt idx="284">
                  <c:v>0.43790000000000007</c:v>
                </c:pt>
                <c:pt idx="285">
                  <c:v>0.44259999999999999</c:v>
                </c:pt>
                <c:pt idx="286">
                  <c:v>0.43950000000000006</c:v>
                </c:pt>
                <c:pt idx="287">
                  <c:v>0.43430000000000007</c:v>
                </c:pt>
                <c:pt idx="288">
                  <c:v>0.43220000000000003</c:v>
                </c:pt>
                <c:pt idx="289">
                  <c:v>0.42620000000000002</c:v>
                </c:pt>
                <c:pt idx="290">
                  <c:v>0.42740000000000006</c:v>
                </c:pt>
                <c:pt idx="291">
                  <c:v>0.45130000000000003</c:v>
                </c:pt>
                <c:pt idx="292">
                  <c:v>0.46440000000000003</c:v>
                </c:pt>
                <c:pt idx="293">
                  <c:v>0.45069999999999999</c:v>
                </c:pt>
                <c:pt idx="294">
                  <c:v>0.45330000000000004</c:v>
                </c:pt>
                <c:pt idx="295">
                  <c:v>0.45190000000000002</c:v>
                </c:pt>
                <c:pt idx="296">
                  <c:v>0.43870000000000003</c:v>
                </c:pt>
                <c:pt idx="297">
                  <c:v>0.41080000000000005</c:v>
                </c:pt>
                <c:pt idx="298">
                  <c:v>0.37480000000000008</c:v>
                </c:pt>
                <c:pt idx="299">
                  <c:v>0.36700000000000005</c:v>
                </c:pt>
                <c:pt idx="300">
                  <c:v>0.36620000000000003</c:v>
                </c:pt>
                <c:pt idx="301">
                  <c:v>0.35880000000000006</c:v>
                </c:pt>
                <c:pt idx="302">
                  <c:v>0.35320000000000001</c:v>
                </c:pt>
                <c:pt idx="303">
                  <c:v>0.35650000000000004</c:v>
                </c:pt>
                <c:pt idx="304">
                  <c:v>0.35920000000000002</c:v>
                </c:pt>
                <c:pt idx="305">
                  <c:v>0.35500000000000004</c:v>
                </c:pt>
                <c:pt idx="306">
                  <c:v>0.35580000000000006</c:v>
                </c:pt>
                <c:pt idx="307">
                  <c:v>0.34830000000000005</c:v>
                </c:pt>
                <c:pt idx="308">
                  <c:v>0.35010000000000002</c:v>
                </c:pt>
                <c:pt idx="309">
                  <c:v>0.35490000000000005</c:v>
                </c:pt>
                <c:pt idx="310">
                  <c:v>0.37020000000000003</c:v>
                </c:pt>
                <c:pt idx="311">
                  <c:v>0.36590000000000006</c:v>
                </c:pt>
                <c:pt idx="312">
                  <c:v>0.36800000000000005</c:v>
                </c:pt>
                <c:pt idx="313">
                  <c:v>0.37930000000000008</c:v>
                </c:pt>
                <c:pt idx="314">
                  <c:v>0.37500000000000006</c:v>
                </c:pt>
                <c:pt idx="315">
                  <c:v>0.37260000000000004</c:v>
                </c:pt>
                <c:pt idx="316">
                  <c:v>0.39080000000000009</c:v>
                </c:pt>
                <c:pt idx="317">
                  <c:v>0.38720000000000004</c:v>
                </c:pt>
                <c:pt idx="318">
                  <c:v>0.35300000000000004</c:v>
                </c:pt>
                <c:pt idx="319">
                  <c:v>0.37620000000000003</c:v>
                </c:pt>
                <c:pt idx="320">
                  <c:v>0.36300000000000004</c:v>
                </c:pt>
                <c:pt idx="321">
                  <c:v>0.3422</c:v>
                </c:pt>
                <c:pt idx="322">
                  <c:v>0.35190000000000005</c:v>
                </c:pt>
                <c:pt idx="323">
                  <c:v>0.32530000000000009</c:v>
                </c:pt>
                <c:pt idx="324">
                  <c:v>0.33460000000000006</c:v>
                </c:pt>
                <c:pt idx="325">
                  <c:v>0.30800000000000005</c:v>
                </c:pt>
                <c:pt idx="326">
                  <c:v>0.26919999999999999</c:v>
                </c:pt>
                <c:pt idx="327">
                  <c:v>0.27700000000000002</c:v>
                </c:pt>
                <c:pt idx="328">
                  <c:v>0.28500000000000003</c:v>
                </c:pt>
                <c:pt idx="329">
                  <c:v>0.27650000000000002</c:v>
                </c:pt>
                <c:pt idx="330">
                  <c:v>0.26980000000000004</c:v>
                </c:pt>
                <c:pt idx="331">
                  <c:v>0.28340000000000004</c:v>
                </c:pt>
                <c:pt idx="332">
                  <c:v>0.27980000000000005</c:v>
                </c:pt>
                <c:pt idx="333">
                  <c:v>0.28570000000000001</c:v>
                </c:pt>
                <c:pt idx="334">
                  <c:v>0.27440000000000003</c:v>
                </c:pt>
                <c:pt idx="335">
                  <c:v>0.28180000000000005</c:v>
                </c:pt>
                <c:pt idx="336">
                  <c:v>0.27</c:v>
                </c:pt>
                <c:pt idx="337">
                  <c:v>0.28690000000000004</c:v>
                </c:pt>
                <c:pt idx="338">
                  <c:v>0.29370000000000002</c:v>
                </c:pt>
                <c:pt idx="339">
                  <c:v>0.30640000000000006</c:v>
                </c:pt>
                <c:pt idx="340">
                  <c:v>0.31030000000000008</c:v>
                </c:pt>
                <c:pt idx="341">
                  <c:v>0.33870000000000006</c:v>
                </c:pt>
                <c:pt idx="342">
                  <c:v>0.35770000000000002</c:v>
                </c:pt>
                <c:pt idx="343">
                  <c:v>0.36150000000000004</c:v>
                </c:pt>
                <c:pt idx="344">
                  <c:v>0.36680000000000007</c:v>
                </c:pt>
                <c:pt idx="345">
                  <c:v>0.38040000000000007</c:v>
                </c:pt>
                <c:pt idx="346">
                  <c:v>0.37410000000000004</c:v>
                </c:pt>
                <c:pt idx="347">
                  <c:v>0.38210000000000005</c:v>
                </c:pt>
                <c:pt idx="348">
                  <c:v>0.38090000000000007</c:v>
                </c:pt>
                <c:pt idx="349">
                  <c:v>0.40790000000000004</c:v>
                </c:pt>
                <c:pt idx="350">
                  <c:v>0.38630000000000009</c:v>
                </c:pt>
                <c:pt idx="351">
                  <c:v>0.39110000000000006</c:v>
                </c:pt>
                <c:pt idx="352">
                  <c:v>0.38940000000000008</c:v>
                </c:pt>
                <c:pt idx="353">
                  <c:v>0.39460000000000006</c:v>
                </c:pt>
                <c:pt idx="354">
                  <c:v>0.4002</c:v>
                </c:pt>
                <c:pt idx="355">
                  <c:v>0.41090000000000004</c:v>
                </c:pt>
                <c:pt idx="356">
                  <c:v>0.41490000000000005</c:v>
                </c:pt>
                <c:pt idx="357">
                  <c:v>0.41720000000000002</c:v>
                </c:pt>
                <c:pt idx="358">
                  <c:v>0.41290000000000004</c:v>
                </c:pt>
                <c:pt idx="359">
                  <c:v>0.42050000000000004</c:v>
                </c:pt>
                <c:pt idx="360">
                  <c:v>0.42870000000000003</c:v>
                </c:pt>
                <c:pt idx="361">
                  <c:v>0.43210000000000004</c:v>
                </c:pt>
                <c:pt idx="362">
                  <c:v>0.4451</c:v>
                </c:pt>
                <c:pt idx="363">
                  <c:v>0.4506</c:v>
                </c:pt>
                <c:pt idx="364">
                  <c:v>0.47960000000000003</c:v>
                </c:pt>
                <c:pt idx="365">
                  <c:v>0.48020000000000002</c:v>
                </c:pt>
                <c:pt idx="366">
                  <c:v>0.47970000000000002</c:v>
                </c:pt>
                <c:pt idx="367">
                  <c:v>0.48690000000000005</c:v>
                </c:pt>
                <c:pt idx="368">
                  <c:v>0.47990000000000005</c:v>
                </c:pt>
                <c:pt idx="369">
                  <c:v>0.48170000000000002</c:v>
                </c:pt>
                <c:pt idx="370">
                  <c:v>0.48390000000000005</c:v>
                </c:pt>
                <c:pt idx="371">
                  <c:v>0.48320000000000002</c:v>
                </c:pt>
                <c:pt idx="372">
                  <c:v>0.48940000000000006</c:v>
                </c:pt>
                <c:pt idx="373">
                  <c:v>0.48870000000000002</c:v>
                </c:pt>
                <c:pt idx="374">
                  <c:v>0.49190000000000006</c:v>
                </c:pt>
                <c:pt idx="375">
                  <c:v>0.49190000000000006</c:v>
                </c:pt>
                <c:pt idx="376">
                  <c:v>0.48920000000000002</c:v>
                </c:pt>
                <c:pt idx="377">
                  <c:v>0.48570000000000002</c:v>
                </c:pt>
                <c:pt idx="378">
                  <c:v>0.48440000000000005</c:v>
                </c:pt>
                <c:pt idx="379">
                  <c:v>0.48590000000000005</c:v>
                </c:pt>
                <c:pt idx="380">
                  <c:v>0.48090000000000005</c:v>
                </c:pt>
                <c:pt idx="381">
                  <c:v>0.48720000000000002</c:v>
                </c:pt>
                <c:pt idx="382">
                  <c:v>0.48520000000000002</c:v>
                </c:pt>
                <c:pt idx="383">
                  <c:v>0.48520000000000002</c:v>
                </c:pt>
                <c:pt idx="384">
                  <c:v>0.48520000000000002</c:v>
                </c:pt>
                <c:pt idx="385">
                  <c:v>0.48520000000000002</c:v>
                </c:pt>
                <c:pt idx="386">
                  <c:v>0.48520000000000002</c:v>
                </c:pt>
                <c:pt idx="387">
                  <c:v>0.48520000000000002</c:v>
                </c:pt>
                <c:pt idx="388">
                  <c:v>0.48520000000000002</c:v>
                </c:pt>
                <c:pt idx="389">
                  <c:v>0.48520000000000002</c:v>
                </c:pt>
                <c:pt idx="390">
                  <c:v>0.48900000000000005</c:v>
                </c:pt>
                <c:pt idx="391">
                  <c:v>0.50139999999999996</c:v>
                </c:pt>
                <c:pt idx="392">
                  <c:v>0.49390000000000006</c:v>
                </c:pt>
                <c:pt idx="393">
                  <c:v>0.49930000000000008</c:v>
                </c:pt>
                <c:pt idx="394">
                  <c:v>0.50560000000000005</c:v>
                </c:pt>
                <c:pt idx="395">
                  <c:v>0.49640000000000006</c:v>
                </c:pt>
                <c:pt idx="396">
                  <c:v>0.49330000000000007</c:v>
                </c:pt>
                <c:pt idx="397">
                  <c:v>0.49530000000000007</c:v>
                </c:pt>
                <c:pt idx="398">
                  <c:v>0.49530000000000007</c:v>
                </c:pt>
                <c:pt idx="399">
                  <c:v>0.49520000000000003</c:v>
                </c:pt>
                <c:pt idx="400">
                  <c:v>0.49600000000000005</c:v>
                </c:pt>
                <c:pt idx="401">
                  <c:v>0.50149999999999995</c:v>
                </c:pt>
                <c:pt idx="402">
                  <c:v>0.50260000000000005</c:v>
                </c:pt>
                <c:pt idx="403">
                  <c:v>0.50219999999999998</c:v>
                </c:pt>
                <c:pt idx="404">
                  <c:v>0.50129999999999997</c:v>
                </c:pt>
                <c:pt idx="405">
                  <c:v>0.50949999999999995</c:v>
                </c:pt>
                <c:pt idx="406">
                  <c:v>0.51980000000000004</c:v>
                </c:pt>
                <c:pt idx="407">
                  <c:v>0.51929999999999998</c:v>
                </c:pt>
                <c:pt idx="408">
                  <c:v>0.51839999999999997</c:v>
                </c:pt>
                <c:pt idx="409">
                  <c:v>0.5363</c:v>
                </c:pt>
                <c:pt idx="410">
                  <c:v>0.54090000000000005</c:v>
                </c:pt>
                <c:pt idx="411">
                  <c:v>0.54670000000000007</c:v>
                </c:pt>
                <c:pt idx="412">
                  <c:v>0.54530000000000001</c:v>
                </c:pt>
                <c:pt idx="413">
                  <c:v>0.54570000000000007</c:v>
                </c:pt>
                <c:pt idx="414">
                  <c:v>0.54180000000000006</c:v>
                </c:pt>
                <c:pt idx="415">
                  <c:v>0.56410000000000005</c:v>
                </c:pt>
                <c:pt idx="416">
                  <c:v>0.58979999999999999</c:v>
                </c:pt>
                <c:pt idx="417">
                  <c:v>0.60040000000000004</c:v>
                </c:pt>
                <c:pt idx="418">
                  <c:v>0.60040000000000004</c:v>
                </c:pt>
                <c:pt idx="419">
                  <c:v>0.58360000000000001</c:v>
                </c:pt>
                <c:pt idx="420">
                  <c:v>0.61830000000000007</c:v>
                </c:pt>
                <c:pt idx="421">
                  <c:v>0.58619999999999994</c:v>
                </c:pt>
                <c:pt idx="422">
                  <c:v>0.58219999999999994</c:v>
                </c:pt>
                <c:pt idx="423">
                  <c:v>0.56580000000000008</c:v>
                </c:pt>
                <c:pt idx="424">
                  <c:v>0.56470000000000009</c:v>
                </c:pt>
                <c:pt idx="425">
                  <c:v>0.56620000000000004</c:v>
                </c:pt>
                <c:pt idx="426">
                  <c:v>0.56620000000000004</c:v>
                </c:pt>
                <c:pt idx="427">
                  <c:v>0.59570000000000001</c:v>
                </c:pt>
                <c:pt idx="428">
                  <c:v>0.59260000000000002</c:v>
                </c:pt>
                <c:pt idx="429">
                  <c:v>0.59939999999999993</c:v>
                </c:pt>
                <c:pt idx="430">
                  <c:v>0.59939999999999993</c:v>
                </c:pt>
                <c:pt idx="431">
                  <c:v>0.57220000000000004</c:v>
                </c:pt>
                <c:pt idx="432">
                  <c:v>0.56610000000000005</c:v>
                </c:pt>
                <c:pt idx="433">
                  <c:v>0.61030000000000006</c:v>
                </c:pt>
                <c:pt idx="434">
                  <c:v>0.59919999999999995</c:v>
                </c:pt>
                <c:pt idx="435">
                  <c:v>0.60200000000000009</c:v>
                </c:pt>
                <c:pt idx="436">
                  <c:v>0.60480000000000012</c:v>
                </c:pt>
                <c:pt idx="437">
                  <c:v>0.61450000000000005</c:v>
                </c:pt>
                <c:pt idx="438">
                  <c:v>0.61450000000000005</c:v>
                </c:pt>
                <c:pt idx="439">
                  <c:v>0.60730000000000006</c:v>
                </c:pt>
                <c:pt idx="440">
                  <c:v>0.60070000000000012</c:v>
                </c:pt>
                <c:pt idx="441">
                  <c:v>0.62880000000000014</c:v>
                </c:pt>
                <c:pt idx="442">
                  <c:v>0.6140000000000001</c:v>
                </c:pt>
                <c:pt idx="443">
                  <c:v>0.61440000000000006</c:v>
                </c:pt>
                <c:pt idx="444">
                  <c:v>0.59860000000000002</c:v>
                </c:pt>
                <c:pt idx="445">
                  <c:v>0.61650000000000005</c:v>
                </c:pt>
                <c:pt idx="446">
                  <c:v>0.60320000000000007</c:v>
                </c:pt>
                <c:pt idx="447">
                  <c:v>0.57720000000000005</c:v>
                </c:pt>
                <c:pt idx="448">
                  <c:v>0.55940000000000001</c:v>
                </c:pt>
                <c:pt idx="449">
                  <c:v>0.5806</c:v>
                </c:pt>
                <c:pt idx="450">
                  <c:v>0.58649999999999991</c:v>
                </c:pt>
                <c:pt idx="451">
                  <c:v>0.58179999999999998</c:v>
                </c:pt>
                <c:pt idx="452">
                  <c:v>0.59099999999999997</c:v>
                </c:pt>
                <c:pt idx="453">
                  <c:v>0.58439999999999992</c:v>
                </c:pt>
                <c:pt idx="454">
                  <c:v>0.58439999999999992</c:v>
                </c:pt>
                <c:pt idx="455">
                  <c:v>0.58360000000000001</c:v>
                </c:pt>
                <c:pt idx="456">
                  <c:v>0.60520000000000007</c:v>
                </c:pt>
                <c:pt idx="457">
                  <c:v>0.58689999999999998</c:v>
                </c:pt>
                <c:pt idx="458">
                  <c:v>0.6090000000000001</c:v>
                </c:pt>
                <c:pt idx="459">
                  <c:v>0.61280000000000012</c:v>
                </c:pt>
                <c:pt idx="460">
                  <c:v>0.55070000000000008</c:v>
                </c:pt>
                <c:pt idx="461">
                  <c:v>0.49870000000000003</c:v>
                </c:pt>
                <c:pt idx="462">
                  <c:v>0.52139999999999997</c:v>
                </c:pt>
                <c:pt idx="463">
                  <c:v>0.52417000000000002</c:v>
                </c:pt>
                <c:pt idx="464">
                  <c:v>0.51400000000000001</c:v>
                </c:pt>
                <c:pt idx="465">
                  <c:v>0.49420000000000003</c:v>
                </c:pt>
                <c:pt idx="466">
                  <c:v>0.48360000000000003</c:v>
                </c:pt>
                <c:pt idx="467">
                  <c:v>0.49060000000000004</c:v>
                </c:pt>
                <c:pt idx="468">
                  <c:v>0.52360000000000007</c:v>
                </c:pt>
                <c:pt idx="469">
                  <c:v>0.55470000000000008</c:v>
                </c:pt>
                <c:pt idx="470">
                  <c:v>0.55430000000000001</c:v>
                </c:pt>
                <c:pt idx="471">
                  <c:v>0.56010000000000004</c:v>
                </c:pt>
                <c:pt idx="472">
                  <c:v>0.57640000000000002</c:v>
                </c:pt>
                <c:pt idx="473">
                  <c:v>0.57760000000000011</c:v>
                </c:pt>
                <c:pt idx="474">
                  <c:v>0.58699999999999997</c:v>
                </c:pt>
                <c:pt idx="475">
                  <c:v>0.58779999999999999</c:v>
                </c:pt>
                <c:pt idx="476">
                  <c:v>0.58169999999999999</c:v>
                </c:pt>
                <c:pt idx="477">
                  <c:v>0.58699999999999997</c:v>
                </c:pt>
                <c:pt idx="478">
                  <c:v>0.58560000000000001</c:v>
                </c:pt>
                <c:pt idx="479">
                  <c:v>0.59039999999999992</c:v>
                </c:pt>
                <c:pt idx="480">
                  <c:v>0.54570000000000007</c:v>
                </c:pt>
                <c:pt idx="481">
                  <c:v>0.54570000000000007</c:v>
                </c:pt>
                <c:pt idx="482">
                  <c:v>0.58319999999999994</c:v>
                </c:pt>
                <c:pt idx="483">
                  <c:v>0.58989999999999998</c:v>
                </c:pt>
                <c:pt idx="484">
                  <c:v>0.57800000000000007</c:v>
                </c:pt>
                <c:pt idx="485">
                  <c:v>0.55200000000000005</c:v>
                </c:pt>
                <c:pt idx="486">
                  <c:v>0.51790000000000003</c:v>
                </c:pt>
                <c:pt idx="487">
                  <c:v>0.5626000000000001</c:v>
                </c:pt>
                <c:pt idx="488">
                  <c:v>0.55810000000000004</c:v>
                </c:pt>
                <c:pt idx="489">
                  <c:v>0.54349999999999998</c:v>
                </c:pt>
                <c:pt idx="490">
                  <c:v>0.53680000000000005</c:v>
                </c:pt>
                <c:pt idx="491">
                  <c:v>0.5323</c:v>
                </c:pt>
                <c:pt idx="492">
                  <c:v>0.53410000000000002</c:v>
                </c:pt>
                <c:pt idx="493">
                  <c:v>0.53049999999999997</c:v>
                </c:pt>
                <c:pt idx="494">
                  <c:v>0.53180000000000005</c:v>
                </c:pt>
                <c:pt idx="495">
                  <c:v>0.52400000000000002</c:v>
                </c:pt>
                <c:pt idx="496">
                  <c:v>0.55049999999999999</c:v>
                </c:pt>
                <c:pt idx="497">
                  <c:v>0.59609999999999996</c:v>
                </c:pt>
                <c:pt idx="498">
                  <c:v>0.5907</c:v>
                </c:pt>
                <c:pt idx="499">
                  <c:v>0.59739999999999993</c:v>
                </c:pt>
                <c:pt idx="500">
                  <c:v>0.5777000000000001</c:v>
                </c:pt>
                <c:pt idx="501">
                  <c:v>0.62140000000000006</c:v>
                </c:pt>
                <c:pt idx="502">
                  <c:v>0.57400000000000007</c:v>
                </c:pt>
                <c:pt idx="503">
                  <c:v>0.61370000000000013</c:v>
                </c:pt>
                <c:pt idx="504">
                  <c:v>0.61940000000000006</c:v>
                </c:pt>
                <c:pt idx="505">
                  <c:v>0.62100000000000011</c:v>
                </c:pt>
                <c:pt idx="506">
                  <c:v>0.58189999999999997</c:v>
                </c:pt>
                <c:pt idx="507">
                  <c:v>0.57500000000000007</c:v>
                </c:pt>
                <c:pt idx="508">
                  <c:v>0.61260000000000014</c:v>
                </c:pt>
                <c:pt idx="509">
                  <c:v>0.61940000000000006</c:v>
                </c:pt>
                <c:pt idx="510">
                  <c:v>0.65970000000000018</c:v>
                </c:pt>
                <c:pt idx="511">
                  <c:v>0.66520000000000012</c:v>
                </c:pt>
                <c:pt idx="512">
                  <c:v>0.68980000000000008</c:v>
                </c:pt>
                <c:pt idx="513">
                  <c:v>0.69480000000000008</c:v>
                </c:pt>
                <c:pt idx="514">
                  <c:v>0.70520000000000005</c:v>
                </c:pt>
                <c:pt idx="515">
                  <c:v>0.72670000000000012</c:v>
                </c:pt>
                <c:pt idx="516">
                  <c:v>0.69920000000000004</c:v>
                </c:pt>
                <c:pt idx="517">
                  <c:v>0.71800000000000008</c:v>
                </c:pt>
                <c:pt idx="518">
                  <c:v>0.76050000000000006</c:v>
                </c:pt>
                <c:pt idx="519">
                  <c:v>0.7078000000000001</c:v>
                </c:pt>
                <c:pt idx="520">
                  <c:v>0.76760000000000017</c:v>
                </c:pt>
                <c:pt idx="521">
                  <c:v>0.77050000000000007</c:v>
                </c:pt>
                <c:pt idx="522">
                  <c:v>0.77270000000000016</c:v>
                </c:pt>
                <c:pt idx="523">
                  <c:v>0.7753000000000001</c:v>
                </c:pt>
                <c:pt idx="524">
                  <c:v>0.78810000000000002</c:v>
                </c:pt>
                <c:pt idx="525">
                  <c:v>0.78610000000000002</c:v>
                </c:pt>
                <c:pt idx="526">
                  <c:v>0.79600000000000004</c:v>
                </c:pt>
                <c:pt idx="527">
                  <c:v>0.78920000000000001</c:v>
                </c:pt>
                <c:pt idx="528">
                  <c:v>0.80180000000000007</c:v>
                </c:pt>
                <c:pt idx="529">
                  <c:v>0.79339999999999999</c:v>
                </c:pt>
                <c:pt idx="530">
                  <c:v>0.80349999999999999</c:v>
                </c:pt>
                <c:pt idx="531">
                  <c:v>0.78849999999999998</c:v>
                </c:pt>
                <c:pt idx="532">
                  <c:v>0.80110000000000003</c:v>
                </c:pt>
                <c:pt idx="533">
                  <c:v>0.74480000000000013</c:v>
                </c:pt>
                <c:pt idx="534">
                  <c:v>0.79210000000000003</c:v>
                </c:pt>
                <c:pt idx="535">
                  <c:v>0.8106000000000001</c:v>
                </c:pt>
                <c:pt idx="536">
                  <c:v>0.81930000000000003</c:v>
                </c:pt>
                <c:pt idx="537">
                  <c:v>0.83100000000000007</c:v>
                </c:pt>
                <c:pt idx="538">
                  <c:v>0.84160000000000013</c:v>
                </c:pt>
                <c:pt idx="539">
                  <c:v>0.82860000000000011</c:v>
                </c:pt>
                <c:pt idx="540">
                  <c:v>0.83550000000000002</c:v>
                </c:pt>
                <c:pt idx="541">
                  <c:v>0.84090000000000009</c:v>
                </c:pt>
                <c:pt idx="542">
                  <c:v>0.85410000000000008</c:v>
                </c:pt>
                <c:pt idx="543">
                  <c:v>0.85690000000000011</c:v>
                </c:pt>
                <c:pt idx="544">
                  <c:v>0.85150000000000003</c:v>
                </c:pt>
                <c:pt idx="545">
                  <c:v>0.86060000000000014</c:v>
                </c:pt>
                <c:pt idx="546">
                  <c:v>0.86840000000000006</c:v>
                </c:pt>
                <c:pt idx="547">
                  <c:v>0.8529000000000001</c:v>
                </c:pt>
                <c:pt idx="548">
                  <c:v>0.85250000000000004</c:v>
                </c:pt>
                <c:pt idx="549">
                  <c:v>0.85620000000000007</c:v>
                </c:pt>
                <c:pt idx="550">
                  <c:v>0.86890000000000012</c:v>
                </c:pt>
                <c:pt idx="551">
                  <c:v>0.85690000000000011</c:v>
                </c:pt>
                <c:pt idx="552">
                  <c:v>0.85210000000000008</c:v>
                </c:pt>
                <c:pt idx="553">
                  <c:v>0.85740000000000005</c:v>
                </c:pt>
                <c:pt idx="554">
                  <c:v>0.86170000000000013</c:v>
                </c:pt>
                <c:pt idx="555">
                  <c:v>0.86610000000000009</c:v>
                </c:pt>
                <c:pt idx="556">
                  <c:v>0.86210000000000009</c:v>
                </c:pt>
                <c:pt idx="557">
                  <c:v>0.84360000000000013</c:v>
                </c:pt>
                <c:pt idx="558">
                  <c:v>0.83870000000000011</c:v>
                </c:pt>
                <c:pt idx="559">
                  <c:v>0.82340000000000002</c:v>
                </c:pt>
                <c:pt idx="560">
                  <c:v>0.8600000000000001</c:v>
                </c:pt>
                <c:pt idx="561">
                  <c:v>0.90039999999999998</c:v>
                </c:pt>
                <c:pt idx="562">
                  <c:v>0.9457000000000001</c:v>
                </c:pt>
                <c:pt idx="563">
                  <c:v>0.93710000000000004</c:v>
                </c:pt>
                <c:pt idx="564">
                  <c:v>0.9204</c:v>
                </c:pt>
                <c:pt idx="565">
                  <c:v>0.92510000000000003</c:v>
                </c:pt>
                <c:pt idx="566">
                  <c:v>0.88939999999999997</c:v>
                </c:pt>
                <c:pt idx="567">
                  <c:v>0.81950000000000001</c:v>
                </c:pt>
                <c:pt idx="568">
                  <c:v>0.88419999999999999</c:v>
                </c:pt>
                <c:pt idx="569">
                  <c:v>0.85940000000000005</c:v>
                </c:pt>
                <c:pt idx="570">
                  <c:v>0.85600000000000009</c:v>
                </c:pt>
                <c:pt idx="571">
                  <c:v>0.85660000000000014</c:v>
                </c:pt>
                <c:pt idx="572">
                  <c:v>0.87020000000000008</c:v>
                </c:pt>
                <c:pt idx="573">
                  <c:v>0.8851</c:v>
                </c:pt>
                <c:pt idx="574">
                  <c:v>0.88749999999999996</c:v>
                </c:pt>
                <c:pt idx="575">
                  <c:v>0.9012</c:v>
                </c:pt>
                <c:pt idx="576">
                  <c:v>0.90380000000000005</c:v>
                </c:pt>
                <c:pt idx="577">
                  <c:v>0.90549999999999997</c:v>
                </c:pt>
                <c:pt idx="578">
                  <c:v>0.91120000000000001</c:v>
                </c:pt>
                <c:pt idx="579">
                  <c:v>0.91520000000000001</c:v>
                </c:pt>
                <c:pt idx="580">
                  <c:v>0.9093</c:v>
                </c:pt>
                <c:pt idx="581">
                  <c:v>0.88390000000000002</c:v>
                </c:pt>
                <c:pt idx="582">
                  <c:v>0.88549999999999995</c:v>
                </c:pt>
                <c:pt idx="583">
                  <c:v>0.88739999999999997</c:v>
                </c:pt>
                <c:pt idx="584">
                  <c:v>0.88390000000000002</c:v>
                </c:pt>
                <c:pt idx="585">
                  <c:v>0.88780000000000003</c:v>
                </c:pt>
                <c:pt idx="586">
                  <c:v>0.89410000000000001</c:v>
                </c:pt>
                <c:pt idx="587">
                  <c:v>0.90100000000000002</c:v>
                </c:pt>
                <c:pt idx="588">
                  <c:v>0.9022</c:v>
                </c:pt>
                <c:pt idx="589">
                  <c:v>0.90329999999999999</c:v>
                </c:pt>
                <c:pt idx="590">
                  <c:v>0.90260000000000007</c:v>
                </c:pt>
                <c:pt idx="591">
                  <c:v>0.90690000000000004</c:v>
                </c:pt>
                <c:pt idx="592">
                  <c:v>0.90790000000000004</c:v>
                </c:pt>
                <c:pt idx="593">
                  <c:v>0.90770000000000006</c:v>
                </c:pt>
                <c:pt idx="594">
                  <c:v>0.90680000000000005</c:v>
                </c:pt>
                <c:pt idx="595">
                  <c:v>0.90349999999999997</c:v>
                </c:pt>
                <c:pt idx="596">
                  <c:v>0.90360000000000007</c:v>
                </c:pt>
                <c:pt idx="597">
                  <c:v>0.90839999999999999</c:v>
                </c:pt>
                <c:pt idx="598">
                  <c:v>0.90860000000000007</c:v>
                </c:pt>
                <c:pt idx="599">
                  <c:v>0.90990000000000004</c:v>
                </c:pt>
                <c:pt idx="600">
                  <c:v>0.90749999999999997</c:v>
                </c:pt>
                <c:pt idx="601">
                  <c:v>0.90360000000000007</c:v>
                </c:pt>
                <c:pt idx="602">
                  <c:v>0.90880000000000005</c:v>
                </c:pt>
                <c:pt idx="603">
                  <c:v>0.90370000000000006</c:v>
                </c:pt>
                <c:pt idx="604">
                  <c:v>0.88660000000000005</c:v>
                </c:pt>
                <c:pt idx="605">
                  <c:v>0.88590000000000002</c:v>
                </c:pt>
                <c:pt idx="606">
                  <c:v>0.8891</c:v>
                </c:pt>
                <c:pt idx="607">
                  <c:v>0.8871</c:v>
                </c:pt>
                <c:pt idx="608">
                  <c:v>0.89129999999999998</c:v>
                </c:pt>
                <c:pt idx="609">
                  <c:v>0.88619999999999999</c:v>
                </c:pt>
                <c:pt idx="610">
                  <c:v>0.87790000000000012</c:v>
                </c:pt>
                <c:pt idx="611">
                  <c:v>0.89119999999999999</c:v>
                </c:pt>
                <c:pt idx="612">
                  <c:v>0.89980000000000004</c:v>
                </c:pt>
                <c:pt idx="613">
                  <c:v>0.91100000000000003</c:v>
                </c:pt>
                <c:pt idx="614">
                  <c:v>0.88829999999999998</c:v>
                </c:pt>
                <c:pt idx="615">
                  <c:v>0.90090000000000003</c:v>
                </c:pt>
                <c:pt idx="616">
                  <c:v>0.89470000000000005</c:v>
                </c:pt>
                <c:pt idx="617">
                  <c:v>0.89880000000000004</c:v>
                </c:pt>
                <c:pt idx="618">
                  <c:v>0.90290000000000004</c:v>
                </c:pt>
                <c:pt idx="619">
                  <c:v>0.90270000000000006</c:v>
                </c:pt>
                <c:pt idx="620">
                  <c:v>0.90439999999999998</c:v>
                </c:pt>
                <c:pt idx="621">
                  <c:v>0.91880000000000006</c:v>
                </c:pt>
                <c:pt idx="622">
                  <c:v>0.91260000000000008</c:v>
                </c:pt>
                <c:pt idx="623">
                  <c:v>0.91260000000000008</c:v>
                </c:pt>
                <c:pt idx="624">
                  <c:v>0.9103</c:v>
                </c:pt>
                <c:pt idx="625">
                  <c:v>0.91460000000000008</c:v>
                </c:pt>
                <c:pt idx="626">
                  <c:v>0.91610000000000003</c:v>
                </c:pt>
                <c:pt idx="627">
                  <c:v>0.91690000000000005</c:v>
                </c:pt>
                <c:pt idx="628">
                  <c:v>0.92100000000000004</c:v>
                </c:pt>
                <c:pt idx="629">
                  <c:v>0.92130000000000001</c:v>
                </c:pt>
                <c:pt idx="630">
                  <c:v>0.92270000000000008</c:v>
                </c:pt>
                <c:pt idx="631">
                  <c:v>0.9224</c:v>
                </c:pt>
                <c:pt idx="632">
                  <c:v>0.9204</c:v>
                </c:pt>
                <c:pt idx="633">
                  <c:v>0.92510000000000003</c:v>
                </c:pt>
                <c:pt idx="634">
                  <c:v>0.92480000000000007</c:v>
                </c:pt>
                <c:pt idx="635">
                  <c:v>0.9224</c:v>
                </c:pt>
                <c:pt idx="636">
                  <c:v>0.92120000000000002</c:v>
                </c:pt>
                <c:pt idx="637">
                  <c:v>0.92060000000000008</c:v>
                </c:pt>
                <c:pt idx="638">
                  <c:v>0.91420000000000001</c:v>
                </c:pt>
                <c:pt idx="639">
                  <c:v>0.91600000000000004</c:v>
                </c:pt>
                <c:pt idx="640">
                  <c:v>0.9163</c:v>
                </c:pt>
                <c:pt idx="641">
                  <c:v>0.91200000000000003</c:v>
                </c:pt>
                <c:pt idx="642">
                  <c:v>0.91420000000000001</c:v>
                </c:pt>
                <c:pt idx="643">
                  <c:v>0.92170000000000007</c:v>
                </c:pt>
                <c:pt idx="644">
                  <c:v>0.91700000000000004</c:v>
                </c:pt>
                <c:pt idx="645">
                  <c:v>0.91960000000000008</c:v>
                </c:pt>
                <c:pt idx="646">
                  <c:v>0.91810000000000003</c:v>
                </c:pt>
                <c:pt idx="647">
                  <c:v>0.91220000000000001</c:v>
                </c:pt>
                <c:pt idx="648">
                  <c:v>0.90670000000000006</c:v>
                </c:pt>
                <c:pt idx="649">
                  <c:v>0.91160000000000008</c:v>
                </c:pt>
                <c:pt idx="650">
                  <c:v>0.91720000000000002</c:v>
                </c:pt>
                <c:pt idx="651">
                  <c:v>0.92180000000000006</c:v>
                </c:pt>
                <c:pt idx="652">
                  <c:v>0.92749999999999999</c:v>
                </c:pt>
                <c:pt idx="653">
                  <c:v>0.90780000000000005</c:v>
                </c:pt>
                <c:pt idx="654">
                  <c:v>0.9173</c:v>
                </c:pt>
                <c:pt idx="655">
                  <c:v>0.91980000000000006</c:v>
                </c:pt>
                <c:pt idx="656">
                  <c:v>0.90449999999999997</c:v>
                </c:pt>
                <c:pt idx="657">
                  <c:v>0.92170000000000007</c:v>
                </c:pt>
                <c:pt idx="658">
                  <c:v>0.92660000000000009</c:v>
                </c:pt>
                <c:pt idx="659">
                  <c:v>0.91980000000000006</c:v>
                </c:pt>
                <c:pt idx="660">
                  <c:v>0.92200000000000004</c:v>
                </c:pt>
                <c:pt idx="661">
                  <c:v>0.89860000000000007</c:v>
                </c:pt>
                <c:pt idx="662">
                  <c:v>0.90580000000000005</c:v>
                </c:pt>
                <c:pt idx="663">
                  <c:v>0.92590000000000006</c:v>
                </c:pt>
                <c:pt idx="664">
                  <c:v>0.9325</c:v>
                </c:pt>
                <c:pt idx="665">
                  <c:v>0.94600000000000006</c:v>
                </c:pt>
                <c:pt idx="666">
                  <c:v>0.95690000000000008</c:v>
                </c:pt>
                <c:pt idx="667">
                  <c:v>0.95580000000000009</c:v>
                </c:pt>
                <c:pt idx="668">
                  <c:v>0.95010000000000006</c:v>
                </c:pt>
                <c:pt idx="669">
                  <c:v>0.96340000000000003</c:v>
                </c:pt>
                <c:pt idx="670">
                  <c:v>0.97080000000000011</c:v>
                </c:pt>
                <c:pt idx="671">
                  <c:v>0.9829</c:v>
                </c:pt>
                <c:pt idx="672">
                  <c:v>0.98070000000000002</c:v>
                </c:pt>
                <c:pt idx="673">
                  <c:v>0.98539999999999994</c:v>
                </c:pt>
                <c:pt idx="674">
                  <c:v>0.98019999999999996</c:v>
                </c:pt>
                <c:pt idx="675">
                  <c:v>0.98129999999999995</c:v>
                </c:pt>
                <c:pt idx="676">
                  <c:v>0.98580000000000001</c:v>
                </c:pt>
                <c:pt idx="677">
                  <c:v>0.99960000000000004</c:v>
                </c:pt>
                <c:pt idx="678">
                  <c:v>0.99739999999999995</c:v>
                </c:pt>
                <c:pt idx="679">
                  <c:v>1.0110999999999999</c:v>
                </c:pt>
                <c:pt idx="680">
                  <c:v>0.99909999999999999</c:v>
                </c:pt>
                <c:pt idx="681">
                  <c:v>1.0004</c:v>
                </c:pt>
                <c:pt idx="682">
                  <c:v>1.0014999999999998</c:v>
                </c:pt>
                <c:pt idx="683">
                  <c:v>0.99819999999999998</c:v>
                </c:pt>
                <c:pt idx="684">
                  <c:v>0.9889</c:v>
                </c:pt>
                <c:pt idx="685">
                  <c:v>0.98699999999999999</c:v>
                </c:pt>
                <c:pt idx="686">
                  <c:v>0.98370000000000002</c:v>
                </c:pt>
                <c:pt idx="687">
                  <c:v>0.97210000000000008</c:v>
                </c:pt>
                <c:pt idx="688">
                  <c:v>0.98360000000000003</c:v>
                </c:pt>
                <c:pt idx="689">
                  <c:v>0.9678000000000001</c:v>
                </c:pt>
                <c:pt idx="690">
                  <c:v>0.9678000000000001</c:v>
                </c:pt>
                <c:pt idx="691">
                  <c:v>0.96240000000000003</c:v>
                </c:pt>
                <c:pt idx="692">
                  <c:v>0.96090000000000009</c:v>
                </c:pt>
                <c:pt idx="693">
                  <c:v>0.95840000000000003</c:v>
                </c:pt>
                <c:pt idx="694">
                  <c:v>0.95920000000000005</c:v>
                </c:pt>
                <c:pt idx="695">
                  <c:v>0.96130000000000004</c:v>
                </c:pt>
                <c:pt idx="696">
                  <c:v>0.96250000000000002</c:v>
                </c:pt>
                <c:pt idx="697">
                  <c:v>0.96960000000000013</c:v>
                </c:pt>
                <c:pt idx="698">
                  <c:v>0.96550000000000002</c:v>
                </c:pt>
                <c:pt idx="699">
                  <c:v>0.96550000000000002</c:v>
                </c:pt>
                <c:pt idx="700">
                  <c:v>0.96550000000000002</c:v>
                </c:pt>
                <c:pt idx="701">
                  <c:v>0.96550000000000002</c:v>
                </c:pt>
                <c:pt idx="702">
                  <c:v>0.96550000000000002</c:v>
                </c:pt>
                <c:pt idx="703">
                  <c:v>0.96550000000000002</c:v>
                </c:pt>
                <c:pt idx="704">
                  <c:v>0.9729000000000001</c:v>
                </c:pt>
                <c:pt idx="705">
                  <c:v>0.97450000000000003</c:v>
                </c:pt>
                <c:pt idx="706">
                  <c:v>0.98739999999999994</c:v>
                </c:pt>
                <c:pt idx="707">
                  <c:v>0.99509999999999998</c:v>
                </c:pt>
                <c:pt idx="708">
                  <c:v>1.0106999999999999</c:v>
                </c:pt>
                <c:pt idx="709">
                  <c:v>1.0244</c:v>
                </c:pt>
                <c:pt idx="710">
                  <c:v>1.0443</c:v>
                </c:pt>
                <c:pt idx="711">
                  <c:v>1.0477999999999998</c:v>
                </c:pt>
                <c:pt idx="712">
                  <c:v>1.0283</c:v>
                </c:pt>
                <c:pt idx="713">
                  <c:v>1.0617999999999999</c:v>
                </c:pt>
                <c:pt idx="714">
                  <c:v>1.0736999999999999</c:v>
                </c:pt>
                <c:pt idx="715">
                  <c:v>1.0807</c:v>
                </c:pt>
                <c:pt idx="716">
                  <c:v>1.0845</c:v>
                </c:pt>
                <c:pt idx="717">
                  <c:v>1.1068</c:v>
                </c:pt>
                <c:pt idx="718">
                  <c:v>1.1143000000000001</c:v>
                </c:pt>
                <c:pt idx="719">
                  <c:v>1.1167</c:v>
                </c:pt>
                <c:pt idx="720">
                  <c:v>1.1264000000000001</c:v>
                </c:pt>
                <c:pt idx="721">
                  <c:v>1.1305000000000001</c:v>
                </c:pt>
                <c:pt idx="722">
                  <c:v>1.1202000000000001</c:v>
                </c:pt>
                <c:pt idx="723">
                  <c:v>1.1085</c:v>
                </c:pt>
                <c:pt idx="724">
                  <c:v>1.1167</c:v>
                </c:pt>
                <c:pt idx="725">
                  <c:v>1.1069</c:v>
                </c:pt>
                <c:pt idx="726">
                  <c:v>1.1109</c:v>
                </c:pt>
                <c:pt idx="727">
                  <c:v>1.1132</c:v>
                </c:pt>
                <c:pt idx="728">
                  <c:v>1.1187</c:v>
                </c:pt>
                <c:pt idx="729">
                  <c:v>1.1112</c:v>
                </c:pt>
                <c:pt idx="730">
                  <c:v>1.1163000000000001</c:v>
                </c:pt>
                <c:pt idx="731">
                  <c:v>1.1076999999999999</c:v>
                </c:pt>
                <c:pt idx="732">
                  <c:v>1.1363000000000001</c:v>
                </c:pt>
                <c:pt idx="733">
                  <c:v>1.1476999999999999</c:v>
                </c:pt>
                <c:pt idx="734">
                  <c:v>1.1462000000000001</c:v>
                </c:pt>
                <c:pt idx="735">
                  <c:v>1.1236999999999999</c:v>
                </c:pt>
                <c:pt idx="736">
                  <c:v>1.1361000000000001</c:v>
                </c:pt>
                <c:pt idx="737">
                  <c:v>1.1325000000000001</c:v>
                </c:pt>
                <c:pt idx="738">
                  <c:v>1.143</c:v>
                </c:pt>
                <c:pt idx="739">
                  <c:v>1.1284000000000001</c:v>
                </c:pt>
                <c:pt idx="740">
                  <c:v>1.1813</c:v>
                </c:pt>
                <c:pt idx="741">
                  <c:v>1.1709000000000001</c:v>
                </c:pt>
                <c:pt idx="742">
                  <c:v>1.1664000000000001</c:v>
                </c:pt>
                <c:pt idx="743">
                  <c:v>1.1821000000000002</c:v>
                </c:pt>
                <c:pt idx="744">
                  <c:v>1.1983000000000001</c:v>
                </c:pt>
                <c:pt idx="745">
                  <c:v>1.2123999999999999</c:v>
                </c:pt>
                <c:pt idx="746">
                  <c:v>1.2161</c:v>
                </c:pt>
                <c:pt idx="747">
                  <c:v>1.214</c:v>
                </c:pt>
                <c:pt idx="748">
                  <c:v>1.2249999999999999</c:v>
                </c:pt>
                <c:pt idx="749">
                  <c:v>1.2105999999999999</c:v>
                </c:pt>
                <c:pt idx="750">
                  <c:v>1.2382</c:v>
                </c:pt>
                <c:pt idx="751">
                  <c:v>1.2403999999999999</c:v>
                </c:pt>
                <c:pt idx="752">
                  <c:v>1.2549999999999999</c:v>
                </c:pt>
                <c:pt idx="753">
                  <c:v>1.2607999999999999</c:v>
                </c:pt>
                <c:pt idx="754">
                  <c:v>1.2531999999999999</c:v>
                </c:pt>
                <c:pt idx="755">
                  <c:v>1.2451999999999999</c:v>
                </c:pt>
                <c:pt idx="756">
                  <c:v>1.1901000000000002</c:v>
                </c:pt>
                <c:pt idx="757">
                  <c:v>1.2643</c:v>
                </c:pt>
                <c:pt idx="758">
                  <c:v>1.2821</c:v>
                </c:pt>
                <c:pt idx="759">
                  <c:v>1.2823</c:v>
                </c:pt>
                <c:pt idx="760">
                  <c:v>1.2817999999999998</c:v>
                </c:pt>
                <c:pt idx="761">
                  <c:v>1.2857999999999998</c:v>
                </c:pt>
                <c:pt idx="762">
                  <c:v>1.2893999999999999</c:v>
                </c:pt>
                <c:pt idx="763">
                  <c:v>1.2818999999999998</c:v>
                </c:pt>
                <c:pt idx="764">
                  <c:v>1.2668999999999999</c:v>
                </c:pt>
                <c:pt idx="765">
                  <c:v>1.2763</c:v>
                </c:pt>
                <c:pt idx="766">
                  <c:v>1.2682</c:v>
                </c:pt>
                <c:pt idx="767">
                  <c:v>1.2491999999999999</c:v>
                </c:pt>
                <c:pt idx="768">
                  <c:v>1.2638999999999998</c:v>
                </c:pt>
                <c:pt idx="769">
                  <c:v>1.2553999999999998</c:v>
                </c:pt>
                <c:pt idx="770">
                  <c:v>1.2301</c:v>
                </c:pt>
                <c:pt idx="771">
                  <c:v>1.2594999999999998</c:v>
                </c:pt>
                <c:pt idx="772">
                  <c:v>1.2883</c:v>
                </c:pt>
                <c:pt idx="773">
                  <c:v>1.3095999999999999</c:v>
                </c:pt>
                <c:pt idx="774">
                  <c:v>1.3095999999999999</c:v>
                </c:pt>
                <c:pt idx="775">
                  <c:v>1.3095999999999999</c:v>
                </c:pt>
                <c:pt idx="776">
                  <c:v>1.3095999999999999</c:v>
                </c:pt>
                <c:pt idx="777">
                  <c:v>1.3095999999999999</c:v>
                </c:pt>
                <c:pt idx="778">
                  <c:v>1.3095999999999999</c:v>
                </c:pt>
                <c:pt idx="779">
                  <c:v>1.3095999999999999</c:v>
                </c:pt>
                <c:pt idx="780">
                  <c:v>1.3095999999999999</c:v>
                </c:pt>
                <c:pt idx="781">
                  <c:v>1.3095999999999999</c:v>
                </c:pt>
                <c:pt idx="782">
                  <c:v>1.3095999999999999</c:v>
                </c:pt>
                <c:pt idx="783">
                  <c:v>1.3095999999999999</c:v>
                </c:pt>
                <c:pt idx="784">
                  <c:v>1.3181</c:v>
                </c:pt>
                <c:pt idx="785">
                  <c:v>1.3133999999999999</c:v>
                </c:pt>
                <c:pt idx="786">
                  <c:v>1.3177999999999999</c:v>
                </c:pt>
                <c:pt idx="787">
                  <c:v>1.3228</c:v>
                </c:pt>
                <c:pt idx="788">
                  <c:v>1.3194999999999999</c:v>
                </c:pt>
                <c:pt idx="789">
                  <c:v>1.3245</c:v>
                </c:pt>
                <c:pt idx="790">
                  <c:v>1.3261000000000001</c:v>
                </c:pt>
                <c:pt idx="791">
                  <c:v>1.3441000000000001</c:v>
                </c:pt>
                <c:pt idx="792">
                  <c:v>1.3491</c:v>
                </c:pt>
                <c:pt idx="793">
                  <c:v>1.351</c:v>
                </c:pt>
                <c:pt idx="794">
                  <c:v>1.3367</c:v>
                </c:pt>
                <c:pt idx="795">
                  <c:v>1.2988</c:v>
                </c:pt>
                <c:pt idx="796">
                  <c:v>1.2935999999999999</c:v>
                </c:pt>
                <c:pt idx="797">
                  <c:v>1.2527999999999999</c:v>
                </c:pt>
                <c:pt idx="798">
                  <c:v>1.2387999999999999</c:v>
                </c:pt>
                <c:pt idx="799">
                  <c:v>1.2874999999999999</c:v>
                </c:pt>
                <c:pt idx="800">
                  <c:v>1.3109999999999999</c:v>
                </c:pt>
                <c:pt idx="801">
                  <c:v>1.3048</c:v>
                </c:pt>
                <c:pt idx="802">
                  <c:v>1.3297999999999999</c:v>
                </c:pt>
                <c:pt idx="803">
                  <c:v>1.3289</c:v>
                </c:pt>
                <c:pt idx="804">
                  <c:v>1.3012999999999999</c:v>
                </c:pt>
                <c:pt idx="805">
                  <c:v>1.3012999999999999</c:v>
                </c:pt>
                <c:pt idx="806">
                  <c:v>1.3027</c:v>
                </c:pt>
                <c:pt idx="807">
                  <c:v>1.3014999999999999</c:v>
                </c:pt>
                <c:pt idx="808">
                  <c:v>1.3007</c:v>
                </c:pt>
                <c:pt idx="809">
                  <c:v>1.2943</c:v>
                </c:pt>
                <c:pt idx="810">
                  <c:v>1.2926</c:v>
                </c:pt>
                <c:pt idx="811">
                  <c:v>1.3</c:v>
                </c:pt>
                <c:pt idx="812">
                  <c:v>1.3029999999999999</c:v>
                </c:pt>
                <c:pt idx="813">
                  <c:v>1.3266</c:v>
                </c:pt>
                <c:pt idx="814">
                  <c:v>1.3468</c:v>
                </c:pt>
                <c:pt idx="815">
                  <c:v>1.3415999999999999</c:v>
                </c:pt>
                <c:pt idx="816">
                  <c:v>1.3351999999999999</c:v>
                </c:pt>
                <c:pt idx="817">
                  <c:v>1.3684000000000001</c:v>
                </c:pt>
                <c:pt idx="818">
                  <c:v>1.3795999999999999</c:v>
                </c:pt>
                <c:pt idx="819">
                  <c:v>1.3783000000000001</c:v>
                </c:pt>
                <c:pt idx="820">
                  <c:v>1.3508</c:v>
                </c:pt>
                <c:pt idx="821">
                  <c:v>1.3308</c:v>
                </c:pt>
                <c:pt idx="822">
                  <c:v>1.3326</c:v>
                </c:pt>
                <c:pt idx="823">
                  <c:v>1.3333999999999999</c:v>
                </c:pt>
                <c:pt idx="824">
                  <c:v>1.3029999999999999</c:v>
                </c:pt>
                <c:pt idx="825">
                  <c:v>1.3312999999999999</c:v>
                </c:pt>
                <c:pt idx="826">
                  <c:v>1.3404</c:v>
                </c:pt>
                <c:pt idx="827">
                  <c:v>1.3329</c:v>
                </c:pt>
                <c:pt idx="828">
                  <c:v>1.3449</c:v>
                </c:pt>
                <c:pt idx="829">
                  <c:v>1.3334999999999999</c:v>
                </c:pt>
                <c:pt idx="830">
                  <c:v>1.3338999999999999</c:v>
                </c:pt>
                <c:pt idx="831">
                  <c:v>1.3264</c:v>
                </c:pt>
                <c:pt idx="832">
                  <c:v>1.3302</c:v>
                </c:pt>
                <c:pt idx="833">
                  <c:v>1.3193999999999999</c:v>
                </c:pt>
                <c:pt idx="834">
                  <c:v>1.3294999999999999</c:v>
                </c:pt>
                <c:pt idx="835">
                  <c:v>1.3237999999999999</c:v>
                </c:pt>
                <c:pt idx="836">
                  <c:v>1.3243</c:v>
                </c:pt>
                <c:pt idx="837">
                  <c:v>1.3182</c:v>
                </c:pt>
                <c:pt idx="838">
                  <c:v>1.3235999999999999</c:v>
                </c:pt>
                <c:pt idx="839">
                  <c:v>1.3235999999999999</c:v>
                </c:pt>
                <c:pt idx="840">
                  <c:v>1.3235999999999999</c:v>
                </c:pt>
                <c:pt idx="841">
                  <c:v>1.3235999999999999</c:v>
                </c:pt>
                <c:pt idx="842">
                  <c:v>1.3235999999999999</c:v>
                </c:pt>
                <c:pt idx="843">
                  <c:v>1.3477999999999999</c:v>
                </c:pt>
                <c:pt idx="844">
                  <c:v>1.3455999999999999</c:v>
                </c:pt>
                <c:pt idx="845">
                  <c:v>1.3488</c:v>
                </c:pt>
                <c:pt idx="846">
                  <c:v>1.3543000000000001</c:v>
                </c:pt>
                <c:pt idx="847">
                  <c:v>1.3566</c:v>
                </c:pt>
                <c:pt idx="848">
                  <c:v>1.3713</c:v>
                </c:pt>
                <c:pt idx="849">
                  <c:v>1.3712</c:v>
                </c:pt>
                <c:pt idx="850">
                  <c:v>1.3777999999999999</c:v>
                </c:pt>
                <c:pt idx="851">
                  <c:v>1.3800000000000001</c:v>
                </c:pt>
                <c:pt idx="852">
                  <c:v>1.3781000000000001</c:v>
                </c:pt>
                <c:pt idx="853">
                  <c:v>1.3847</c:v>
                </c:pt>
                <c:pt idx="854">
                  <c:v>1.3828</c:v>
                </c:pt>
                <c:pt idx="855">
                  <c:v>1.3927</c:v>
                </c:pt>
                <c:pt idx="856">
                  <c:v>1.3953</c:v>
                </c:pt>
                <c:pt idx="857">
                  <c:v>1.4031999999999998</c:v>
                </c:pt>
                <c:pt idx="858">
                  <c:v>1.3943000000000001</c:v>
                </c:pt>
                <c:pt idx="859">
                  <c:v>1.3849</c:v>
                </c:pt>
                <c:pt idx="860">
                  <c:v>1.3793</c:v>
                </c:pt>
                <c:pt idx="861">
                  <c:v>1.3794999999999999</c:v>
                </c:pt>
                <c:pt idx="862">
                  <c:v>1.3812</c:v>
                </c:pt>
                <c:pt idx="863">
                  <c:v>1.3968</c:v>
                </c:pt>
                <c:pt idx="864">
                  <c:v>1.3995</c:v>
                </c:pt>
                <c:pt idx="865">
                  <c:v>1.3995</c:v>
                </c:pt>
                <c:pt idx="866">
                  <c:v>1.4130999999999998</c:v>
                </c:pt>
                <c:pt idx="867">
                  <c:v>1.4127999999999998</c:v>
                </c:pt>
                <c:pt idx="868">
                  <c:v>1.4259999999999999</c:v>
                </c:pt>
                <c:pt idx="869">
                  <c:v>1.4232999999999998</c:v>
                </c:pt>
                <c:pt idx="870">
                  <c:v>1.4195999999999998</c:v>
                </c:pt>
                <c:pt idx="871">
                  <c:v>1.4174999999999998</c:v>
                </c:pt>
                <c:pt idx="872">
                  <c:v>1.4223999999999999</c:v>
                </c:pt>
                <c:pt idx="873">
                  <c:v>1.4173999999999998</c:v>
                </c:pt>
                <c:pt idx="874">
                  <c:v>1.4174999999999998</c:v>
                </c:pt>
                <c:pt idx="875">
                  <c:v>1.4134999999999998</c:v>
                </c:pt>
                <c:pt idx="876">
                  <c:v>1.4278999999999997</c:v>
                </c:pt>
                <c:pt idx="877">
                  <c:v>1.4417999999999997</c:v>
                </c:pt>
                <c:pt idx="878">
                  <c:v>1.4321999999999999</c:v>
                </c:pt>
                <c:pt idx="879">
                  <c:v>1.4425999999999999</c:v>
                </c:pt>
                <c:pt idx="880">
                  <c:v>1.4458999999999997</c:v>
                </c:pt>
                <c:pt idx="881">
                  <c:v>1.4537999999999998</c:v>
                </c:pt>
                <c:pt idx="882">
                  <c:v>1.4513999999999998</c:v>
                </c:pt>
                <c:pt idx="883">
                  <c:v>1.4533999999999998</c:v>
                </c:pt>
                <c:pt idx="884">
                  <c:v>1.4218999999999997</c:v>
                </c:pt>
                <c:pt idx="885">
                  <c:v>1.4412999999999998</c:v>
                </c:pt>
                <c:pt idx="886">
                  <c:v>1.4414999999999998</c:v>
                </c:pt>
                <c:pt idx="887">
                  <c:v>1.4360999999999999</c:v>
                </c:pt>
                <c:pt idx="888">
                  <c:v>1.4642999999999999</c:v>
                </c:pt>
                <c:pt idx="889">
                  <c:v>1.4534999999999998</c:v>
                </c:pt>
                <c:pt idx="890">
                  <c:v>1.4442999999999999</c:v>
                </c:pt>
                <c:pt idx="891">
                  <c:v>1.4705999999999999</c:v>
                </c:pt>
                <c:pt idx="892">
                  <c:v>1.4405999999999999</c:v>
                </c:pt>
                <c:pt idx="893">
                  <c:v>1.4956999999999998</c:v>
                </c:pt>
                <c:pt idx="894">
                  <c:v>1.4641999999999999</c:v>
                </c:pt>
                <c:pt idx="895">
                  <c:v>1.4742</c:v>
                </c:pt>
                <c:pt idx="896">
                  <c:v>1.4831999999999999</c:v>
                </c:pt>
                <c:pt idx="897">
                  <c:v>1.4902</c:v>
                </c:pt>
                <c:pt idx="898">
                  <c:v>1.4866999999999999</c:v>
                </c:pt>
                <c:pt idx="899">
                  <c:v>1.4716999999999998</c:v>
                </c:pt>
                <c:pt idx="900">
                  <c:v>1.4656999999999998</c:v>
                </c:pt>
                <c:pt idx="901">
                  <c:v>1.4801</c:v>
                </c:pt>
                <c:pt idx="902">
                  <c:v>1.5113999999999999</c:v>
                </c:pt>
                <c:pt idx="903">
                  <c:v>1.5068999999999999</c:v>
                </c:pt>
                <c:pt idx="904">
                  <c:v>1.5007999999999999</c:v>
                </c:pt>
                <c:pt idx="905">
                  <c:v>1.4958999999999998</c:v>
                </c:pt>
                <c:pt idx="906">
                  <c:v>1.502</c:v>
                </c:pt>
                <c:pt idx="907">
                  <c:v>1.5148999999999999</c:v>
                </c:pt>
                <c:pt idx="908">
                  <c:v>1.5129999999999999</c:v>
                </c:pt>
                <c:pt idx="909">
                  <c:v>1.5152999999999999</c:v>
                </c:pt>
                <c:pt idx="910">
                  <c:v>1.5164</c:v>
                </c:pt>
                <c:pt idx="911">
                  <c:v>1.5192999999999999</c:v>
                </c:pt>
                <c:pt idx="912">
                  <c:v>1.5227999999999999</c:v>
                </c:pt>
                <c:pt idx="913">
                  <c:v>1.5210999999999999</c:v>
                </c:pt>
                <c:pt idx="914">
                  <c:v>1.5201</c:v>
                </c:pt>
                <c:pt idx="915">
                  <c:v>1.52</c:v>
                </c:pt>
                <c:pt idx="916">
                  <c:v>1.5231999999999999</c:v>
                </c:pt>
                <c:pt idx="917">
                  <c:v>1.5221</c:v>
                </c:pt>
                <c:pt idx="918">
                  <c:v>1.5245</c:v>
                </c:pt>
                <c:pt idx="919">
                  <c:v>1.5247999999999999</c:v>
                </c:pt>
                <c:pt idx="920">
                  <c:v>1.5247999999999999</c:v>
                </c:pt>
                <c:pt idx="921">
                  <c:v>1.5248999999999999</c:v>
                </c:pt>
                <c:pt idx="922">
                  <c:v>1.526</c:v>
                </c:pt>
                <c:pt idx="923">
                  <c:v>1.5266999999999999</c:v>
                </c:pt>
                <c:pt idx="924">
                  <c:v>1.5286</c:v>
                </c:pt>
                <c:pt idx="925">
                  <c:v>1.5286</c:v>
                </c:pt>
                <c:pt idx="926">
                  <c:v>1.5286</c:v>
                </c:pt>
                <c:pt idx="927">
                  <c:v>1.5286</c:v>
                </c:pt>
                <c:pt idx="928">
                  <c:v>1.5286</c:v>
                </c:pt>
                <c:pt idx="929">
                  <c:v>1.5286</c:v>
                </c:pt>
                <c:pt idx="930">
                  <c:v>1.5303</c:v>
                </c:pt>
                <c:pt idx="931">
                  <c:v>1.5294999999999999</c:v>
                </c:pt>
                <c:pt idx="932">
                  <c:v>1.5349999999999999</c:v>
                </c:pt>
                <c:pt idx="933">
                  <c:v>1.5405</c:v>
                </c:pt>
                <c:pt idx="934">
                  <c:v>1.5361</c:v>
                </c:pt>
                <c:pt idx="935">
                  <c:v>1.5454999999999999</c:v>
                </c:pt>
                <c:pt idx="936">
                  <c:v>1.5702</c:v>
                </c:pt>
                <c:pt idx="937">
                  <c:v>1.5776999999999999</c:v>
                </c:pt>
                <c:pt idx="938">
                  <c:v>1.585</c:v>
                </c:pt>
                <c:pt idx="939">
                  <c:v>1.6062000000000001</c:v>
                </c:pt>
                <c:pt idx="940">
                  <c:v>1.6220000000000001</c:v>
                </c:pt>
                <c:pt idx="941">
                  <c:v>1.6174999999999999</c:v>
                </c:pt>
                <c:pt idx="942">
                  <c:v>1.6158999999999999</c:v>
                </c:pt>
                <c:pt idx="943">
                  <c:v>1.6228</c:v>
                </c:pt>
                <c:pt idx="944">
                  <c:v>1.6062000000000001</c:v>
                </c:pt>
                <c:pt idx="945">
                  <c:v>1.5905</c:v>
                </c:pt>
                <c:pt idx="946">
                  <c:v>1.5736999999999999</c:v>
                </c:pt>
                <c:pt idx="947">
                  <c:v>1.5082</c:v>
                </c:pt>
                <c:pt idx="948">
                  <c:v>1.5621</c:v>
                </c:pt>
                <c:pt idx="949">
                  <c:v>1.6241000000000001</c:v>
                </c:pt>
                <c:pt idx="950">
                  <c:v>1.5895999999999999</c:v>
                </c:pt>
                <c:pt idx="951">
                  <c:v>1.6541000000000001</c:v>
                </c:pt>
                <c:pt idx="952">
                  <c:v>1.6447000000000001</c:v>
                </c:pt>
                <c:pt idx="953">
                  <c:v>1.6705000000000001</c:v>
                </c:pt>
                <c:pt idx="954">
                  <c:v>1.6306</c:v>
                </c:pt>
                <c:pt idx="955">
                  <c:v>1.6335999999999999</c:v>
                </c:pt>
                <c:pt idx="956">
                  <c:v>1.6366000000000001</c:v>
                </c:pt>
                <c:pt idx="957">
                  <c:v>1.6286</c:v>
                </c:pt>
                <c:pt idx="958">
                  <c:v>1.6347</c:v>
                </c:pt>
                <c:pt idx="959">
                  <c:v>1.6371</c:v>
                </c:pt>
                <c:pt idx="960">
                  <c:v>1.6401000000000001</c:v>
                </c:pt>
                <c:pt idx="961">
                  <c:v>1.6407</c:v>
                </c:pt>
                <c:pt idx="962">
                  <c:v>1.6411</c:v>
                </c:pt>
                <c:pt idx="963">
                  <c:v>1.6451</c:v>
                </c:pt>
                <c:pt idx="964">
                  <c:v>1.6440000000000001</c:v>
                </c:pt>
                <c:pt idx="965">
                  <c:v>1.6469</c:v>
                </c:pt>
                <c:pt idx="966">
                  <c:v>1.6513</c:v>
                </c:pt>
                <c:pt idx="967">
                  <c:v>1.6495</c:v>
                </c:pt>
                <c:pt idx="968">
                  <c:v>1.649</c:v>
                </c:pt>
                <c:pt idx="969">
                  <c:v>1.6395</c:v>
                </c:pt>
                <c:pt idx="970">
                  <c:v>1.6452</c:v>
                </c:pt>
                <c:pt idx="971">
                  <c:v>1.6355999999999999</c:v>
                </c:pt>
                <c:pt idx="972">
                  <c:v>1.6255999999999999</c:v>
                </c:pt>
                <c:pt idx="973">
                  <c:v>1.6225000000000001</c:v>
                </c:pt>
                <c:pt idx="974">
                  <c:v>1.6247</c:v>
                </c:pt>
                <c:pt idx="975">
                  <c:v>1.6246</c:v>
                </c:pt>
                <c:pt idx="976">
                  <c:v>1.6231</c:v>
                </c:pt>
                <c:pt idx="977">
                  <c:v>1.6214999999999999</c:v>
                </c:pt>
                <c:pt idx="978">
                  <c:v>1.6156999999999999</c:v>
                </c:pt>
                <c:pt idx="979">
                  <c:v>1.6037999999999999</c:v>
                </c:pt>
                <c:pt idx="980">
                  <c:v>1.6077999999999999</c:v>
                </c:pt>
                <c:pt idx="981">
                  <c:v>1.6113</c:v>
                </c:pt>
                <c:pt idx="982">
                  <c:v>1.5965</c:v>
                </c:pt>
                <c:pt idx="983">
                  <c:v>1.6165</c:v>
                </c:pt>
                <c:pt idx="984">
                  <c:v>1.5856999999999999</c:v>
                </c:pt>
                <c:pt idx="985">
                  <c:v>1.5823</c:v>
                </c:pt>
                <c:pt idx="986">
                  <c:v>1.5593999999999999</c:v>
                </c:pt>
                <c:pt idx="987">
                  <c:v>1.5717999999999999</c:v>
                </c:pt>
                <c:pt idx="988">
                  <c:v>1.5522</c:v>
                </c:pt>
                <c:pt idx="989">
                  <c:v>1.5384</c:v>
                </c:pt>
                <c:pt idx="990">
                  <c:v>1.5527</c:v>
                </c:pt>
                <c:pt idx="991">
                  <c:v>1.5623</c:v>
                </c:pt>
                <c:pt idx="992">
                  <c:v>1.5566</c:v>
                </c:pt>
                <c:pt idx="993">
                  <c:v>1.5551999999999999</c:v>
                </c:pt>
                <c:pt idx="994">
                  <c:v>1.5497999999999998</c:v>
                </c:pt>
                <c:pt idx="995">
                  <c:v>1.5523</c:v>
                </c:pt>
                <c:pt idx="996">
                  <c:v>1.5492999999999999</c:v>
                </c:pt>
                <c:pt idx="997">
                  <c:v>1.5483</c:v>
                </c:pt>
                <c:pt idx="998">
                  <c:v>1.5466</c:v>
                </c:pt>
                <c:pt idx="999">
                  <c:v>1.5373999999999999</c:v>
                </c:pt>
                <c:pt idx="1000">
                  <c:v>1.5281</c:v>
                </c:pt>
                <c:pt idx="1001">
                  <c:v>1.5441</c:v>
                </c:pt>
                <c:pt idx="1002">
                  <c:v>1.5241</c:v>
                </c:pt>
                <c:pt idx="1003">
                  <c:v>1.4717999999999998</c:v>
                </c:pt>
                <c:pt idx="1004">
                  <c:v>1.5092999999999999</c:v>
                </c:pt>
                <c:pt idx="1005">
                  <c:v>1.5672999999999999</c:v>
                </c:pt>
                <c:pt idx="1006">
                  <c:v>1.5287999999999999</c:v>
                </c:pt>
                <c:pt idx="1007">
                  <c:v>1.5035999999999998</c:v>
                </c:pt>
                <c:pt idx="1008">
                  <c:v>1.5138999999999998</c:v>
                </c:pt>
                <c:pt idx="1009">
                  <c:v>1.5151999999999999</c:v>
                </c:pt>
                <c:pt idx="1010">
                  <c:v>1.4881</c:v>
                </c:pt>
                <c:pt idx="1011">
                  <c:v>1.5037999999999998</c:v>
                </c:pt>
                <c:pt idx="1012">
                  <c:v>1.4924999999999999</c:v>
                </c:pt>
                <c:pt idx="1013">
                  <c:v>1.4915999999999998</c:v>
                </c:pt>
                <c:pt idx="1014">
                  <c:v>1.5075999999999998</c:v>
                </c:pt>
                <c:pt idx="1015">
                  <c:v>1.5088999999999999</c:v>
                </c:pt>
                <c:pt idx="1016">
                  <c:v>1.5264</c:v>
                </c:pt>
                <c:pt idx="1017">
                  <c:v>1.5217999999999998</c:v>
                </c:pt>
                <c:pt idx="1018">
                  <c:v>1.5229999999999999</c:v>
                </c:pt>
                <c:pt idx="1019">
                  <c:v>1.5563</c:v>
                </c:pt>
                <c:pt idx="1020">
                  <c:v>1.5346</c:v>
                </c:pt>
                <c:pt idx="1021">
                  <c:v>1.542</c:v>
                </c:pt>
                <c:pt idx="1022">
                  <c:v>1.5353999999999999</c:v>
                </c:pt>
                <c:pt idx="1023">
                  <c:v>1.5393999999999999</c:v>
                </c:pt>
                <c:pt idx="1024">
                  <c:v>1.5531999999999999</c:v>
                </c:pt>
                <c:pt idx="1025">
                  <c:v>1.5547</c:v>
                </c:pt>
                <c:pt idx="1026">
                  <c:v>1.5572999999999999</c:v>
                </c:pt>
                <c:pt idx="1027">
                  <c:v>1.5618999999999998</c:v>
                </c:pt>
                <c:pt idx="1028">
                  <c:v>1.5733999999999999</c:v>
                </c:pt>
                <c:pt idx="1029">
                  <c:v>1.5702</c:v>
                </c:pt>
                <c:pt idx="1030">
                  <c:v>1.5762</c:v>
                </c:pt>
                <c:pt idx="1031">
                  <c:v>1.5795999999999999</c:v>
                </c:pt>
                <c:pt idx="1032">
                  <c:v>1.5853999999999999</c:v>
                </c:pt>
                <c:pt idx="1033">
                  <c:v>1.5964</c:v>
                </c:pt>
                <c:pt idx="1034">
                  <c:v>1.597</c:v>
                </c:pt>
                <c:pt idx="1035">
                  <c:v>1.5998999999999999</c:v>
                </c:pt>
                <c:pt idx="1036">
                  <c:v>1.6026</c:v>
                </c:pt>
                <c:pt idx="1037">
                  <c:v>1.6065</c:v>
                </c:pt>
                <c:pt idx="1038">
                  <c:v>1.6132</c:v>
                </c:pt>
                <c:pt idx="1039">
                  <c:v>1.6107</c:v>
                </c:pt>
                <c:pt idx="1040">
                  <c:v>1.6172</c:v>
                </c:pt>
                <c:pt idx="1041">
                  <c:v>1.6122000000000001</c:v>
                </c:pt>
                <c:pt idx="1042">
                  <c:v>1.6148</c:v>
                </c:pt>
                <c:pt idx="1043">
                  <c:v>1.6178999999999999</c:v>
                </c:pt>
                <c:pt idx="1044">
                  <c:v>1.6037999999999999</c:v>
                </c:pt>
                <c:pt idx="1045">
                  <c:v>1.6062000000000001</c:v>
                </c:pt>
                <c:pt idx="1046">
                  <c:v>1.6062000000000001</c:v>
                </c:pt>
                <c:pt idx="1047">
                  <c:v>1.6062000000000001</c:v>
                </c:pt>
                <c:pt idx="1048">
                  <c:v>1.6062000000000001</c:v>
                </c:pt>
                <c:pt idx="1049">
                  <c:v>1.6062000000000001</c:v>
                </c:pt>
                <c:pt idx="1050">
                  <c:v>1.6062000000000001</c:v>
                </c:pt>
                <c:pt idx="1051">
                  <c:v>1.6062000000000001</c:v>
                </c:pt>
                <c:pt idx="1052">
                  <c:v>1.6348</c:v>
                </c:pt>
                <c:pt idx="1053">
                  <c:v>1.6228</c:v>
                </c:pt>
                <c:pt idx="1054">
                  <c:v>1.6240000000000001</c:v>
                </c:pt>
                <c:pt idx="1055">
                  <c:v>1.6234</c:v>
                </c:pt>
                <c:pt idx="1056">
                  <c:v>1.6232</c:v>
                </c:pt>
                <c:pt idx="1057">
                  <c:v>1.6226</c:v>
                </c:pt>
                <c:pt idx="1058">
                  <c:v>1.6185</c:v>
                </c:pt>
                <c:pt idx="1059">
                  <c:v>1.6187</c:v>
                </c:pt>
                <c:pt idx="1060">
                  <c:v>1.6431</c:v>
                </c:pt>
                <c:pt idx="1061">
                  <c:v>1.6407</c:v>
                </c:pt>
                <c:pt idx="1062">
                  <c:v>1.6401000000000001</c:v>
                </c:pt>
                <c:pt idx="1063">
                  <c:v>1.6418999999999999</c:v>
                </c:pt>
                <c:pt idx="1064">
                  <c:v>1.6548</c:v>
                </c:pt>
                <c:pt idx="1065">
                  <c:v>1.6605000000000001</c:v>
                </c:pt>
                <c:pt idx="1066">
                  <c:v>1.6784000000000001</c:v>
                </c:pt>
                <c:pt idx="1067">
                  <c:v>1.6761000000000001</c:v>
                </c:pt>
                <c:pt idx="1068">
                  <c:v>1.6840000000000002</c:v>
                </c:pt>
                <c:pt idx="1069">
                  <c:v>1.6996</c:v>
                </c:pt>
                <c:pt idx="1070">
                  <c:v>1.6880000000000002</c:v>
                </c:pt>
                <c:pt idx="1071">
                  <c:v>1.7205999999999999</c:v>
                </c:pt>
                <c:pt idx="1072">
                  <c:v>1.7276999999999998</c:v>
                </c:pt>
                <c:pt idx="1073">
                  <c:v>1.6700000000000002</c:v>
                </c:pt>
                <c:pt idx="1074">
                  <c:v>1.7132999999999998</c:v>
                </c:pt>
                <c:pt idx="1075">
                  <c:v>1.7307999999999999</c:v>
                </c:pt>
                <c:pt idx="1076">
                  <c:v>1.7334999999999998</c:v>
                </c:pt>
                <c:pt idx="1077">
                  <c:v>1.7289999999999999</c:v>
                </c:pt>
                <c:pt idx="1078">
                  <c:v>1.7206999999999999</c:v>
                </c:pt>
                <c:pt idx="1079">
                  <c:v>1.7484999999999999</c:v>
                </c:pt>
                <c:pt idx="1080">
                  <c:v>1.7451999999999999</c:v>
                </c:pt>
                <c:pt idx="1081">
                  <c:v>1.7650999999999999</c:v>
                </c:pt>
                <c:pt idx="1082">
                  <c:v>1.7068999999999999</c:v>
                </c:pt>
                <c:pt idx="1083">
                  <c:v>1.7277999999999998</c:v>
                </c:pt>
                <c:pt idx="1084">
                  <c:v>1.7296999999999998</c:v>
                </c:pt>
                <c:pt idx="1085">
                  <c:v>1.7274999999999998</c:v>
                </c:pt>
                <c:pt idx="1086">
                  <c:v>1.7114999999999998</c:v>
                </c:pt>
                <c:pt idx="1087">
                  <c:v>1.7129999999999999</c:v>
                </c:pt>
                <c:pt idx="1088">
                  <c:v>1.7129999999999999</c:v>
                </c:pt>
                <c:pt idx="1089">
                  <c:v>1.7504999999999999</c:v>
                </c:pt>
                <c:pt idx="1090">
                  <c:v>1.756</c:v>
                </c:pt>
                <c:pt idx="1091">
                  <c:v>1.7518999999999998</c:v>
                </c:pt>
                <c:pt idx="1092">
                  <c:v>1.7407999999999999</c:v>
                </c:pt>
                <c:pt idx="1093">
                  <c:v>1.7397999999999998</c:v>
                </c:pt>
                <c:pt idx="1094">
                  <c:v>1.7522</c:v>
                </c:pt>
                <c:pt idx="1095">
                  <c:v>1.7593999999999999</c:v>
                </c:pt>
                <c:pt idx="1096">
                  <c:v>1.7573999999999999</c:v>
                </c:pt>
                <c:pt idx="1097">
                  <c:v>1.7524999999999999</c:v>
                </c:pt>
                <c:pt idx="1098">
                  <c:v>1.7601</c:v>
                </c:pt>
                <c:pt idx="1099">
                  <c:v>1.764</c:v>
                </c:pt>
                <c:pt idx="1100">
                  <c:v>1.7627999999999999</c:v>
                </c:pt>
                <c:pt idx="1101">
                  <c:v>1.7608999999999999</c:v>
                </c:pt>
                <c:pt idx="1102">
                  <c:v>1.7584</c:v>
                </c:pt>
                <c:pt idx="1103">
                  <c:v>1.7631999999999999</c:v>
                </c:pt>
                <c:pt idx="1104">
                  <c:v>1.7521</c:v>
                </c:pt>
                <c:pt idx="1105">
                  <c:v>1.7582</c:v>
                </c:pt>
                <c:pt idx="1106">
                  <c:v>1.7468999999999999</c:v>
                </c:pt>
                <c:pt idx="1107">
                  <c:v>1.7711999999999999</c:v>
                </c:pt>
                <c:pt idx="1108">
                  <c:v>1.7617999999999998</c:v>
                </c:pt>
                <c:pt idx="1109">
                  <c:v>1.7656999999999998</c:v>
                </c:pt>
                <c:pt idx="1110">
                  <c:v>1.7848999999999999</c:v>
                </c:pt>
                <c:pt idx="1111">
                  <c:v>1.7818999999999998</c:v>
                </c:pt>
                <c:pt idx="1112">
                  <c:v>1.7822</c:v>
                </c:pt>
                <c:pt idx="1113">
                  <c:v>1.7828999999999999</c:v>
                </c:pt>
                <c:pt idx="1114">
                  <c:v>1.7856999999999998</c:v>
                </c:pt>
                <c:pt idx="1115">
                  <c:v>1.7943</c:v>
                </c:pt>
                <c:pt idx="1116">
                  <c:v>1.7941</c:v>
                </c:pt>
                <c:pt idx="1117">
                  <c:v>1.7944</c:v>
                </c:pt>
                <c:pt idx="1118">
                  <c:v>1.7951999999999999</c:v>
                </c:pt>
                <c:pt idx="1119">
                  <c:v>1.7951999999999999</c:v>
                </c:pt>
                <c:pt idx="1120">
                  <c:v>1.7951999999999999</c:v>
                </c:pt>
                <c:pt idx="1121">
                  <c:v>1.7951999999999999</c:v>
                </c:pt>
                <c:pt idx="1122">
                  <c:v>1.7951999999999999</c:v>
                </c:pt>
                <c:pt idx="1123">
                  <c:v>1.7951999999999999</c:v>
                </c:pt>
                <c:pt idx="1124">
                  <c:v>1.7951999999999999</c:v>
                </c:pt>
                <c:pt idx="1125">
                  <c:v>1.7951999999999999</c:v>
                </c:pt>
                <c:pt idx="1126">
                  <c:v>1.7951999999999999</c:v>
                </c:pt>
                <c:pt idx="1127">
                  <c:v>1.7951999999999999</c:v>
                </c:pt>
                <c:pt idx="1128">
                  <c:v>1.7951999999999999</c:v>
                </c:pt>
                <c:pt idx="1129">
                  <c:v>1.7951999999999999</c:v>
                </c:pt>
                <c:pt idx="1130">
                  <c:v>1.7847</c:v>
                </c:pt>
                <c:pt idx="1131">
                  <c:v>1.8069</c:v>
                </c:pt>
                <c:pt idx="1132">
                  <c:v>1.8276999999999999</c:v>
                </c:pt>
                <c:pt idx="1133">
                  <c:v>1.8301000000000001</c:v>
                </c:pt>
                <c:pt idx="1134">
                  <c:v>1.8333999999999999</c:v>
                </c:pt>
                <c:pt idx="1135">
                  <c:v>1.8385</c:v>
                </c:pt>
                <c:pt idx="1136">
                  <c:v>1.8431</c:v>
                </c:pt>
                <c:pt idx="1137">
                  <c:v>1.8411</c:v>
                </c:pt>
                <c:pt idx="1138">
                  <c:v>1.8361000000000001</c:v>
                </c:pt>
                <c:pt idx="1139">
                  <c:v>1.8437999999999999</c:v>
                </c:pt>
                <c:pt idx="1140">
                  <c:v>1.8424</c:v>
                </c:pt>
                <c:pt idx="1141">
                  <c:v>1.8422000000000001</c:v>
                </c:pt>
                <c:pt idx="1142">
                  <c:v>1.8456999999999999</c:v>
                </c:pt>
                <c:pt idx="1143">
                  <c:v>1.85</c:v>
                </c:pt>
                <c:pt idx="1144">
                  <c:v>1.8454999999999999</c:v>
                </c:pt>
                <c:pt idx="1145">
                  <c:v>1.8467</c:v>
                </c:pt>
                <c:pt idx="1146">
                  <c:v>1.8497999999999999</c:v>
                </c:pt>
                <c:pt idx="1147">
                  <c:v>1.8593999999999999</c:v>
                </c:pt>
                <c:pt idx="1148">
                  <c:v>1.8611</c:v>
                </c:pt>
                <c:pt idx="1149">
                  <c:v>1.8695999999999999</c:v>
                </c:pt>
                <c:pt idx="1150">
                  <c:v>1.8714999999999999</c:v>
                </c:pt>
                <c:pt idx="1151">
                  <c:v>1.8691</c:v>
                </c:pt>
                <c:pt idx="1152">
                  <c:v>1.8753</c:v>
                </c:pt>
                <c:pt idx="1153">
                  <c:v>1.8614999999999999</c:v>
                </c:pt>
                <c:pt idx="1154">
                  <c:v>1.8707</c:v>
                </c:pt>
                <c:pt idx="1155">
                  <c:v>1.8923000000000001</c:v>
                </c:pt>
                <c:pt idx="1156">
                  <c:v>1.8947000000000001</c:v>
                </c:pt>
                <c:pt idx="1157">
                  <c:v>1.8996999999999999</c:v>
                </c:pt>
                <c:pt idx="1158">
                  <c:v>1.9117999999999999</c:v>
                </c:pt>
                <c:pt idx="1159">
                  <c:v>1.9083000000000001</c:v>
                </c:pt>
                <c:pt idx="1160">
                  <c:v>1.9053</c:v>
                </c:pt>
                <c:pt idx="1161">
                  <c:v>1.8804000000000001</c:v>
                </c:pt>
                <c:pt idx="1162">
                  <c:v>1.8546</c:v>
                </c:pt>
                <c:pt idx="1163">
                  <c:v>1.8651</c:v>
                </c:pt>
                <c:pt idx="1164">
                  <c:v>1.8528</c:v>
                </c:pt>
                <c:pt idx="1165">
                  <c:v>1.8204</c:v>
                </c:pt>
                <c:pt idx="1166">
                  <c:v>1.84</c:v>
                </c:pt>
                <c:pt idx="1167">
                  <c:v>1.8504</c:v>
                </c:pt>
                <c:pt idx="1168">
                  <c:v>1.8446</c:v>
                </c:pt>
                <c:pt idx="1169">
                  <c:v>1.8683000000000001</c:v>
                </c:pt>
                <c:pt idx="1170">
                  <c:v>1.8787</c:v>
                </c:pt>
                <c:pt idx="1171">
                  <c:v>1.8791</c:v>
                </c:pt>
                <c:pt idx="1172">
                  <c:v>1.8795999999999999</c:v>
                </c:pt>
                <c:pt idx="1173">
                  <c:v>1.883</c:v>
                </c:pt>
                <c:pt idx="1174">
                  <c:v>1.8888</c:v>
                </c:pt>
                <c:pt idx="1175">
                  <c:v>1.8896999999999999</c:v>
                </c:pt>
                <c:pt idx="1176">
                  <c:v>1.8896999999999999</c:v>
                </c:pt>
                <c:pt idx="1177">
                  <c:v>1.8896999999999999</c:v>
                </c:pt>
                <c:pt idx="1178">
                  <c:v>1.8896999999999999</c:v>
                </c:pt>
                <c:pt idx="1179">
                  <c:v>1.8896999999999999</c:v>
                </c:pt>
                <c:pt idx="1180">
                  <c:v>1.8904000000000001</c:v>
                </c:pt>
                <c:pt idx="1181">
                  <c:v>1.8995</c:v>
                </c:pt>
                <c:pt idx="1182">
                  <c:v>1.9089</c:v>
                </c:pt>
                <c:pt idx="1183">
                  <c:v>1.9097</c:v>
                </c:pt>
                <c:pt idx="1184">
                  <c:v>1.9397</c:v>
                </c:pt>
                <c:pt idx="1185">
                  <c:v>1.9623000000000002</c:v>
                </c:pt>
                <c:pt idx="1186">
                  <c:v>1.9630000000000001</c:v>
                </c:pt>
                <c:pt idx="1187">
                  <c:v>1.9759</c:v>
                </c:pt>
                <c:pt idx="1188">
                  <c:v>1.9703000000000002</c:v>
                </c:pt>
                <c:pt idx="1189">
                  <c:v>1.9683000000000002</c:v>
                </c:pt>
                <c:pt idx="1190">
                  <c:v>1.9648000000000001</c:v>
                </c:pt>
                <c:pt idx="1191">
                  <c:v>1.9184000000000001</c:v>
                </c:pt>
                <c:pt idx="1192">
                  <c:v>1.9077</c:v>
                </c:pt>
                <c:pt idx="1193">
                  <c:v>1.8994</c:v>
                </c:pt>
                <c:pt idx="1194">
                  <c:v>1.9016</c:v>
                </c:pt>
                <c:pt idx="1195">
                  <c:v>1.9011</c:v>
                </c:pt>
                <c:pt idx="1196">
                  <c:v>1.9004000000000001</c:v>
                </c:pt>
                <c:pt idx="1197">
                  <c:v>1.9049</c:v>
                </c:pt>
                <c:pt idx="1198">
                  <c:v>1.9033</c:v>
                </c:pt>
                <c:pt idx="1199">
                  <c:v>1.8883000000000001</c:v>
                </c:pt>
                <c:pt idx="1200">
                  <c:v>1.8862000000000001</c:v>
                </c:pt>
                <c:pt idx="1201">
                  <c:v>1.8922000000000001</c:v>
                </c:pt>
                <c:pt idx="1202">
                  <c:v>1.8989</c:v>
                </c:pt>
                <c:pt idx="1203">
                  <c:v>1.8956999999999999</c:v>
                </c:pt>
                <c:pt idx="1204">
                  <c:v>1.8976999999999999</c:v>
                </c:pt>
                <c:pt idx="1205">
                  <c:v>1.8989</c:v>
                </c:pt>
                <c:pt idx="1206">
                  <c:v>1.8958999999999999</c:v>
                </c:pt>
                <c:pt idx="1207">
                  <c:v>1.8969</c:v>
                </c:pt>
                <c:pt idx="1208">
                  <c:v>1.8964000000000001</c:v>
                </c:pt>
                <c:pt idx="1209">
                  <c:v>1.901</c:v>
                </c:pt>
                <c:pt idx="1210">
                  <c:v>1.9084000000000001</c:v>
                </c:pt>
                <c:pt idx="1211">
                  <c:v>1.9000000000000001</c:v>
                </c:pt>
                <c:pt idx="1212">
                  <c:v>1.9165000000000001</c:v>
                </c:pt>
                <c:pt idx="1213">
                  <c:v>1.9169</c:v>
                </c:pt>
                <c:pt idx="1214">
                  <c:v>1.9192</c:v>
                </c:pt>
                <c:pt idx="1215">
                  <c:v>1.9334</c:v>
                </c:pt>
                <c:pt idx="1216">
                  <c:v>1.9385000000000001</c:v>
                </c:pt>
                <c:pt idx="1217">
                  <c:v>1.9316</c:v>
                </c:pt>
                <c:pt idx="1218">
                  <c:v>1.9394</c:v>
                </c:pt>
                <c:pt idx="1219">
                  <c:v>1.9428000000000001</c:v>
                </c:pt>
                <c:pt idx="1220">
                  <c:v>1.9514</c:v>
                </c:pt>
                <c:pt idx="1221">
                  <c:v>1.9504000000000001</c:v>
                </c:pt>
                <c:pt idx="1222">
                  <c:v>1.9426000000000001</c:v>
                </c:pt>
                <c:pt idx="1223">
                  <c:v>1.9605000000000001</c:v>
                </c:pt>
                <c:pt idx="1224">
                  <c:v>1.9454</c:v>
                </c:pt>
                <c:pt idx="1225">
                  <c:v>1.9523000000000001</c:v>
                </c:pt>
                <c:pt idx="1226">
                  <c:v>1.9575</c:v>
                </c:pt>
                <c:pt idx="1227">
                  <c:v>1.9533</c:v>
                </c:pt>
                <c:pt idx="1228">
                  <c:v>1.9569000000000001</c:v>
                </c:pt>
                <c:pt idx="1229">
                  <c:v>1.9608000000000001</c:v>
                </c:pt>
                <c:pt idx="1230">
                  <c:v>1.9662000000000002</c:v>
                </c:pt>
                <c:pt idx="1231">
                  <c:v>1.9590000000000001</c:v>
                </c:pt>
                <c:pt idx="1232">
                  <c:v>1.9579</c:v>
                </c:pt>
                <c:pt idx="1233">
                  <c:v>1.9368000000000001</c:v>
                </c:pt>
                <c:pt idx="1234">
                  <c:v>1.9941000000000002</c:v>
                </c:pt>
                <c:pt idx="1235">
                  <c:v>1.9913000000000001</c:v>
                </c:pt>
                <c:pt idx="1236">
                  <c:v>1.9770000000000001</c:v>
                </c:pt>
                <c:pt idx="1237">
                  <c:v>1.9291</c:v>
                </c:pt>
                <c:pt idx="1238">
                  <c:v>1.9455</c:v>
                </c:pt>
                <c:pt idx="1239">
                  <c:v>1.9105000000000001</c:v>
                </c:pt>
                <c:pt idx="1240">
                  <c:v>1.9163000000000001</c:v>
                </c:pt>
                <c:pt idx="1241">
                  <c:v>1.9322000000000001</c:v>
                </c:pt>
                <c:pt idx="1242">
                  <c:v>1.9394</c:v>
                </c:pt>
                <c:pt idx="1243">
                  <c:v>1.9302000000000001</c:v>
                </c:pt>
                <c:pt idx="1244">
                  <c:v>1.9173</c:v>
                </c:pt>
                <c:pt idx="1245">
                  <c:v>1.9168000000000001</c:v>
                </c:pt>
                <c:pt idx="1246">
                  <c:v>1.9168000000000001</c:v>
                </c:pt>
                <c:pt idx="1247">
                  <c:v>1.9168000000000001</c:v>
                </c:pt>
                <c:pt idx="1248">
                  <c:v>1.9168000000000001</c:v>
                </c:pt>
                <c:pt idx="1249">
                  <c:v>1.9168000000000001</c:v>
                </c:pt>
                <c:pt idx="1250">
                  <c:v>1.9168000000000001</c:v>
                </c:pt>
                <c:pt idx="1251">
                  <c:v>1.9168000000000001</c:v>
                </c:pt>
                <c:pt idx="1252">
                  <c:v>1.9168000000000001</c:v>
                </c:pt>
                <c:pt idx="1253">
                  <c:v>1.9278</c:v>
                </c:pt>
                <c:pt idx="1254">
                  <c:v>1.9345000000000001</c:v>
                </c:pt>
                <c:pt idx="1255">
                  <c:v>1.9347000000000001</c:v>
                </c:pt>
                <c:pt idx="1256">
                  <c:v>1.9024000000000001</c:v>
                </c:pt>
                <c:pt idx="1257">
                  <c:v>1.8991</c:v>
                </c:pt>
                <c:pt idx="1258">
                  <c:v>1.9055</c:v>
                </c:pt>
                <c:pt idx="1259">
                  <c:v>1.8936999999999999</c:v>
                </c:pt>
                <c:pt idx="1260">
                  <c:v>1.8929</c:v>
                </c:pt>
                <c:pt idx="1261">
                  <c:v>1.911</c:v>
                </c:pt>
                <c:pt idx="1262">
                  <c:v>1.9344000000000001</c:v>
                </c:pt>
                <c:pt idx="1263">
                  <c:v>1.927</c:v>
                </c:pt>
              </c:numCache>
            </c:numRef>
          </c:val>
        </c:ser>
        <c:dLbls/>
        <c:axId val="120769152"/>
        <c:axId val="98386304"/>
      </c:areaChart>
      <c:dateAx>
        <c:axId val="120769152"/>
        <c:scaling>
          <c:orientation val="minMax"/>
        </c:scaling>
        <c:axPos val="b"/>
        <c:numFmt formatCode="m/d/yy" sourceLinked="1"/>
        <c:tickLblPos val="nextTo"/>
        <c:crossAx val="98386304"/>
        <c:crosses val="autoZero"/>
        <c:auto val="1"/>
        <c:lblOffset val="100"/>
        <c:baseTimeUnit val="days"/>
      </c:dateAx>
      <c:valAx>
        <c:axId val="98386304"/>
        <c:scaling>
          <c:orientation val="minMax"/>
        </c:scaling>
        <c:axPos val="l"/>
        <c:majorGridlines/>
        <c:numFmt formatCode="0.00%" sourceLinked="1"/>
        <c:tickLblPos val="nextTo"/>
        <c:crossAx val="120769152"/>
        <c:crosses val="autoZero"/>
        <c:crossBetween val="midCat"/>
      </c:valAx>
    </c:plotArea>
    <c:legend>
      <c:legendPos val="r"/>
      <c:layout/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140978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7" name="Shape 3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25" name="Shape 5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6" name="Shape 5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7" name="Shape 5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2" name="Shape 6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09" name="Shape 6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0" name="Shape 61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6370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R="0" algn="ctr" rtl="0">
              <a:spcBef>
                <a:spcPts val="0"/>
              </a:spcBef>
              <a:defRPr/>
            </a:lvl1pPr>
          </a:lstStyle>
          <a:p>
            <a:endParaRPr/>
          </a:p>
        </p:txBody>
      </p:sp>
      <p:pic>
        <p:nvPicPr>
          <p:cNvPr id="8" name="Picture 7" descr="jtbg1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9144000" cy="206692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Mad Hedge Fund Trader</a:t>
            </a:r>
            <a:b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Bitter Harvest of QE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body" idx="4294967295"/>
          </p:nvPr>
        </p:nvSpPr>
        <p:spPr>
          <a:xfrm>
            <a:off x="0" y="5105400"/>
            <a:ext cx="91440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John Thomas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 Francisco, CA, January 20</a:t>
            </a:r>
            <a:r>
              <a:rPr lang="en-US" sz="24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2016</a:t>
            </a:r>
            <a:r>
              <a:rPr lang="en-US" sz="24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100" b="0" i="0" u="sng" strike="noStrike" cap="none" baseline="0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www.madhedgefundtrader.com</a:t>
            </a:r>
            <a:r>
              <a:rPr lang="en-US" sz="3100" b="0" i="0" u="none" strike="noStrike" cap="none" baseline="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3100" b="0" i="0" u="none" strike="noStrike" cap="none" baseline="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Federal-Reserve-Chairman--00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676400"/>
            <a:ext cx="5218960" cy="313137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-Flight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Safety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4294967295"/>
          </p:nvPr>
        </p:nvSpPr>
        <p:spPr>
          <a:xfrm>
            <a:off x="609600" y="1524000"/>
            <a:ext cx="8001000" cy="655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lnSpc>
                <a:spcPts val="204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18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*Equity</a:t>
            </a:r>
            <a:r>
              <a:rPr lang="en-US" sz="22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crash triggers big flight to safety bid, prospect of no more Fed rate rises boosts all fixed income, except junk</a:t>
            </a:r>
            <a: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*GLOBAL</a:t>
            </a:r>
            <a:r>
              <a:rPr lang="en-US" sz="220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“RISK OFF” then drives yields back down to 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bottom</a:t>
            </a:r>
            <a:r>
              <a:rPr lang="en-US" sz="220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 one year</a:t>
            </a:r>
            <a:r>
              <a:rPr lang="en-US" sz="220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range</a:t>
            </a:r>
            <a:br>
              <a:rPr lang="en-US" sz="220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*Junk Bonds 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energy sub index now yielding 17.43%, anticipating a default rate of over 50%</a:t>
            </a:r>
            <a:r>
              <a:rPr lang="en-US" sz="22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*Non energy junk is starting to offer real value</a:t>
            </a:r>
            <a:r>
              <a:rPr lang="en-US" sz="22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Buy</a:t>
            </a:r>
            <a:r>
              <a:rPr lang="en-US" sz="22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(TBT)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on any dip for more</a:t>
            </a:r>
            <a:b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 strength in 2016, “RISK ON”</a:t>
            </a:r>
            <a:b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markets will return later in</a:t>
            </a:r>
            <a:b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the year</a:t>
            </a:r>
            <a: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2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18921374971_5ba31fff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0724" y="4622292"/>
            <a:ext cx="3013676" cy="200710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2400" dirty="0" smtClean="0"/>
              <a:t>Ten Year Treasury Yield (TLT) 2.03%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stopped out of long the 2/$126-129 vertical bear put debit </a:t>
            </a:r>
            <a:r>
              <a:rPr lang="en-US" dirty="0"/>
              <a:t>spread</a:t>
            </a:r>
            <a:br>
              <a:rPr lang="en-US" dirty="0"/>
            </a:br>
            <a:r>
              <a:rPr lang="en-US" dirty="0"/>
              <a:t>long the 2/$</a:t>
            </a:r>
            <a:r>
              <a:rPr lang="en-US" dirty="0" smtClean="0"/>
              <a:t>130-133 </a:t>
            </a:r>
            <a:r>
              <a:rPr lang="en-US" dirty="0"/>
              <a:t>vertical bear put debit spread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600" b="1" dirty="0"/>
          </a:p>
        </p:txBody>
      </p:sp>
      <p:pic>
        <p:nvPicPr>
          <p:cNvPr id="4" name="Picture 3" descr="s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295400"/>
            <a:ext cx="7145547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166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Ten Year Treasury Yield ($TNX) 2.03%</a:t>
            </a:r>
            <a:br>
              <a:rPr lang="en-US" sz="2400" dirty="0" smtClean="0"/>
            </a:br>
            <a:r>
              <a:rPr lang="en-US" sz="1800" dirty="0" smtClean="0"/>
              <a:t>2.35% Ceiling Holds, so will the 2.0% floor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35100"/>
            <a:ext cx="6860396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849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Junk Bonds (HYG)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8.56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Yield</a:t>
            </a:r>
            <a:b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Great Risk Coincident Indicator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19200"/>
            <a:ext cx="7162320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2X Short Treasuries (TBT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)-Big Trade of 2016?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“BUY” Territory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430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Emerging Market Debt (ELD)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6.06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Yield-</a:t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66800"/>
            <a:ext cx="7363604" cy="5575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Municipal Bonds (MUB)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1.53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yield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Mix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AAA, AA, and A rated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bonds-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flight to safety</a:t>
            </a:r>
            <a:endParaRPr lang="en-US" sz="1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1371600"/>
            <a:ext cx="6832600" cy="517325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Stocks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-Rush to Cash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body" idx="4294967295"/>
          </p:nvPr>
        </p:nvSpPr>
        <p:spPr>
          <a:xfrm>
            <a:off x="304800" y="1219200"/>
            <a:ext cx="8686800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*$1.3 trillion in market cap lost since January 1, earnings multiple plunge from </a:t>
            </a:r>
            <a:br>
              <a:rPr lang="en-US" sz="16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18X to 16.5 X in two weeks, targeting 15.5X</a:t>
            </a:r>
            <a:br>
              <a:rPr lang="en-US" sz="16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*50%</a:t>
            </a:r>
            <a:r>
              <a:rPr lang="en-US" sz="16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of (SPY) stocks yield more than Treasury bonds, more than at the 2008 crash</a:t>
            </a:r>
            <a:br>
              <a:rPr lang="en-US" sz="16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*$200</a:t>
            </a:r>
            <a:r>
              <a:rPr lang="en-US" sz="16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billion in equity mutual fund selling since the end of 2014, cash levels at all time highs</a:t>
            </a:r>
            <a:br>
              <a:rPr lang="en-US" sz="16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*Collapsing oil prices are creating massive budget deficits in Saud</a:t>
            </a:r>
            <a:r>
              <a:rPr lang="en-US" sz="1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 Arabia and the Persian Gulf states that is forcing them to dump US stocks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to raise money</a:t>
            </a:r>
            <a:br>
              <a:rPr lang="en-US" sz="1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*As junk bond market crashes, poor liquidity</a:t>
            </a:r>
            <a:br>
              <a:rPr lang="en-US" sz="1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causes spill over selling into stocks</a:t>
            </a:r>
            <a:br>
              <a:rPr lang="en-US" sz="1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*Oil continues as a major driver of short</a:t>
            </a:r>
            <a:br>
              <a:rPr lang="en-US" sz="1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term stock prices, will become a major</a:t>
            </a:r>
            <a:br>
              <a:rPr lang="en-US" sz="1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positive when it turns-we are now all oil traders</a:t>
            </a:r>
            <a:br>
              <a:rPr lang="en-US" sz="16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latin typeface="Calibri"/>
                <a:ea typeface="Calibri"/>
                <a:cs typeface="Calibri"/>
                <a:sym typeface="Calibri"/>
              </a:rPr>
              <a:t>*Corporate stock buy backs absent as</a:t>
            </a:r>
            <a:br>
              <a:rPr lang="en-US" sz="16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latin typeface="Calibri"/>
                <a:ea typeface="Calibri"/>
                <a:cs typeface="Calibri"/>
                <a:sym typeface="Calibri"/>
              </a:rPr>
              <a:t>companies enter quiet period, 75% return</a:t>
            </a:r>
            <a:br>
              <a:rPr lang="en-US" sz="16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latin typeface="Calibri"/>
                <a:ea typeface="Calibri"/>
                <a:cs typeface="Calibri"/>
                <a:sym typeface="Calibri"/>
              </a:rPr>
              <a:t>by February 5</a:t>
            </a:r>
            <a:br>
              <a:rPr lang="en-US" sz="16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00221917e13e0eece5df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553629"/>
            <a:ext cx="4191000" cy="266361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S&amp;P 500-Breakdown!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1/$170-$175 vertical bull call spread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2/$200-$205 vertical bear put spread, looking to buy more on a rally</a:t>
            </a:r>
            <a:endParaRPr lang="en-US" sz="16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1701800"/>
            <a:ext cx="7874000" cy="4775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S&amp;P 500-The Long View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Price Earnings Multiple now at 16X, down One Full Point, in 2016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6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78000"/>
            <a:ext cx="78740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77439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Trade Alert Performance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Hiding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Cash Until the New Year</a:t>
            </a:r>
            <a:endParaRPr lang="en-US" sz="2400" b="1" i="1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4294967295"/>
          </p:nvPr>
        </p:nvSpPr>
        <p:spPr>
          <a:xfrm>
            <a:off x="304800" y="1493837"/>
            <a:ext cx="7239000" cy="4373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*January</a:t>
            </a:r>
            <a:r>
              <a:rPr lang="en-US" sz="28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800" b="1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+</a:t>
            </a:r>
            <a:r>
              <a:rPr lang="en-US" sz="2800" b="1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1.02</a:t>
            </a:r>
            <a:r>
              <a:rPr lang="en-US" sz="2800" b="1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MTD</a:t>
            </a:r>
            <a:r>
              <a:rPr lang="en-US" sz="2800" b="1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br>
              <a:rPr lang="en-US" sz="2800" b="1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*July  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6.42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</a:t>
            </a: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*February</a:t>
            </a:r>
            <a:r>
              <a:rPr lang="en-US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7.73</a:t>
            </a:r>
            <a:r>
              <a:rPr lang="en-US" sz="2200" b="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Final  *August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+1.27% </a:t>
            </a: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Final</a:t>
            </a:r>
            <a:b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latin typeface="Calibri"/>
                <a:ea typeface="Calibri"/>
                <a:cs typeface="Calibri"/>
                <a:sym typeface="Calibri"/>
              </a:rPr>
              <a:t>*March     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+3.00%</a:t>
            </a:r>
            <a:r>
              <a:rPr lang="en-US" sz="2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   *September 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11.99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r>
              <a:rPr lang="en-US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Final</a:t>
            </a: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*April        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6.62</a:t>
            </a:r>
            <a:r>
              <a:rPr lang="en-US" sz="22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r>
              <a:rPr lang="en-US" sz="2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Final   *October Final 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-6.19%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*May        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+5.15%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Final   *November MTD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5.78%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*June         </a:t>
            </a:r>
            <a:r>
              <a:rPr lang="en-US" sz="22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+3.68%</a:t>
            </a: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Final    *December 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-4.94%</a:t>
            </a:r>
            <a:r>
              <a:rPr lang="en-US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*2016 Year to Date +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1.02</a:t>
            </a:r>
            <a:r>
              <a:rPr lang="en-US" sz="20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br>
              <a:rPr lang="en-US" sz="20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compared to</a:t>
            </a:r>
            <a:r>
              <a:rPr lang="en-US" sz="2000" b="1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-2.0</a:t>
            </a: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% </a:t>
            </a: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for the Dow Average</a:t>
            </a: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*Trailing 1</a:t>
            </a: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year return </a:t>
            </a:r>
            <a:r>
              <a:rPr lang="en-US" sz="2000" b="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42.32</a:t>
            </a:r>
            <a:r>
              <a:rPr lang="en-US" sz="2000" b="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%,</a:t>
            </a:r>
            <a:r>
              <a:rPr lang="en-US" sz="2000" dirty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+192.70% </a:t>
            </a: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since inception,</a:t>
            </a:r>
            <a:b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5.96% short of all-time high</a:t>
            </a:r>
            <a:br>
              <a:rPr lang="en-US" sz="20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*Average annualized return of 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37.91</a:t>
            </a:r>
            <a:r>
              <a:rPr lang="en-US" sz="2000" b="0" i="0" u="none" strike="noStrike" cap="none" baseline="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sz="2000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905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315088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S&amp;P 500-The Really Long View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Stop $1,740, PE 14X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6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01800"/>
            <a:ext cx="78740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46449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S&amp;P 500-The 20 Year View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Worst Case Scenario $1,600, down -25%, PE 13X</a:t>
            </a: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6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219200"/>
            <a:ext cx="7620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86304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70" y="1524000"/>
            <a:ext cx="8292830" cy="5029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NASDAQ (QQQ)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-Break of 200-Day Moving Average!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7800"/>
            <a:ext cx="8292830" cy="5029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(VIX)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-The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Spike is Here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30300"/>
            <a:ext cx="7262962" cy="5499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XIV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Velocity Shares Daily Inverse VIX Short Term ETN</a:t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Took Profit on half of position,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still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10% long at $23.69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79" y="1371600"/>
            <a:ext cx="7162321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280859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Russell 2000 (IWM)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70791"/>
            <a:ext cx="7442200" cy="563480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 Sector SPDR (XLK), (ROM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(AAPL), (MSFT),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(VZ), (T), (FB), (IBM)</a:t>
            </a:r>
            <a:b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06500"/>
            <a:ext cx="6961038" cy="5270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Stock of the Week (SCTY)</a:t>
            </a:r>
            <a:b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 investment tax credit extended 5 years</a:t>
            </a:r>
            <a:b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pour $125 billion into new solar investment</a:t>
            </a:r>
            <a:b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371600"/>
            <a:ext cx="6961038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40676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Walt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Disney Co. (DIS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“Star Wars” Kicks in but stock didn’t-Signal for sick market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371600"/>
            <a:ext cx="6860396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07256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46248" y="464403"/>
            <a:ext cx="61606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Portfolio Review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Running a Big, Aggressive, </a:t>
            </a:r>
            <a:r>
              <a:rPr lang="en-US" sz="2000" dirty="0"/>
              <a:t>B</a:t>
            </a:r>
            <a:r>
              <a:rPr lang="en-US" sz="2000" dirty="0" smtClean="0"/>
              <a:t>ut Market Neutral Book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2133600"/>
            <a:ext cx="2847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Expiration P&amp;L </a:t>
            </a:r>
            <a:br>
              <a:rPr lang="en-US" sz="2400" b="1" dirty="0" smtClean="0"/>
            </a:br>
            <a:r>
              <a:rPr lang="en-US" sz="2400" b="1" smtClean="0"/>
              <a:t>6.03% </a:t>
            </a:r>
            <a:r>
              <a:rPr lang="en-US" sz="2400" b="1" dirty="0" smtClean="0"/>
              <a:t>YTD</a:t>
            </a:r>
            <a:endParaRPr lang="en-US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4805909"/>
              </p:ext>
            </p:extLst>
          </p:nvPr>
        </p:nvGraphicFramePr>
        <p:xfrm>
          <a:off x="685800" y="1600200"/>
          <a:ext cx="3629645" cy="4555218"/>
        </p:xfrm>
        <a:graphic>
          <a:graphicData uri="http://schemas.openxmlformats.org/drawingml/2006/table">
            <a:tbl>
              <a:tblPr/>
              <a:tblGrid>
                <a:gridCol w="2662331"/>
                <a:gridCol w="967314"/>
              </a:tblGrid>
              <a:tr h="26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capital at risk</a:t>
                      </a:r>
                    </a:p>
                  </a:txBody>
                  <a:tcPr marL="8874" marR="8874" marT="8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74" marR="8874" marT="8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74" marR="8874" marT="8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74" marR="8874" marT="8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74" marR="8874" marT="8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74" marR="8874" marT="8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On</a:t>
                      </a:r>
                    </a:p>
                  </a:txBody>
                  <a:tcPr marL="8874" marR="8874" marT="8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74" marR="8874" marT="8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World is Getting Better</a:t>
                      </a:r>
                    </a:p>
                  </a:txBody>
                  <a:tcPr marL="8874" marR="8874" marT="8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74" marR="8874" marT="8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74" marR="8874" marT="8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74" marR="8874" marT="8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(TLT) 2/$130-$133 put spread</a:t>
                      </a:r>
                    </a:p>
                  </a:txBody>
                  <a:tcPr marL="8874" marR="8874" marT="8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8874" marR="8874" marT="8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algn="l" fontAlgn="b"/>
                      <a:r>
                        <a:rPr lang="is-I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(XIV)</a:t>
                      </a:r>
                    </a:p>
                  </a:txBody>
                  <a:tcPr marL="8874" marR="8874" marT="8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8874" marR="8874" marT="8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(SPY) 2/$170-$175 call spread</a:t>
                      </a:r>
                    </a:p>
                  </a:txBody>
                  <a:tcPr marL="8874" marR="8874" marT="8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8874" marR="8874" marT="8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74" marR="8874" marT="8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74" marR="8874" marT="8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Off</a:t>
                      </a:r>
                    </a:p>
                  </a:txBody>
                  <a:tcPr marL="8874" marR="8874" marT="8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74" marR="8874" marT="8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World is Getting Worse</a:t>
                      </a:r>
                    </a:p>
                  </a:txBody>
                  <a:tcPr marL="8874" marR="8874" marT="8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74" marR="8874" marT="8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74" marR="8874" marT="8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74" marR="8874" marT="8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(GLD) 2/$95-$100 call spread</a:t>
                      </a:r>
                    </a:p>
                  </a:txBody>
                  <a:tcPr marL="8874" marR="8874" marT="8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-10.00%</a:t>
                      </a:r>
                    </a:p>
                  </a:txBody>
                  <a:tcPr marL="8874" marR="8874" marT="8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(SPY) 2/$200-$205 put spread</a:t>
                      </a:r>
                    </a:p>
                  </a:txBody>
                  <a:tcPr marL="8874" marR="8874" marT="8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-10.00%</a:t>
                      </a:r>
                    </a:p>
                  </a:txBody>
                  <a:tcPr marL="8874" marR="8874" marT="8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74" marR="8874" marT="8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74" marR="8874" marT="8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net position</a:t>
                      </a:r>
                    </a:p>
                  </a:txBody>
                  <a:tcPr marL="8874" marR="8874" marT="8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8874" marR="8874" marT="88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64226441"/>
              </p:ext>
            </p:extLst>
          </p:nvPr>
        </p:nvGraphicFramePr>
        <p:xfrm>
          <a:off x="5486400" y="3048000"/>
          <a:ext cx="3175000" cy="305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Microsoft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MSFT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took profits on long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1/$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0-$</a:t>
            </a: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52.50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vertical bull call debit spread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19200"/>
            <a:ext cx="7262962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84248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Industrials Sector SPDR (XLI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 Mainstay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(GE), (MMM), (UNP), (UTX), (BA), (HON)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43000"/>
            <a:ext cx="7262962" cy="5499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Sector SPDR (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XTN)-Another Dow Mainstay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(ALGT),  (ALK), (JBLU), (LUV), (CHRW), (DAL), 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19200"/>
            <a:ext cx="7262962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7740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Care Sector SPDR (XLV), (RXL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(JNJ), (PFE), (MRK), (GILD), (ACT), (AMGN)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371600"/>
            <a:ext cx="7061679" cy="5346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Select SPDR (XLF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“One and Done” Means “Stay Away”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(BLK/B), (WFC), (JPM), (BAC), (C), (GS)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95400"/>
            <a:ext cx="6961038" cy="5270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Regional Bank Basket (KRE)-Same Here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(MTG), (RDN), (SIVB), (CFG), (CFR), (BXS)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82700"/>
            <a:ext cx="6961038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18541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Consumer Discretionary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SPDR (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XLY)</a:t>
            </a:r>
            <a:b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 to Buy on a dip-Will bounce back fastest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(DIS), (AMZN), (HD), (CMCSA), (MCD), (SBUX)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63700"/>
            <a:ext cx="6457830" cy="4889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Apple (AAPL)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iPhone production cut 30%</a:t>
            </a:r>
            <a:b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 to waiting for the next real catalyst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iPhone 7</a:t>
            </a:r>
            <a:b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Buy after Q1 earnings in April to avoid post Christmas dip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447800"/>
            <a:ext cx="6759755" cy="5118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Biotech iShares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IBB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)-A Political Football in 2016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30300"/>
            <a:ext cx="7363604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31336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Europe Hedged Equity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HEDJ)up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Hedged Japan Equity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 Entry Point setting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Load the boat at $50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“RISK ON”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604" y="1435100"/>
            <a:ext cx="6860396" cy="5194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Paid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Subscriber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Trailing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Month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Audited Return +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42.32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76"/>
          <p:cNvSpPr txBox="1"/>
          <p:nvPr/>
        </p:nvSpPr>
        <p:spPr>
          <a:xfrm>
            <a:off x="356825" y="1375075"/>
            <a:ext cx="3281100" cy="490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91374707"/>
              </p:ext>
            </p:extLst>
          </p:nvPr>
        </p:nvGraphicFramePr>
        <p:xfrm>
          <a:off x="609600" y="1676400"/>
          <a:ext cx="8001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Japan (DXJ)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Hedged Japan Equity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nice entry point-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Load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boat at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$45 on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“RISK ON”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7061679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2471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China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$SSEC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Bad Boy Market and font of volatility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43000"/>
            <a:ext cx="7262962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92538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Foreign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Currencies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-Could Be </a:t>
            </a:r>
            <a:r>
              <a:rPr lang="en-US" sz="28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Boring Year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Shape 353"/>
          <p:cNvSpPr txBox="1">
            <a:spLocks noGrp="1"/>
          </p:cNvSpPr>
          <p:nvPr>
            <p:ph type="body" idx="4294967295"/>
          </p:nvPr>
        </p:nvSpPr>
        <p:spPr>
          <a:xfrm>
            <a:off x="457200" y="1295400"/>
            <a:ext cx="8229600" cy="586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*Goodbye Fed rate hikes means goodbye strong dollar</a:t>
            </a:r>
            <a:b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*Ongoing</a:t>
            </a: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commodity collapse takes commodity currencies to new lows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*No</a:t>
            </a: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new rate cuts or QE takes the yen to a one year high</a:t>
            </a: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*Slow improvement in European economies could lend further Euro support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*With no interest rate moves anywhere,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this could be a year of low volatility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for currencies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*With equities, energy, and  commodities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crashing, focus is elsewhere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*Only hope is for a commodity recovery</a:t>
            </a:r>
            <a:b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to bring emerging currencies back to life</a:t>
            </a:r>
            <a: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2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4191000"/>
            <a:ext cx="3710446" cy="208566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$XEU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(FXE), (EUO)-Short a Double Position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BUY at bottom of the range-no breakdown this time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82700"/>
            <a:ext cx="6961038" cy="5270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Dollar Index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UUP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Topping out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01700"/>
            <a:ext cx="7665528" cy="5803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Canadian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Dollar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FXC)-Commodity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Disaster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19200"/>
            <a:ext cx="7061679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8432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Japanese Yen (FXY)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a One Year High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43000"/>
            <a:ext cx="7252195" cy="549094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 Japanese Yen ETF (YCS)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90600"/>
            <a:ext cx="7464245" cy="5651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Australian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Dollar (FXA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 New Low!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065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Chinese Yuan- (CYB)-Selling Off on Stock Crash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162" y="1358900"/>
            <a:ext cx="6961038" cy="5270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7"/>
          <p:cNvSpPr txBox="1">
            <a:spLocks/>
          </p:cNvSpPr>
          <p:nvPr/>
        </p:nvSpPr>
        <p:spPr>
          <a:xfrm>
            <a:off x="228600" y="381001"/>
            <a:ext cx="8610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61 Months Since Inception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Daily Audited Performance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Averaged annualized return +37.91%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57253450"/>
              </p:ext>
            </p:extLst>
          </p:nvPr>
        </p:nvGraphicFramePr>
        <p:xfrm>
          <a:off x="533400" y="1600200"/>
          <a:ext cx="80772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Emerging Market Currencies (CEW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10706"/>
            <a:ext cx="7188200" cy="544249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Capitulation</a:t>
            </a:r>
            <a:endParaRPr lang="en-US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Shape 423"/>
          <p:cNvSpPr txBox="1"/>
          <p:nvPr/>
        </p:nvSpPr>
        <p:spPr>
          <a:xfrm>
            <a:off x="533401" y="1387475"/>
            <a:ext cx="8153399" cy="66897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  <a:buSzPct val="25000"/>
            </a:pP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/>
              <a:t>*Chinese oil imports rise to a new all time high on a volume basis to 7.85 million b/d, could be signaling the beginning of the end of the oil crash.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*Market is now targeting $20 a barrel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/>
              <a:t>*Contangos are narrowing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/>
              <a:t>*20 VLCC’s left Iran on Monday to deliver 500,000 barrels/day to the global market, aiming for 2 million barrels/day in a year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*Iran potential peak production after industry</a:t>
            </a:r>
            <a:br>
              <a:rPr lang="en-US" sz="1600" dirty="0" smtClean="0"/>
            </a:br>
            <a:r>
              <a:rPr lang="en-US" sz="1600" dirty="0" smtClean="0"/>
              <a:t>modernization could be 12 million b/d,</a:t>
            </a:r>
            <a:br>
              <a:rPr lang="en-US" sz="1600" dirty="0" smtClean="0"/>
            </a:br>
            <a:r>
              <a:rPr lang="en-US" sz="1600" dirty="0" smtClean="0"/>
              <a:t>greater than Saudi Arabia</a:t>
            </a: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/>
              <a:t>*Much of the energy industry now facing</a:t>
            </a:r>
            <a:br>
              <a:rPr lang="en-US" sz="1600" dirty="0" smtClean="0"/>
            </a:br>
            <a:r>
              <a:rPr lang="en-US" sz="1600" dirty="0" smtClean="0"/>
              <a:t>bankruptcy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*Massive lay offs hitting the oil patch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endParaRPr lang="en-US" sz="1800" b="0" i="0" u="none" strike="noStrike" cap="none" baseline="0" dirty="0" smtClean="0">
              <a:solidFill>
                <a:srgbClr val="FF0000"/>
              </a:solidFill>
              <a:sym typeface="Arial"/>
            </a:endParaRPr>
          </a:p>
        </p:txBody>
      </p:sp>
      <p:pic>
        <p:nvPicPr>
          <p:cNvPr id="2" name="Picture 1" descr="white-fla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3962400"/>
            <a:ext cx="3157870" cy="2514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Oil-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Won’t Bottom Until later in 2016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New Run at the Lows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46629"/>
            <a:ext cx="7241396" cy="548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8356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United States Oil Fund (USO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watching the 4/$9.00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calls at $0.73, double on a $5 oil rally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70000"/>
            <a:ext cx="7078453" cy="5359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Energy Select Sector SPDR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XLE</a:t>
            </a:r>
            <a:r>
              <a:rPr lang="en-US" sz="2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(XOM), (CVX), (SLB), (KMI), (EOG), (COP)</a:t>
            </a:r>
            <a:br>
              <a:rPr lang="en-US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43001"/>
            <a:ext cx="7246189" cy="5486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MLP’s (LINE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-Dividend Suspended!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Shares fall to option value-Entire industry has become high risk</a:t>
            </a:r>
            <a:b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long can they maintain leverage in the face of non-recovering oil prices?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371600"/>
            <a:ext cx="6961038" cy="5270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Alerian MLP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ETF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AMLP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Basket Approach is the Only Safe Play here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80524"/>
            <a:ext cx="7064554" cy="534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98843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Exxon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XOM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7145547" cy="5410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Occidental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Petroleum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OXY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7145547" cy="5410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Conoco Phillips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70" y="1143000"/>
            <a:ext cx="7346830" cy="5562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Strategy Outlook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-Run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Cover</a:t>
            </a:r>
            <a:endParaRPr lang="en-US"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body" idx="4294967295"/>
          </p:nvPr>
        </p:nvSpPr>
        <p:spPr>
          <a:xfrm>
            <a:off x="457200" y="1417637"/>
            <a:ext cx="8229600" cy="5287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*It’s all about the flight to cash, all asset classes are being dumped indiscriminately</a:t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*The markets are on fast forward, ETF’s, derivatives, and high frequency traders are exacerbating the moves</a:t>
            </a:r>
            <a:r>
              <a:rPr lang="en-US" sz="18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*Simultaneous capitulation sell offs occurring in energy, base metals, and all commodities</a:t>
            </a:r>
            <a:br>
              <a:rPr lang="en-US" sz="18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*US stocks approaching my downside targets for 2016, (SPY) $182 and $174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*Another emerging market crisis is setting up, which may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give us the final flush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*No chance of any more Fed rate hikes this year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*Gold getting a new lease on life as risk hedge</a:t>
            </a: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*New lows in ags despite the arrival of </a:t>
            </a:r>
            <a:r>
              <a:rPr lang="en-US" sz="1800" b="1" i="1" dirty="0" smtClean="0">
                <a:latin typeface="Calibri"/>
                <a:ea typeface="Calibri"/>
                <a:cs typeface="Calibri"/>
                <a:sym typeface="Calibri"/>
              </a:rPr>
              <a:t>el nino</a:t>
            </a:r>
            <a:endParaRPr lang="en-US" sz="1800" b="1" i="1" u="none" strike="noStrike" cap="none" baseline="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IMG_437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4087449"/>
            <a:ext cx="2316861" cy="254195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 Gas (UNG)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Lows on Warm Winter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43000"/>
            <a:ext cx="7262962" cy="5499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Copper-Yikes!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185817"/>
            <a:ext cx="7088996" cy="536738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Freeport McMoRan (FCX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 Icahn Slips on a Banana Peel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43000"/>
            <a:ext cx="7246189" cy="5486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Precious Metals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Signs of a LT Bottom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Shape 493"/>
          <p:cNvSpPr txBox="1">
            <a:spLocks noGrp="1"/>
          </p:cNvSpPr>
          <p:nvPr>
            <p:ph type="body" idx="4294967295"/>
          </p:nvPr>
        </p:nvSpPr>
        <p:spPr>
          <a:xfrm>
            <a:off x="152400" y="1189037"/>
            <a:ext cx="7924800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>	</a:t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*Middle</a:t>
            </a: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east gold sales capping prices as the rush to raise cash to meet huge budget deficits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*Gold producing industry holding smallest net short position in the futures market in history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Oil bottom will also call the bottom in the barbarous relic</a:t>
            </a:r>
            <a:r>
              <a:rPr lang="en-US" sz="1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they’re all linked</a:t>
            </a: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*Production peaked in Q4, will decline for years,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3% in 2016 and 15%-20% over 3-4 years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as no new mines come on stream and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ore grades fall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*Lack of new discoveries also supporting prices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*Is the new bull market here?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Macintosh HD:Users:randybronte:Desktop:DSCN037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63950"/>
            <a:ext cx="3276600" cy="258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Gold (GLD)-Nailed the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Breakout!!</a:t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the $95-$100 vertical bull call debit spread</a:t>
            </a:r>
            <a:endParaRPr lang="en-US"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93800"/>
            <a:ext cx="7179094" cy="5435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Vectors Gold Miners ETF- (GDX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stopped out of 2/$12.50-$13.50 bull call spread</a:t>
            </a:r>
            <a:b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destroyed by crashing commodities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065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Silver (SLV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30300"/>
            <a:ext cx="7262962" cy="5499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Silver Miners (SIL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06500"/>
            <a:ext cx="7262962" cy="5499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Platinum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PPLT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)-The Volkswagen Effect</a:t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chapter of the “Clean Diesel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Scandal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7145547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99480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Palladium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PALL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)-The Non Diesel Play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54100"/>
            <a:ext cx="7564887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29545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4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Bill Davis</a:t>
            </a: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View</a:t>
            </a:r>
            <a:br>
              <a:rPr lang="en-US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$1,500 Upgrade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the </a:t>
            </a:r>
            <a:r>
              <a:rPr lang="en-US" sz="1800" b="1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 Day Trader Service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1828800" y="1524000"/>
            <a:ext cx="8077200" cy="53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2000" i="0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583354"/>
            <a:ext cx="7391400" cy="4893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u="sng" dirty="0"/>
              <a:t>Wednesday January 20, 2016 Deals</a:t>
            </a:r>
          </a:p>
          <a:p>
            <a:endParaRPr lang="en-US" b="1" dirty="0"/>
          </a:p>
          <a:p>
            <a:r>
              <a:rPr lang="en-US" b="1" u="sng" dirty="0"/>
              <a:t>Buys:</a:t>
            </a:r>
          </a:p>
          <a:p>
            <a:endParaRPr lang="en-US" b="1" dirty="0"/>
          </a:p>
          <a:p>
            <a:r>
              <a:rPr lang="is-IS" b="1" dirty="0"/>
              <a:t>Apple (AAPL)               </a:t>
            </a:r>
            <a:r>
              <a:rPr lang="is-IS" b="1" dirty="0" smtClean="0"/>
              <a:t>          </a:t>
            </a:r>
            <a:r>
              <a:rPr lang="is-IS" b="1" dirty="0"/>
              <a:t>$98       </a:t>
            </a:r>
            <a:r>
              <a:rPr lang="is-IS" b="1" dirty="0" smtClean="0"/>
              <a:t>   </a:t>
            </a:r>
            <a:r>
              <a:rPr lang="is-IS" b="1" dirty="0" smtClean="0"/>
              <a:t>	 </a:t>
            </a:r>
            <a:r>
              <a:rPr lang="is-IS" b="1" dirty="0" smtClean="0"/>
              <a:t>Target </a:t>
            </a:r>
            <a:r>
              <a:rPr lang="is-IS" b="1" dirty="0"/>
              <a:t>to $109</a:t>
            </a:r>
          </a:p>
          <a:p>
            <a:r>
              <a:rPr lang="en-US" b="1" dirty="0"/>
              <a:t>(Buy on a close above 98)</a:t>
            </a:r>
          </a:p>
          <a:p>
            <a:r>
              <a:rPr lang="is-IS" b="1" dirty="0"/>
              <a:t>Dycom Industries (DY)          $62          </a:t>
            </a:r>
            <a:r>
              <a:rPr lang="is-IS" b="1" dirty="0" smtClean="0"/>
              <a:t>	 </a:t>
            </a:r>
            <a:r>
              <a:rPr lang="is-IS" b="1" dirty="0" smtClean="0"/>
              <a:t>Target </a:t>
            </a:r>
            <a:r>
              <a:rPr lang="is-IS" b="1" dirty="0"/>
              <a:t>to $72 </a:t>
            </a:r>
          </a:p>
          <a:p>
            <a:r>
              <a:rPr lang="is-IS" b="1" dirty="0"/>
              <a:t>Expeditors Int (EXPE)            $103       </a:t>
            </a:r>
            <a:r>
              <a:rPr lang="is-IS" b="1" dirty="0" smtClean="0"/>
              <a:t>	 </a:t>
            </a:r>
            <a:r>
              <a:rPr lang="is-IS" b="1" dirty="0"/>
              <a:t>Target to $110</a:t>
            </a:r>
          </a:p>
          <a:p>
            <a:r>
              <a:rPr lang="is-IS" b="1" dirty="0"/>
              <a:t>Dycom Industries (DY)          $62           </a:t>
            </a:r>
            <a:r>
              <a:rPr lang="is-IS" b="1" dirty="0" smtClean="0"/>
              <a:t>	 Target </a:t>
            </a:r>
            <a:r>
              <a:rPr lang="is-IS" b="1" dirty="0"/>
              <a:t>to $72</a:t>
            </a:r>
          </a:p>
          <a:p>
            <a:r>
              <a:rPr lang="is-IS" b="1" dirty="0"/>
              <a:t>United Parcel (UPS)               </a:t>
            </a:r>
            <a:r>
              <a:rPr lang="is-IS" b="1" dirty="0" smtClean="0"/>
              <a:t>$</a:t>
            </a:r>
            <a:r>
              <a:rPr lang="is-IS" b="1" dirty="0"/>
              <a:t>90         </a:t>
            </a:r>
            <a:r>
              <a:rPr lang="is-IS" b="1" dirty="0" smtClean="0"/>
              <a:t> </a:t>
            </a:r>
            <a:r>
              <a:rPr lang="is-IS" b="1" dirty="0" smtClean="0"/>
              <a:t>	 Target </a:t>
            </a:r>
            <a:r>
              <a:rPr lang="is-IS" b="1" dirty="0"/>
              <a:t>to  $98</a:t>
            </a:r>
          </a:p>
          <a:p>
            <a:r>
              <a:rPr lang="is-IS" b="1" dirty="0"/>
              <a:t>Salesforce (CRM)                   </a:t>
            </a:r>
            <a:r>
              <a:rPr lang="is-IS" b="1" dirty="0" smtClean="0"/>
              <a:t>$</a:t>
            </a:r>
            <a:r>
              <a:rPr lang="is-IS" b="1" dirty="0"/>
              <a:t>69           </a:t>
            </a:r>
            <a:r>
              <a:rPr lang="is-IS" b="1" dirty="0" smtClean="0"/>
              <a:t>	 Target </a:t>
            </a:r>
            <a:r>
              <a:rPr lang="is-IS" b="1" dirty="0"/>
              <a:t>to $75      </a:t>
            </a:r>
          </a:p>
          <a:p>
            <a:endParaRPr lang="is-IS" b="1" dirty="0"/>
          </a:p>
          <a:p>
            <a:endParaRPr lang="is-IS" b="1" dirty="0"/>
          </a:p>
          <a:p>
            <a:r>
              <a:rPr lang="en-US" b="1" u="sng" dirty="0"/>
              <a:t>Sells:</a:t>
            </a:r>
          </a:p>
          <a:p>
            <a:endParaRPr lang="en-US" b="1" dirty="0"/>
          </a:p>
          <a:p>
            <a:r>
              <a:rPr lang="is-IS" b="1" dirty="0"/>
              <a:t>Buffalo Wild Wings (BWLD)      $170          </a:t>
            </a:r>
            <a:r>
              <a:rPr lang="is-IS" b="1" dirty="0" smtClean="0"/>
              <a:t> </a:t>
            </a:r>
            <a:r>
              <a:rPr lang="is-IS" b="1" dirty="0" smtClean="0"/>
              <a:t>	Target </a:t>
            </a:r>
            <a:r>
              <a:rPr lang="is-IS" b="1" dirty="0"/>
              <a:t>to $150</a:t>
            </a:r>
          </a:p>
          <a:p>
            <a:r>
              <a:rPr lang="is-IS" b="1" dirty="0"/>
              <a:t>Federal Express (FDX)               </a:t>
            </a:r>
            <a:r>
              <a:rPr lang="is-IS" b="1" dirty="0" smtClean="0"/>
              <a:t>$</a:t>
            </a:r>
            <a:r>
              <a:rPr lang="is-IS" b="1" dirty="0"/>
              <a:t>131         </a:t>
            </a:r>
            <a:r>
              <a:rPr lang="is-IS" b="1" dirty="0" smtClean="0"/>
              <a:t>  </a:t>
            </a:r>
            <a:r>
              <a:rPr lang="is-IS" b="1" dirty="0" smtClean="0"/>
              <a:t>	Target </a:t>
            </a:r>
            <a:r>
              <a:rPr lang="is-IS" b="1" dirty="0"/>
              <a:t>to $122</a:t>
            </a:r>
          </a:p>
          <a:p>
            <a:r>
              <a:rPr lang="is-IS" b="1" dirty="0"/>
              <a:t>Universal Health (UHS)               </a:t>
            </a:r>
            <a:r>
              <a:rPr lang="is-IS" b="1" dirty="0" smtClean="0"/>
              <a:t>$</a:t>
            </a:r>
            <a:r>
              <a:rPr lang="is-IS" b="1" dirty="0"/>
              <a:t>112          </a:t>
            </a:r>
            <a:r>
              <a:rPr lang="is-IS" b="1" dirty="0" smtClean="0"/>
              <a:t>	Target </a:t>
            </a:r>
            <a:r>
              <a:rPr lang="is-IS" b="1" dirty="0"/>
              <a:t>to $102</a:t>
            </a:r>
          </a:p>
          <a:p>
            <a:r>
              <a:rPr lang="is-IS" b="1" dirty="0"/>
              <a:t>Vertex Pharm. (VRTX)                 </a:t>
            </a:r>
            <a:r>
              <a:rPr lang="is-IS" b="1" dirty="0" smtClean="0"/>
              <a:t>$</a:t>
            </a:r>
            <a:r>
              <a:rPr lang="is-IS" b="1" dirty="0"/>
              <a:t>102         </a:t>
            </a:r>
            <a:r>
              <a:rPr lang="is-IS" b="1" dirty="0" smtClean="0"/>
              <a:t>	Target </a:t>
            </a:r>
            <a:r>
              <a:rPr lang="is-IS" b="1" dirty="0"/>
              <a:t>to $87</a:t>
            </a:r>
          </a:p>
          <a:p>
            <a:r>
              <a:rPr lang="is-IS" b="1" dirty="0"/>
              <a:t>Harman Intl (HAR)                       </a:t>
            </a:r>
            <a:r>
              <a:rPr lang="is-IS" b="1" dirty="0" smtClean="0"/>
              <a:t>$</a:t>
            </a:r>
            <a:r>
              <a:rPr lang="is-IS" b="1" dirty="0"/>
              <a:t>82           </a:t>
            </a:r>
            <a:r>
              <a:rPr lang="is-IS" b="1" dirty="0" smtClean="0"/>
              <a:t>	Target </a:t>
            </a:r>
            <a:r>
              <a:rPr lang="is-IS" b="1" dirty="0"/>
              <a:t>to $71</a:t>
            </a:r>
          </a:p>
          <a:p>
            <a:r>
              <a:rPr lang="is-IS" b="1" dirty="0"/>
              <a:t>Skyworks Sol. (SWKS)                $64            </a:t>
            </a:r>
            <a:r>
              <a:rPr lang="is-IS" b="1" dirty="0" smtClean="0"/>
              <a:t>	Target </a:t>
            </a:r>
            <a:r>
              <a:rPr lang="is-IS" b="1" dirty="0"/>
              <a:t>to $56</a:t>
            </a:r>
          </a:p>
          <a:p>
            <a:r>
              <a:rPr lang="en-US" b="1" dirty="0"/>
              <a:t>	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Agriculture-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Bouncing Along a Bottom</a:t>
            </a:r>
            <a:endParaRPr lang="en-US" sz="2400" b="1" i="1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Shape 542"/>
          <p:cNvSpPr txBox="1"/>
          <p:nvPr/>
        </p:nvSpPr>
        <p:spPr>
          <a:xfrm>
            <a:off x="533400" y="1447800"/>
            <a:ext cx="78485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-US" sz="1800" i="0" u="none" strike="noStrike" cap="none" baseline="0" dirty="0" smtClean="0">
                <a:solidFill>
                  <a:schemeClr val="tx1"/>
                </a:solidFill>
                <a:sym typeface="Arial"/>
              </a:rPr>
              <a:t/>
            </a:r>
            <a:br>
              <a:rPr lang="en-US" sz="1800" i="0" u="none" strike="noStrike" cap="none" baseline="0" dirty="0" smtClean="0">
                <a:solidFill>
                  <a:schemeClr val="tx1"/>
                </a:solidFill>
                <a:sym typeface="Arial"/>
              </a:rPr>
            </a:br>
            <a:r>
              <a:rPr lang="en-US" sz="1800" i="0" u="none" strike="noStrike" cap="none" baseline="0" dirty="0" smtClean="0">
                <a:sym typeface="Arial"/>
              </a:rPr>
              <a:t>*</a:t>
            </a:r>
            <a:r>
              <a:rPr lang="en-US" sz="1800" b="1" i="1" u="none" strike="noStrike" cap="none" baseline="0" dirty="0" smtClean="0">
                <a:sym typeface="Arial"/>
              </a:rPr>
              <a:t>El</a:t>
            </a:r>
            <a:r>
              <a:rPr lang="en-US" sz="1800" b="1" i="1" u="none" strike="noStrike" cap="none" dirty="0" smtClean="0">
                <a:sym typeface="Arial"/>
              </a:rPr>
              <a:t> nino</a:t>
            </a:r>
            <a:r>
              <a:rPr lang="en-US" sz="1800" u="none" strike="noStrike" cap="none" dirty="0" smtClean="0">
                <a:sym typeface="Arial"/>
              </a:rPr>
              <a:t> is ravaging the West Coast, ending the drought, rain almost every day in January</a:t>
            </a:r>
            <a:br>
              <a:rPr lang="en-US" sz="1800" u="none" strike="noStrike" cap="none" dirty="0" smtClean="0">
                <a:sym typeface="Arial"/>
              </a:rPr>
            </a:br>
            <a:r>
              <a:rPr lang="en-US" sz="1800" i="0" u="none" strike="noStrike" cap="none" dirty="0" smtClean="0">
                <a:solidFill>
                  <a:srgbClr val="FF0000"/>
                </a:solidFill>
                <a:sym typeface="Arial"/>
              </a:rPr>
              <a:t/>
            </a:r>
            <a:br>
              <a:rPr lang="en-US" sz="1800" i="0" u="none" strike="noStrike" cap="none" dirty="0" smtClean="0">
                <a:solidFill>
                  <a:srgbClr val="FF0000"/>
                </a:solidFill>
                <a:sym typeface="Arial"/>
              </a:rPr>
            </a:br>
            <a:r>
              <a:rPr lang="en-US" sz="1800" i="0" u="none" strike="noStrike" cap="none" dirty="0" smtClean="0">
                <a:sym typeface="Arial"/>
              </a:rPr>
              <a:t>*Brings near perfect growing conditions in the</a:t>
            </a:r>
            <a:br>
              <a:rPr lang="en-US" sz="1800" i="0" u="none" strike="noStrike" cap="none" dirty="0" smtClean="0">
                <a:sym typeface="Arial"/>
              </a:rPr>
            </a:br>
            <a:r>
              <a:rPr lang="en-US" sz="1800" i="0" u="none" strike="noStrike" cap="none" dirty="0" smtClean="0">
                <a:sym typeface="Arial"/>
              </a:rPr>
              <a:t> Midwest and prospects of another weak</a:t>
            </a:r>
            <a:br>
              <a:rPr lang="en-US" sz="1800" i="0" u="none" strike="noStrike" cap="none" dirty="0" smtClean="0">
                <a:sym typeface="Arial"/>
              </a:rPr>
            </a:br>
            <a:r>
              <a:rPr lang="en-US" sz="1800" i="0" u="none" strike="noStrike" cap="none" dirty="0" smtClean="0">
                <a:sym typeface="Arial"/>
              </a:rPr>
              <a:t> year for </a:t>
            </a:r>
            <a:r>
              <a:rPr lang="en-US" sz="1800" i="0" u="none" strike="noStrike" cap="none" dirty="0" err="1" smtClean="0">
                <a:sym typeface="Arial"/>
              </a:rPr>
              <a:t>ag</a:t>
            </a:r>
            <a:r>
              <a:rPr lang="en-US" sz="1800" i="0" u="none" strike="noStrike" cap="none" dirty="0" smtClean="0">
                <a:sym typeface="Arial"/>
              </a:rPr>
              <a:t> prices in 2016</a:t>
            </a:r>
            <a:br>
              <a:rPr lang="en-US" sz="1800" i="0" u="none" strike="noStrike" cap="none" dirty="0" smtClean="0">
                <a:sym typeface="Arial"/>
              </a:rPr>
            </a:br>
            <a:r>
              <a:rPr lang="en-US" sz="1800" i="0" u="none" strike="noStrike" cap="none" dirty="0" smtClean="0">
                <a:sym typeface="Arial"/>
              </a:rPr>
              <a:t/>
            </a:r>
            <a:br>
              <a:rPr lang="en-US" sz="1800" i="0" u="none" strike="noStrike" cap="none" dirty="0" smtClean="0">
                <a:sym typeface="Arial"/>
              </a:rPr>
            </a:br>
            <a:r>
              <a:rPr lang="en-US" sz="1800" i="0" u="none" strike="noStrike" cap="none" dirty="0" smtClean="0">
                <a:sym typeface="Arial"/>
              </a:rPr>
              <a:t>*Dollar still demolishing US exports</a:t>
            </a:r>
            <a:br>
              <a:rPr lang="en-US" sz="1800" i="0" u="none" strike="noStrike" cap="none" dirty="0" smtClean="0">
                <a:sym typeface="Arial"/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/>
              <a:t>*No trade, there are NO fish to fry</a:t>
            </a:r>
            <a:br>
              <a:rPr lang="en-US" sz="1800" dirty="0" smtClean="0"/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800" b="0" i="0" u="none" strike="noStrike" cap="none" baseline="0" dirty="0" smtClea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 charset="0"/>
              <a:buChar char="•"/>
            </a:pP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000" b="0" i="0" u="none" strike="noStrike" cap="none" baseline="0" dirty="0" smtClea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car-1059x48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3429000"/>
            <a:ext cx="4267200" cy="242430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(CORN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–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Finally, a Bounce!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065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WEAT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)-New Lows!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19200"/>
            <a:ext cx="6961038" cy="5270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Commodities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ETF (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DBA)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New Lows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06500"/>
            <a:ext cx="7162321" cy="5422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Real </a:t>
            </a:r>
            <a:r>
              <a:rPr lang="en-US" sz="28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Estate</a:t>
            </a:r>
            <a:r>
              <a:rPr lang="en-US" sz="2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The Last Bull Market</a:t>
            </a:r>
            <a:endParaRPr lang="en-US" sz="2800" b="0" i="0" u="none" strike="noStrike" cap="none" baseline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Shape 577"/>
          <p:cNvSpPr txBox="1">
            <a:spLocks noGrp="1"/>
          </p:cNvSpPr>
          <p:nvPr>
            <p:ph type="body" idx="4294967295"/>
          </p:nvPr>
        </p:nvSpPr>
        <p:spPr>
          <a:xfrm>
            <a:off x="457200" y="762000"/>
            <a:ext cx="8229600" cy="5821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*Bond</a:t>
            </a:r>
            <a:r>
              <a:rPr lang="en-US" sz="1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rally causes 30 year fixed mortgages to plunge to 3.75%, enabling buyers to get more house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*January Home Building Sentiment Index falls to 60, down from 65 on October, will rise from here as a strong Spring market approaches</a:t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*Prices</a:t>
            </a: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for the best asset class of 2015 keep rising</a:t>
            </a: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 Mortgage applications bounce back hard, 21.3% week to week, as buyers return from the holidays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*Apartment vacancies on the rise for the first time in a decade as renters shift to buyers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*$8.6</a:t>
            </a: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billion in US commercial real estate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purchases by Chinese in 2015 could tail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off as the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economy there weakens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*Case Shiller S&amp;P 500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National index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continues upward grind</a:t>
            </a:r>
            <a:br>
              <a:rPr lang="en-US" sz="1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b="0" i="0" u="none" strike="noStrike" cap="none" baseline="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masthead-testimonial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4419600"/>
            <a:ext cx="3657600" cy="210638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July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S&amp;P/Case–Shiller Home Price Index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5.2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YOY,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Denver, San Francisco,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Dallas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Screen Shot 2015-12-30 at 3.32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371600"/>
            <a:ext cx="7772400" cy="525481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US Home Construction Index (ITB)</a:t>
            </a:r>
            <a:br>
              <a:rPr lang="en-US" sz="2400" dirty="0" smtClean="0"/>
            </a:br>
            <a:r>
              <a:rPr lang="en-US" sz="1800" dirty="0" smtClean="0"/>
              <a:t>(DHI), (LEN), (PHM), (TOL), (NVR) 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38" y="1219200"/>
            <a:ext cx="7262962" cy="549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Trade </a:t>
            </a: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Sheet</a:t>
            </a: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What Do We Do About All This?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Shape 598"/>
          <p:cNvSpPr txBox="1">
            <a:spLocks noGrp="1"/>
          </p:cNvSpPr>
          <p:nvPr>
            <p:ph type="body" idx="4294967295"/>
          </p:nvPr>
        </p:nvSpPr>
        <p:spPr>
          <a:xfrm>
            <a:off x="381000" y="19050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Stocks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sell rallies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Bonds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-the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top is in, </a:t>
            </a:r>
            <a:r>
              <a:rPr lang="en-U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sell rallies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buy (TBT)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*Commodities-stand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aside,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bottom is coming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*Currencies-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Sell short the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Yen and Euro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rallies, </a:t>
            </a:r>
            <a:r>
              <a:rPr lang="en-US" sz="2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buy on dips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Precious Metals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buy on dips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Volatility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-sell short spikes over $25 through (XIV)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*The Ags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–stand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aside 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avoid the disaster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 estate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buy the homebuilders LT</a:t>
            </a:r>
            <a:endParaRPr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9" name="Shape 5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4572000"/>
            <a:ext cx="320040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427868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buClr>
                <a:schemeClr val="dk1"/>
              </a:buClr>
              <a:buSzPct val="25000"/>
            </a:pP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a Well Earned Rest and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Spend Your Profits!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Strategy </a:t>
            </a:r>
            <a:r>
              <a:rPr lang="en-US" sz="2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Webinar</a:t>
            </a:r>
            <a: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12:00 EST Wednesday,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February 3,</a:t>
            </a: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2016</a:t>
            </a:r>
            <a:b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 Francisco, CA</a:t>
            </a:r>
            <a:b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USA!</a:t>
            </a:r>
            <a:b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 JOB THIS YEAR TEAM!!</a:t>
            </a:r>
            <a:endParaRPr lang="en-US" sz="2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Shape 605"/>
          <p:cNvSpPr txBox="1"/>
          <p:nvPr/>
        </p:nvSpPr>
        <p:spPr>
          <a:xfrm>
            <a:off x="2286000" y="5715000"/>
            <a:ext cx="4646612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 Luck and Good Trading</a:t>
            </a:r>
            <a:r>
              <a:rPr lang="en-US" sz="3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  <p:pic>
        <p:nvPicPr>
          <p:cNvPr id="606" name="Shape 6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1600" y="1348412"/>
            <a:ext cx="3048000" cy="3985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Global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Economy-Recession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Risks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4294967295"/>
          </p:nvPr>
        </p:nvSpPr>
        <p:spPr>
          <a:xfrm>
            <a:off x="457200" y="1219200"/>
            <a:ext cx="8229600" cy="609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*Market crash leads many to believe that a recession is coming, but so far, it is nowhere to be seen in the numbers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*Market jitters dash the hopes of another Fed rate rise, boosting bonds and weakening dollar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*German GDP still stronger than expected, will spill over to the rest of Europe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*Japan bouncing back from mini recession</a:t>
            </a: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*China 2015 GDP comes in at 6.9%, </a:t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 25 year low, 4.5% is probably</a:t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the real number, which is not bad,</a:t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more interest rate cuts coming</a:t>
            </a:r>
            <a:br>
              <a:rPr lang="en-US" sz="18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*Next to come is a “RISK ON” global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synchronized growth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in 2016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  <a:t>once we get through New Year effects</a:t>
            </a:r>
            <a:br>
              <a:rPr lang="en-US" sz="1800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3810000"/>
            <a:ext cx="3492500" cy="2324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Weekly Jobless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Claims –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Run at the Lows</a:t>
            </a:r>
            <a:r>
              <a:rPr lang="en-US" sz="24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1" dirty="0" smtClean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+7,000 to</a:t>
            </a: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 2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84</a:t>
            </a:r>
            <a:r>
              <a:rPr lang="en-US" sz="2000" b="1" i="0" u="none" strike="noStrike" cap="none" baseline="0" dirty="0" smtClean="0">
                <a:solidFill>
                  <a:srgbClr val="FF0000"/>
                </a:solidFill>
                <a:latin typeface="+mj-lt"/>
                <a:ea typeface="Calibri"/>
                <a:cs typeface="Calibri"/>
                <a:sym typeface="Calibri"/>
              </a:rPr>
              <a:t>,000</a:t>
            </a:r>
            <a:r>
              <a:rPr lang="en-US" sz="2000" b="1" i="0" u="none" strike="noStrike" cap="none" baseline="0" dirty="0" smtClean="0">
                <a:solidFill>
                  <a:srgbClr val="008000"/>
                </a:solidFill>
                <a:latin typeface="+mj-lt"/>
                <a:ea typeface="Calibri"/>
                <a:cs typeface="Calibri"/>
                <a:sym typeface="Calibri"/>
              </a:rPr>
              <a:t/>
            </a:r>
            <a:br>
              <a:rPr lang="en-US" sz="2000" b="1" i="0" u="none" strike="noStrike" cap="none" baseline="0" dirty="0" smtClean="0">
                <a:solidFill>
                  <a:srgbClr val="008000"/>
                </a:solidFill>
                <a:latin typeface="+mj-lt"/>
                <a:ea typeface="Calibri"/>
                <a:cs typeface="Calibri"/>
                <a:sym typeface="Calibri"/>
              </a:rPr>
            </a:br>
            <a:r>
              <a:rPr lang="en-US" sz="2000" b="1" i="0" u="none" strike="noStrike" cap="none" baseline="0" dirty="0" smtClean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Get</a:t>
            </a:r>
            <a:r>
              <a:rPr lang="en-US" sz="2000" b="1" i="0" u="none" strike="noStrike" cap="none" dirty="0" smtClean="0">
                <a:solidFill>
                  <a:schemeClr val="tx1"/>
                </a:solidFill>
                <a:latin typeface="+mj-lt"/>
                <a:ea typeface="Calibri"/>
                <a:cs typeface="Calibri"/>
                <a:sym typeface="Calibri"/>
              </a:rPr>
              <a:t> Ready for an Ugly January Nonfarm Payroll</a:t>
            </a:r>
            <a:endParaRPr lang="en-US" sz="2000" b="1" i="0" u="none" strike="noStrike" cap="none" baseline="0" dirty="0">
              <a:solidFill>
                <a:schemeClr val="tx1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 descr="Screen Shot 2016-01-14 at 8.36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930400"/>
            <a:ext cx="7200900" cy="4394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8434</TotalTime>
  <Words>624</Words>
  <Application>Microsoft Office PowerPoint</Application>
  <PresentationFormat>On-screen Show (4:3)</PresentationFormat>
  <Paragraphs>134</Paragraphs>
  <Slides>78</Slides>
  <Notes>75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Office Theme</vt:lpstr>
      <vt:lpstr>The Mad Hedge Fund Trader “The Bitter Harvest of QE”</vt:lpstr>
      <vt:lpstr>Trade Alert Performance Hiding in Cash Until the New Year</vt:lpstr>
      <vt:lpstr>Slide 2</vt:lpstr>
      <vt:lpstr>Paid Subscriber Trailing 12 Month Audited Return +42.32%</vt:lpstr>
      <vt:lpstr>Slide 4</vt:lpstr>
      <vt:lpstr>Strategy Outlook-Run For Cover</vt:lpstr>
      <vt:lpstr>The Bill Davis View A $1,500 Upgrade for the Mad Day Trader Service </vt:lpstr>
      <vt:lpstr>The Global Economy-Recession Risks</vt:lpstr>
      <vt:lpstr>Weekly Jobless Claims – Another Run at the Lows +7,000 to 284,000 Get Ready for an Ugly January Nonfarm Payroll</vt:lpstr>
      <vt:lpstr>Bonds-Flight to Safety</vt:lpstr>
      <vt:lpstr>Ten Year Treasury Yield (TLT) 2.03% stopped out of long the 2/$126-129 vertical bear put debit spread long the 2/$130-133 vertical bear put debit spread  </vt:lpstr>
      <vt:lpstr>Ten Year Treasury Yield ($TNX) 2.03% 2.35% Ceiling Holds, so will the 2.0% floor</vt:lpstr>
      <vt:lpstr>Junk Bonds (HYG) 8.56% Yield A Great Risk Coincident Indicator</vt:lpstr>
      <vt:lpstr>2X Short Treasuries (TBT)-Big Trade of 2016? Back in “BUY” Territory </vt:lpstr>
      <vt:lpstr>Emerging Market Debt (ELD) 6.06% Yield- </vt:lpstr>
      <vt:lpstr>Municipal Bonds (MUB)-1.53% yield  Mix of AAA, AA, and A rated bonds-flight to safety</vt:lpstr>
      <vt:lpstr>Stocks-Rush to Cash</vt:lpstr>
      <vt:lpstr>S&amp;P 500-Breakdown!  long 1/$170-$175 vertical bull call spread long 2/$200-$205 vertical bear put spread, looking to buy more on a rally</vt:lpstr>
      <vt:lpstr>S&amp;P 500-The Long View Price Earnings Multiple now at 16X, down One Full Point, in 2016  </vt:lpstr>
      <vt:lpstr>S&amp;P 500-The Really Long View Next Stop $1,740, PE 14X  </vt:lpstr>
      <vt:lpstr>S&amp;P 500-The 20 Year View Worst Case Scenario $1,600, down -25%, PE 13X </vt:lpstr>
      <vt:lpstr> Dow Average- </vt:lpstr>
      <vt:lpstr>NASDAQ (QQQ)-Break of 200-Day Moving Average!</vt:lpstr>
      <vt:lpstr>(VIX)-The Spike is Here</vt:lpstr>
      <vt:lpstr>(XIV)-Velocity Shares Daily Inverse VIX Short Term ETN Took Profit on half of position, still 10% long at $23.69 </vt:lpstr>
      <vt:lpstr>Russell 2000 (IWM)- </vt:lpstr>
      <vt:lpstr>Technology Sector SPDR (XLK), (ROM) (AAPL), (MSFT), (VZ), (T), (FB), (IBM)  </vt:lpstr>
      <vt:lpstr>Stock of the Week (SCTY) Solar investment tax credit extended 5 years will pour $125 billion into new solar investment  </vt:lpstr>
      <vt:lpstr>Walt Disney Co. (DIS) “Star Wars” Kicks in but stock didn’t-Signal for sick market</vt:lpstr>
      <vt:lpstr>Microsoft (MSFT) took profits on long the 1/$50-$52.50 vertical bull call debit spread</vt:lpstr>
      <vt:lpstr>Industrials Sector SPDR (XLI)-Dow Mainstay (GE), (MMM), (UNP), (UTX), (BA), (HON)</vt:lpstr>
      <vt:lpstr>Transports Sector SPDR (XTN)-Another Dow Mainstay (ALGT),  (ALK), (JBLU), (LUV), (CHRW), (DAL), </vt:lpstr>
      <vt:lpstr>Health Care Sector SPDR (XLV), (RXL) (JNJ), (PFE), (MRK), (GILD), (ACT), (AMGN)</vt:lpstr>
      <vt:lpstr>Financial Select SPDR (XLF)- “One and Done” Means “Stay Away” (BLK/B), (WFC), (JPM), (BAC), (C), (GS) </vt:lpstr>
      <vt:lpstr>Regional Bank Basket (KRE)-Same Here (MTG), (RDN), (SIVB), (CFG), (CFR), (BXS)</vt:lpstr>
      <vt:lpstr>Consumer Discretionary SPDR (XLY) Target to Buy on a dip-Will bounce back fastest (DIS), (AMZN), (HD), (CMCSA), (MCD), (SBUX)</vt:lpstr>
      <vt:lpstr>Apple (AAPL) –iPhone production cut 30% Back to waiting for the next real catalyst-the iPhone 7 Buy after Q1 earnings in April to avoid post Christmas dip</vt:lpstr>
      <vt:lpstr>Biotech iShares (IBB)-A Political Football in 2016 </vt:lpstr>
      <vt:lpstr>Europe Hedged Equity (HEDJ)up-Hedged Japan Equity Great Entry Point setting - Load the boat at $50 on “RISK ON”</vt:lpstr>
      <vt:lpstr>Japan (DXJ)-Hedged Japan Equity another nice entry point-Load the boat at $45 on “RISK ON”</vt:lpstr>
      <vt:lpstr> China ($SSEC)- The Bad Boy Market and font of volatility</vt:lpstr>
      <vt:lpstr>Foreign Currencies-Could Be a Boring Year</vt:lpstr>
      <vt:lpstr>   Euro ($XEU), (FXE), (EUO)-Short a Double Position look to BUY at bottom of the range-no breakdown this time    </vt:lpstr>
      <vt:lpstr>  Long Dollar Index (UUP)-Topping out    </vt:lpstr>
      <vt:lpstr>    Canadian Dollar (FXC)-Commodity Disaster   </vt:lpstr>
      <vt:lpstr>Japanese Yen (FXY)-At a One Year High </vt:lpstr>
      <vt:lpstr>Short Japanese Yen ETF (YCS)</vt:lpstr>
      <vt:lpstr>Australian Dollar (FXA)- New Low!</vt:lpstr>
      <vt:lpstr>Chinese Yuan- (CYB)-Selling Off on Stock Crash</vt:lpstr>
      <vt:lpstr>Emerging Market Currencies (CEW)  </vt:lpstr>
      <vt:lpstr>Energy-Capitulation</vt:lpstr>
      <vt:lpstr>Oil-Won’t Bottom Until later in 2016 A New Run at the Lows </vt:lpstr>
      <vt:lpstr>United States Oil Fund (USO) watching the 4/$9.00 calls at $0.73, double on a $5 oil rally</vt:lpstr>
      <vt:lpstr>Energy Select Sector SPDR (XLE) (XOM), (CVX), (SLB), (KMI), (EOG), (COP) </vt:lpstr>
      <vt:lpstr>MLP’s (LINE)-Dividend Suspended! Shares fall to option value-Entire industry has become high risk how long can they maintain leverage in the face of non-recovering oil prices?</vt:lpstr>
      <vt:lpstr>Alerian MLP ETF (AMLP)- Basket Approach is the Only Safe Play here</vt:lpstr>
      <vt:lpstr>Exxon (XOM)- </vt:lpstr>
      <vt:lpstr>  Occidental Petroleum (OXY)-  </vt:lpstr>
      <vt:lpstr>Conoco Phillips (COP)- </vt:lpstr>
      <vt:lpstr>Natural Gas (UNG)-New Lows on Warm Winter</vt:lpstr>
      <vt:lpstr> Copper-Yikes!  </vt:lpstr>
      <vt:lpstr>Freeport McMoRan (FCX)-Carl Icahn Slips on a Banana Peel  </vt:lpstr>
      <vt:lpstr>Precious Metals-Signs of a LT Bottom</vt:lpstr>
      <vt:lpstr>Gold (GLD)-Nailed the Breakout!! Long the $95-$100 vertical bull call debit spread</vt:lpstr>
      <vt:lpstr>Market Vectors Gold Miners ETF- (GDX) stopped out of 2/$12.50-$13.50 bull call spread destroyed by crashing commodities</vt:lpstr>
      <vt:lpstr>Silver (SLV)-</vt:lpstr>
      <vt:lpstr>Silver Miners (SIL)</vt:lpstr>
      <vt:lpstr>Platinum (PPLT)-The Volkswagen Effect new chapter of the “Clean Diesel” Scandal</vt:lpstr>
      <vt:lpstr>Palladium (PALL)-The Non Diesel Play</vt:lpstr>
      <vt:lpstr>Agriculture-Also Bouncing Along a Bottom</vt:lpstr>
      <vt:lpstr>(CORN) – Finally, a Bounce!</vt:lpstr>
      <vt:lpstr>(WEAT)-New Lows!</vt:lpstr>
      <vt:lpstr>Ag Commodities ETF (DBA)- New Lows</vt:lpstr>
      <vt:lpstr>Real Estate-The Last Bull Market</vt:lpstr>
      <vt:lpstr>July S&amp;P/Case–Shiller Home Price Index +5.2% YOY, Denver, San Francisco, Dallas</vt:lpstr>
      <vt:lpstr>US Home Construction Index (ITB) (DHI), (LEN), (PHM), (TOL), (NVR)   </vt:lpstr>
      <vt:lpstr>Trade Sheet So What Do We Do About All This?</vt:lpstr>
      <vt:lpstr> Take a Well Earned Rest and  Spend Your Profits!  Next Strategy Webinar  12:00 EST Wednesday,  February 3, 2016  San Francisco, CA  USA!  GREAT JOB THIS YEAR TEAM!!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Mad Hedge Fund Trader “Special Earthshaking Issue’”</dc:title>
  <dc:creator>Nancy</dc:creator>
  <cp:lastModifiedBy>Nancy Milne</cp:lastModifiedBy>
  <cp:revision>1940</cp:revision>
  <cp:lastPrinted>2015-11-22T19:21:27Z</cp:lastPrinted>
  <dcterms:created xsi:type="dcterms:W3CDTF">2015-02-05T17:12:57Z</dcterms:created>
  <dcterms:modified xsi:type="dcterms:W3CDTF">2016-01-20T17:34:15Z</dcterms:modified>
</cp:coreProperties>
</file>