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5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March 9, 2016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7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2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28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I want to take a look at</a:t>
            </a:r>
            <a:br>
              <a:rPr lang="en-US" dirty="0"/>
            </a:br>
            <a:r>
              <a:rPr lang="en-US" dirty="0"/>
              <a:t>a company that reported</a:t>
            </a:r>
            <a:br>
              <a:rPr lang="en-US" dirty="0"/>
            </a:br>
            <a:r>
              <a:rPr lang="en-US" dirty="0"/>
              <a:t>yesterday.  That company is</a:t>
            </a:r>
            <a:br>
              <a:rPr lang="en-US" dirty="0"/>
            </a:br>
            <a:r>
              <a:rPr lang="en-US" dirty="0"/>
              <a:t>SHAK.</a:t>
            </a:r>
          </a:p>
        </p:txBody>
      </p:sp>
    </p:spTree>
    <p:extLst>
      <p:ext uri="{BB962C8B-B14F-4D97-AF65-F5344CB8AC3E}">
        <p14:creationId xmlns:p14="http://schemas.microsoft.com/office/powerpoint/2010/main" val="395197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SHAK reported and gapped</a:t>
            </a:r>
            <a:br>
              <a:rPr lang="en-US" dirty="0"/>
            </a:br>
            <a:r>
              <a:rPr lang="en-US" dirty="0"/>
              <a:t>down $5 or 11.84%.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can we estimate</a:t>
            </a:r>
            <a:br>
              <a:rPr lang="en-US" dirty="0"/>
            </a:br>
            <a:r>
              <a:rPr lang="en-US" dirty="0"/>
              <a:t>the move?</a:t>
            </a:r>
          </a:p>
        </p:txBody>
      </p:sp>
    </p:spTree>
    <p:extLst>
      <p:ext uri="{BB962C8B-B14F-4D97-AF65-F5344CB8AC3E}">
        <p14:creationId xmlns:p14="http://schemas.microsoft.com/office/powerpoint/2010/main" val="1725163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5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6629400"/>
          </a:xfrm>
        </p:spPr>
        <p:txBody>
          <a:bodyPr/>
          <a:lstStyle/>
          <a:p>
            <a:r>
              <a:rPr lang="en-US" dirty="0"/>
              <a:t>Let’s estimate the</a:t>
            </a:r>
            <a:br>
              <a:rPr lang="en-US" dirty="0"/>
            </a:br>
            <a:r>
              <a:rPr lang="en-US" dirty="0"/>
              <a:t>projected move.</a:t>
            </a:r>
            <a:br>
              <a:rPr lang="en-US" dirty="0"/>
            </a:br>
            <a:r>
              <a:rPr lang="en-US" dirty="0"/>
              <a:t>SHAK closed at $42.23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$42 Call - $2.53</a:t>
            </a:r>
            <a:br>
              <a:rPr lang="en-US" dirty="0"/>
            </a:br>
            <a:r>
              <a:rPr lang="en-US" dirty="0"/>
              <a:t>$42 Put - $2.40</a:t>
            </a:r>
            <a:br>
              <a:rPr lang="en-US" dirty="0"/>
            </a:br>
            <a:r>
              <a:rPr lang="en-US" dirty="0"/>
              <a:t>Total = $4.93 or 11.67%</a:t>
            </a:r>
            <a:br>
              <a:rPr lang="en-US" dirty="0"/>
            </a:br>
            <a:r>
              <a:rPr lang="en-US" i="1" dirty="0"/>
              <a:t>Actual move was $5 or 11.84%</a:t>
            </a:r>
          </a:p>
        </p:txBody>
      </p:sp>
    </p:spTree>
    <p:extLst>
      <p:ext uri="{BB962C8B-B14F-4D97-AF65-F5344CB8AC3E}">
        <p14:creationId xmlns:p14="http://schemas.microsoft.com/office/powerpoint/2010/main" val="1832440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6354762"/>
          </a:xfrm>
        </p:spPr>
        <p:txBody>
          <a:bodyPr/>
          <a:lstStyle/>
          <a:p>
            <a:r>
              <a:rPr lang="en-US" dirty="0"/>
              <a:t>Add a 50% cushion to the 11.67%</a:t>
            </a:r>
            <a:br>
              <a:rPr lang="en-US" dirty="0"/>
            </a:br>
            <a:r>
              <a:rPr lang="en-US" dirty="0"/>
              <a:t>projected move.  </a:t>
            </a:r>
            <a:br>
              <a:rPr lang="en-US" dirty="0"/>
            </a:br>
            <a:r>
              <a:rPr lang="en-US" dirty="0"/>
              <a:t>11.67 x 1.50% = 17.50%.</a:t>
            </a:r>
            <a:br>
              <a:rPr lang="en-US" dirty="0"/>
            </a:br>
            <a:r>
              <a:rPr lang="en-US" dirty="0"/>
              <a:t>$42.23 x 1.175 = $49.62</a:t>
            </a:r>
            <a:br>
              <a:rPr lang="en-US" dirty="0"/>
            </a:br>
            <a:r>
              <a:rPr lang="en-US" dirty="0"/>
              <a:t>$42.23 x -1.175 = $34.84</a:t>
            </a:r>
          </a:p>
        </p:txBody>
      </p:sp>
    </p:spTree>
    <p:extLst>
      <p:ext uri="{BB962C8B-B14F-4D97-AF65-F5344CB8AC3E}">
        <p14:creationId xmlns:p14="http://schemas.microsoft.com/office/powerpoint/2010/main" val="2372417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839200" cy="6354762"/>
          </a:xfrm>
        </p:spPr>
        <p:txBody>
          <a:bodyPr/>
          <a:lstStyle/>
          <a:p>
            <a:r>
              <a:rPr lang="en-US" dirty="0"/>
              <a:t>Let’s structure spreads with a</a:t>
            </a:r>
            <a:br>
              <a:rPr lang="en-US" dirty="0"/>
            </a:br>
            <a:r>
              <a:rPr lang="en-US" dirty="0"/>
              <a:t>150% cushion.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Call Side:</a:t>
            </a:r>
            <a:br>
              <a:rPr lang="en-US" dirty="0"/>
            </a:br>
            <a:r>
              <a:rPr lang="en-US" dirty="0"/>
              <a:t>$50 Call = $.29</a:t>
            </a:r>
            <a:br>
              <a:rPr lang="en-US" dirty="0"/>
            </a:br>
            <a:r>
              <a:rPr lang="en-US" dirty="0"/>
              <a:t>$55 Call - $.10</a:t>
            </a:r>
            <a:br>
              <a:rPr lang="en-US" dirty="0"/>
            </a:br>
            <a:r>
              <a:rPr lang="en-US" dirty="0"/>
              <a:t>Net = $.19 or 3.8%.</a:t>
            </a:r>
          </a:p>
        </p:txBody>
      </p:sp>
    </p:spTree>
    <p:extLst>
      <p:ext uri="{BB962C8B-B14F-4D97-AF65-F5344CB8AC3E}">
        <p14:creationId xmlns:p14="http://schemas.microsoft.com/office/powerpoint/2010/main" val="2445526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6477000"/>
          </a:xfrm>
        </p:spPr>
        <p:txBody>
          <a:bodyPr/>
          <a:lstStyle/>
          <a:p>
            <a:r>
              <a:rPr lang="en-US" dirty="0"/>
              <a:t>Put side:</a:t>
            </a:r>
            <a:br>
              <a:rPr lang="en-US" dirty="0"/>
            </a:br>
            <a:r>
              <a:rPr lang="en-US" dirty="0"/>
              <a:t>$34 Put = $.25</a:t>
            </a:r>
            <a:br>
              <a:rPr lang="en-US" dirty="0"/>
            </a:br>
            <a:r>
              <a:rPr lang="en-US" dirty="0"/>
              <a:t>$29 Put - $.05</a:t>
            </a:r>
            <a:br>
              <a:rPr lang="en-US" dirty="0"/>
            </a:br>
            <a:r>
              <a:rPr lang="en-US" dirty="0"/>
              <a:t>Net = $.20 or 4%</a:t>
            </a:r>
          </a:p>
        </p:txBody>
      </p:sp>
    </p:spTree>
    <p:extLst>
      <p:ext uri="{BB962C8B-B14F-4D97-AF65-F5344CB8AC3E}">
        <p14:creationId xmlns:p14="http://schemas.microsoft.com/office/powerpoint/2010/main" val="140439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/>
          <a:lstStyle/>
          <a:p>
            <a:r>
              <a:rPr lang="en-US" dirty="0"/>
              <a:t>Major Indexes</a:t>
            </a:r>
          </a:p>
        </p:txBody>
      </p:sp>
    </p:spTree>
    <p:extLst>
      <p:ext uri="{BB962C8B-B14F-4D97-AF65-F5344CB8AC3E}">
        <p14:creationId xmlns:p14="http://schemas.microsoft.com/office/powerpoint/2010/main" val="1636735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8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1800"/>
          </a:xfrm>
        </p:spPr>
        <p:txBody>
          <a:bodyPr/>
          <a:lstStyle/>
          <a:p>
            <a:r>
              <a:rPr lang="en-US" dirty="0"/>
              <a:t>The $42 Weekly Put on SHAK</a:t>
            </a:r>
            <a:br>
              <a:rPr lang="en-US" dirty="0"/>
            </a:br>
            <a:r>
              <a:rPr lang="en-US" dirty="0"/>
              <a:t>went from about </a:t>
            </a:r>
            <a:br>
              <a:rPr lang="en-US" dirty="0"/>
            </a:br>
            <a:r>
              <a:rPr lang="en-US" dirty="0"/>
              <a:t>$2.40 to $6.00.</a:t>
            </a:r>
          </a:p>
        </p:txBody>
      </p:sp>
    </p:spTree>
    <p:extLst>
      <p:ext uri="{BB962C8B-B14F-4D97-AF65-F5344CB8AC3E}">
        <p14:creationId xmlns:p14="http://schemas.microsoft.com/office/powerpoint/2010/main" val="1951551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Every month I post</a:t>
            </a:r>
            <a:br>
              <a:rPr lang="en-US" dirty="0"/>
            </a:br>
            <a:r>
              <a:rPr lang="en-US" dirty="0"/>
              <a:t>a pdf of the companies</a:t>
            </a:r>
            <a:br>
              <a:rPr lang="en-US" dirty="0"/>
            </a:br>
            <a:r>
              <a:rPr lang="en-US" dirty="0"/>
              <a:t>announcing buybacks</a:t>
            </a:r>
            <a:br>
              <a:rPr lang="en-US" dirty="0"/>
            </a:br>
            <a:r>
              <a:rPr lang="en-US" dirty="0"/>
              <a:t>in the previous month.</a:t>
            </a:r>
            <a:br>
              <a:rPr lang="en-US" dirty="0"/>
            </a:br>
            <a:r>
              <a:rPr lang="en-US" dirty="0"/>
              <a:t>These stocks can be</a:t>
            </a:r>
            <a:br>
              <a:rPr lang="en-US" dirty="0"/>
            </a:br>
            <a:r>
              <a:rPr lang="en-US" dirty="0"/>
              <a:t>good candidates to watch.</a:t>
            </a:r>
          </a:p>
        </p:txBody>
      </p:sp>
    </p:spTree>
    <p:extLst>
      <p:ext uri="{BB962C8B-B14F-4D97-AF65-F5344CB8AC3E}">
        <p14:creationId xmlns:p14="http://schemas.microsoft.com/office/powerpoint/2010/main" val="679270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94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41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44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5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March 9,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davismdt@gmail.com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5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8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3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6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0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1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7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>
            <a:normAutofit/>
          </a:bodyPr>
          <a:lstStyle/>
          <a:p>
            <a:r>
              <a:rPr lang="en-US" sz="3600" dirty="0"/>
              <a:t>Could you please give your view on the recent divergence between IWM   </a:t>
            </a:r>
            <a:br>
              <a:rPr lang="en-US" sz="3600" dirty="0"/>
            </a:br>
            <a:r>
              <a:rPr lang="en-US" sz="3600" dirty="0"/>
              <a:t>and QQQ.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Usually they are the first to point to a new trend, but recently the IWM kept on rising</a:t>
            </a:r>
            <a:br>
              <a:rPr lang="en-US" sz="3600" dirty="0"/>
            </a:br>
            <a:r>
              <a:rPr lang="en-US" sz="3600" dirty="0"/>
              <a:t>(whilst strongly overbought) and the QQQ was the weakest of the pack.</a:t>
            </a:r>
          </a:p>
        </p:txBody>
      </p:sp>
    </p:spTree>
    <p:extLst>
      <p:ext uri="{BB962C8B-B14F-4D97-AF65-F5344CB8AC3E}">
        <p14:creationId xmlns:p14="http://schemas.microsoft.com/office/powerpoint/2010/main" val="318888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71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72</Words>
  <Application>Microsoft Office PowerPoint</Application>
  <PresentationFormat>On-screen Show (4:3)</PresentationFormat>
  <Paragraphs>15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Major Indexes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Could you please give your view on the recent divergence between IWM    and QQQ.  Usually they are the first to point to a new trend, but recently the IWM kept on rising (whilst strongly overbought) and the QQQ was the weakest of the pack.</vt:lpstr>
      <vt:lpstr>PowerPoint Presentation</vt:lpstr>
      <vt:lpstr>PowerPoint Presentation</vt:lpstr>
      <vt:lpstr>PowerPoint Presentation</vt:lpstr>
      <vt:lpstr>PowerPoint Presentation</vt:lpstr>
      <vt:lpstr>I want to take a look at a company that reported yesterday.  That company is SHAK.</vt:lpstr>
      <vt:lpstr>SHAK reported and gapped down $5 or 11.84%.  How can we estimate the move?</vt:lpstr>
      <vt:lpstr>PowerPoint Presentation</vt:lpstr>
      <vt:lpstr>Let’s estimate the projected move. SHAK closed at $42.23  $42 Call - $2.53 $42 Put - $2.40 Total = $4.93 or 11.67% Actual move was $5 or 11.84%</vt:lpstr>
      <vt:lpstr>Add a 50% cushion to the 11.67% projected move.   11.67 x 1.50% = 17.50%. $42.23 x 1.175 = $49.62 $42.23 x -1.175 = $34.84</vt:lpstr>
      <vt:lpstr>Let’s structure spreads with a 150% cushion.  Call Side: $50 Call = $.29 $55 Call - $.10 Net = $.19 or 3.8%.</vt:lpstr>
      <vt:lpstr>Put side: $34 Put = $.25 $29 Put - $.05 Net = $.20 or 4%</vt:lpstr>
      <vt:lpstr>PowerPoint Presentation</vt:lpstr>
      <vt:lpstr>The $42 Weekly Put on SHAK went from about  $2.40 to $6.00.</vt:lpstr>
      <vt:lpstr>Every month I post a pdf of the companies announcing buybacks in the previous month. These stocks can be good candidates to watch.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March 9,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21</cp:revision>
  <dcterms:created xsi:type="dcterms:W3CDTF">2015-06-16T15:14:51Z</dcterms:created>
  <dcterms:modified xsi:type="dcterms:W3CDTF">2016-03-09T18:45:51Z</dcterms:modified>
</cp:coreProperties>
</file>