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75"/>
  </p:notesMasterIdLst>
  <p:sldIdLst>
    <p:sldId id="256" r:id="rId2"/>
    <p:sldId id="395" r:id="rId3"/>
    <p:sldId id="257" r:id="rId4"/>
    <p:sldId id="525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499" r:id="rId13"/>
    <p:sldId id="538" r:id="rId14"/>
    <p:sldId id="272" r:id="rId15"/>
    <p:sldId id="273" r:id="rId16"/>
    <p:sldId id="275" r:id="rId17"/>
    <p:sldId id="276" r:id="rId18"/>
    <p:sldId id="279" r:id="rId19"/>
    <p:sldId id="281" r:id="rId20"/>
    <p:sldId id="513" r:id="rId21"/>
    <p:sldId id="282" r:id="rId22"/>
    <p:sldId id="283" r:id="rId23"/>
    <p:sldId id="285" r:id="rId24"/>
    <p:sldId id="442" r:id="rId25"/>
    <p:sldId id="287" r:id="rId26"/>
    <p:sldId id="288" r:id="rId27"/>
    <p:sldId id="505" r:id="rId28"/>
    <p:sldId id="289" r:id="rId29"/>
    <p:sldId id="481" r:id="rId30"/>
    <p:sldId id="290" r:id="rId31"/>
    <p:sldId id="521" r:id="rId32"/>
    <p:sldId id="291" r:id="rId33"/>
    <p:sldId id="528" r:id="rId34"/>
    <p:sldId id="522" r:id="rId35"/>
    <p:sldId id="336" r:id="rId36"/>
    <p:sldId id="292" r:id="rId37"/>
    <p:sldId id="295" r:id="rId38"/>
    <p:sldId id="501" r:id="rId39"/>
    <p:sldId id="482" r:id="rId40"/>
    <p:sldId id="539" r:id="rId41"/>
    <p:sldId id="531" r:id="rId42"/>
    <p:sldId id="532" r:id="rId43"/>
    <p:sldId id="533" r:id="rId44"/>
    <p:sldId id="537" r:id="rId45"/>
    <p:sldId id="534" r:id="rId46"/>
    <p:sldId id="536" r:id="rId47"/>
    <p:sldId id="309" r:id="rId48"/>
    <p:sldId id="388" r:id="rId49"/>
    <p:sldId id="312" r:id="rId50"/>
    <p:sldId id="380" r:id="rId51"/>
    <p:sldId id="529" r:id="rId52"/>
    <p:sldId id="369" r:id="rId53"/>
    <p:sldId id="370" r:id="rId54"/>
    <p:sldId id="530" r:id="rId55"/>
    <p:sldId id="313" r:id="rId56"/>
    <p:sldId id="315" r:id="rId57"/>
    <p:sldId id="316" r:id="rId58"/>
    <p:sldId id="319" r:id="rId59"/>
    <p:sldId id="320" r:id="rId60"/>
    <p:sldId id="322" r:id="rId61"/>
    <p:sldId id="323" r:id="rId62"/>
    <p:sldId id="324" r:id="rId63"/>
    <p:sldId id="474" r:id="rId64"/>
    <p:sldId id="489" r:id="rId65"/>
    <p:sldId id="326" r:id="rId66"/>
    <p:sldId id="327" r:id="rId67"/>
    <p:sldId id="328" r:id="rId68"/>
    <p:sldId id="329" r:id="rId69"/>
    <p:sldId id="331" r:id="rId70"/>
    <p:sldId id="332" r:id="rId71"/>
    <p:sldId id="349" r:id="rId72"/>
    <p:sldId id="492" r:id="rId73"/>
    <p:sldId id="335" r:id="rId7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0"/>
  </p:normalViewPr>
  <p:slideViewPr>
    <p:cSldViewPr>
      <p:cViewPr varScale="1">
        <p:scale>
          <a:sx n="82" d="100"/>
          <a:sy n="8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March:Position%20Sheet%20201603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March:Performance%20%202016022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March:Performance%20%20201602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explosion val="25"/>
          <c:val>
            <c:numRef>
              <c:f>Sheet1!$B$16:$B$26</c:f>
              <c:numCache>
                <c:formatCode>0.00%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7">
                  <c:v>-0.1</c:v>
                </c:pt>
                <c:pt idx="8">
                  <c:v>-5.000000000000001E-2</c:v>
                </c:pt>
                <c:pt idx="9">
                  <c:v>-0.1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Sheet1!$E$1032:$E$1297</c:f>
              <c:numCache>
                <c:formatCode>m/d/yy</c:formatCode>
                <c:ptCount val="266"/>
                <c:pt idx="0">
                  <c:v>42044</c:v>
                </c:pt>
                <c:pt idx="1">
                  <c:v>42045</c:v>
                </c:pt>
                <c:pt idx="2">
                  <c:v>42046</c:v>
                </c:pt>
                <c:pt idx="3">
                  <c:v>42047</c:v>
                </c:pt>
                <c:pt idx="4">
                  <c:v>42048</c:v>
                </c:pt>
                <c:pt idx="5">
                  <c:v>42052</c:v>
                </c:pt>
                <c:pt idx="6">
                  <c:v>42053</c:v>
                </c:pt>
                <c:pt idx="7">
                  <c:v>42054</c:v>
                </c:pt>
                <c:pt idx="8">
                  <c:v>42055</c:v>
                </c:pt>
                <c:pt idx="9">
                  <c:v>42058</c:v>
                </c:pt>
                <c:pt idx="10">
                  <c:v>42059</c:v>
                </c:pt>
                <c:pt idx="11">
                  <c:v>42060</c:v>
                </c:pt>
                <c:pt idx="12">
                  <c:v>42061</c:v>
                </c:pt>
                <c:pt idx="13">
                  <c:v>42062</c:v>
                </c:pt>
                <c:pt idx="14">
                  <c:v>42065</c:v>
                </c:pt>
                <c:pt idx="15">
                  <c:v>42066</c:v>
                </c:pt>
                <c:pt idx="16">
                  <c:v>42067</c:v>
                </c:pt>
                <c:pt idx="17">
                  <c:v>42068</c:v>
                </c:pt>
                <c:pt idx="18">
                  <c:v>42069</c:v>
                </c:pt>
                <c:pt idx="19">
                  <c:v>42072</c:v>
                </c:pt>
                <c:pt idx="20">
                  <c:v>42073</c:v>
                </c:pt>
                <c:pt idx="21">
                  <c:v>42074</c:v>
                </c:pt>
                <c:pt idx="22">
                  <c:v>42075</c:v>
                </c:pt>
                <c:pt idx="23">
                  <c:v>42076</c:v>
                </c:pt>
                <c:pt idx="24">
                  <c:v>42079</c:v>
                </c:pt>
                <c:pt idx="25">
                  <c:v>42080</c:v>
                </c:pt>
                <c:pt idx="26">
                  <c:v>42081</c:v>
                </c:pt>
                <c:pt idx="27">
                  <c:v>42082</c:v>
                </c:pt>
                <c:pt idx="28">
                  <c:v>42083</c:v>
                </c:pt>
                <c:pt idx="29">
                  <c:v>42086</c:v>
                </c:pt>
                <c:pt idx="30">
                  <c:v>42087</c:v>
                </c:pt>
                <c:pt idx="31">
                  <c:v>42088</c:v>
                </c:pt>
                <c:pt idx="32">
                  <c:v>42089</c:v>
                </c:pt>
                <c:pt idx="33">
                  <c:v>42090</c:v>
                </c:pt>
                <c:pt idx="34">
                  <c:v>42093</c:v>
                </c:pt>
                <c:pt idx="35">
                  <c:v>42094</c:v>
                </c:pt>
                <c:pt idx="36">
                  <c:v>42095</c:v>
                </c:pt>
                <c:pt idx="37">
                  <c:v>42096</c:v>
                </c:pt>
                <c:pt idx="38">
                  <c:v>42100</c:v>
                </c:pt>
                <c:pt idx="39">
                  <c:v>42101</c:v>
                </c:pt>
                <c:pt idx="40">
                  <c:v>42102</c:v>
                </c:pt>
                <c:pt idx="41">
                  <c:v>42103</c:v>
                </c:pt>
                <c:pt idx="42">
                  <c:v>42104</c:v>
                </c:pt>
                <c:pt idx="43">
                  <c:v>42107</c:v>
                </c:pt>
                <c:pt idx="44">
                  <c:v>42108</c:v>
                </c:pt>
                <c:pt idx="45">
                  <c:v>42109</c:v>
                </c:pt>
                <c:pt idx="46">
                  <c:v>42110</c:v>
                </c:pt>
                <c:pt idx="47">
                  <c:v>42111</c:v>
                </c:pt>
                <c:pt idx="48">
                  <c:v>42114</c:v>
                </c:pt>
                <c:pt idx="49">
                  <c:v>42115</c:v>
                </c:pt>
                <c:pt idx="50">
                  <c:v>42116</c:v>
                </c:pt>
                <c:pt idx="51">
                  <c:v>42117</c:v>
                </c:pt>
                <c:pt idx="52">
                  <c:v>42118</c:v>
                </c:pt>
                <c:pt idx="53">
                  <c:v>42121</c:v>
                </c:pt>
                <c:pt idx="54">
                  <c:v>42122</c:v>
                </c:pt>
                <c:pt idx="55">
                  <c:v>42123</c:v>
                </c:pt>
                <c:pt idx="56">
                  <c:v>42124</c:v>
                </c:pt>
                <c:pt idx="57">
                  <c:v>42125</c:v>
                </c:pt>
                <c:pt idx="58">
                  <c:v>42128</c:v>
                </c:pt>
                <c:pt idx="59">
                  <c:v>42129</c:v>
                </c:pt>
                <c:pt idx="60">
                  <c:v>42130</c:v>
                </c:pt>
                <c:pt idx="61">
                  <c:v>42131</c:v>
                </c:pt>
                <c:pt idx="62">
                  <c:v>42132</c:v>
                </c:pt>
                <c:pt idx="63">
                  <c:v>42135</c:v>
                </c:pt>
                <c:pt idx="64">
                  <c:v>42136</c:v>
                </c:pt>
                <c:pt idx="65">
                  <c:v>42137</c:v>
                </c:pt>
                <c:pt idx="66">
                  <c:v>42138</c:v>
                </c:pt>
                <c:pt idx="67">
                  <c:v>42139</c:v>
                </c:pt>
                <c:pt idx="68">
                  <c:v>42142</c:v>
                </c:pt>
                <c:pt idx="69">
                  <c:v>42143</c:v>
                </c:pt>
                <c:pt idx="70">
                  <c:v>42144</c:v>
                </c:pt>
                <c:pt idx="71">
                  <c:v>42145</c:v>
                </c:pt>
                <c:pt idx="72">
                  <c:v>42146</c:v>
                </c:pt>
                <c:pt idx="73">
                  <c:v>42150</c:v>
                </c:pt>
                <c:pt idx="74">
                  <c:v>42151</c:v>
                </c:pt>
                <c:pt idx="75">
                  <c:v>42152</c:v>
                </c:pt>
                <c:pt idx="76">
                  <c:v>42153</c:v>
                </c:pt>
                <c:pt idx="77">
                  <c:v>42156</c:v>
                </c:pt>
                <c:pt idx="78">
                  <c:v>42157</c:v>
                </c:pt>
                <c:pt idx="79">
                  <c:v>42158</c:v>
                </c:pt>
                <c:pt idx="80">
                  <c:v>42159</c:v>
                </c:pt>
                <c:pt idx="81">
                  <c:v>42160</c:v>
                </c:pt>
                <c:pt idx="82">
                  <c:v>42163</c:v>
                </c:pt>
                <c:pt idx="83">
                  <c:v>42164</c:v>
                </c:pt>
                <c:pt idx="84">
                  <c:v>42165</c:v>
                </c:pt>
                <c:pt idx="85">
                  <c:v>42166</c:v>
                </c:pt>
                <c:pt idx="86">
                  <c:v>42167</c:v>
                </c:pt>
                <c:pt idx="87">
                  <c:v>42170</c:v>
                </c:pt>
                <c:pt idx="88">
                  <c:v>42171</c:v>
                </c:pt>
                <c:pt idx="89">
                  <c:v>42172</c:v>
                </c:pt>
                <c:pt idx="90">
                  <c:v>42173</c:v>
                </c:pt>
                <c:pt idx="91">
                  <c:v>42174</c:v>
                </c:pt>
                <c:pt idx="92">
                  <c:v>42177</c:v>
                </c:pt>
                <c:pt idx="93">
                  <c:v>42178</c:v>
                </c:pt>
                <c:pt idx="94">
                  <c:v>42179</c:v>
                </c:pt>
                <c:pt idx="95">
                  <c:v>42180</c:v>
                </c:pt>
                <c:pt idx="96">
                  <c:v>42181</c:v>
                </c:pt>
                <c:pt idx="97">
                  <c:v>42184</c:v>
                </c:pt>
                <c:pt idx="98">
                  <c:v>42185</c:v>
                </c:pt>
                <c:pt idx="99">
                  <c:v>42186</c:v>
                </c:pt>
                <c:pt idx="100">
                  <c:v>42187</c:v>
                </c:pt>
                <c:pt idx="101">
                  <c:v>42191</c:v>
                </c:pt>
                <c:pt idx="102">
                  <c:v>42192</c:v>
                </c:pt>
                <c:pt idx="103">
                  <c:v>42193</c:v>
                </c:pt>
                <c:pt idx="104">
                  <c:v>42194</c:v>
                </c:pt>
                <c:pt idx="105">
                  <c:v>42195</c:v>
                </c:pt>
                <c:pt idx="106">
                  <c:v>42198</c:v>
                </c:pt>
                <c:pt idx="107">
                  <c:v>42199</c:v>
                </c:pt>
                <c:pt idx="108">
                  <c:v>42200</c:v>
                </c:pt>
                <c:pt idx="109">
                  <c:v>42201</c:v>
                </c:pt>
                <c:pt idx="110">
                  <c:v>42202</c:v>
                </c:pt>
                <c:pt idx="111">
                  <c:v>42205</c:v>
                </c:pt>
                <c:pt idx="112">
                  <c:v>42206</c:v>
                </c:pt>
                <c:pt idx="113">
                  <c:v>42207</c:v>
                </c:pt>
                <c:pt idx="114">
                  <c:v>42208</c:v>
                </c:pt>
                <c:pt idx="115">
                  <c:v>42209</c:v>
                </c:pt>
                <c:pt idx="116">
                  <c:v>42212</c:v>
                </c:pt>
                <c:pt idx="117">
                  <c:v>42213</c:v>
                </c:pt>
                <c:pt idx="118">
                  <c:v>42214</c:v>
                </c:pt>
                <c:pt idx="119">
                  <c:v>42215</c:v>
                </c:pt>
                <c:pt idx="120">
                  <c:v>42216</c:v>
                </c:pt>
                <c:pt idx="121">
                  <c:v>42219</c:v>
                </c:pt>
                <c:pt idx="122">
                  <c:v>42220</c:v>
                </c:pt>
                <c:pt idx="123">
                  <c:v>42221</c:v>
                </c:pt>
                <c:pt idx="124">
                  <c:v>42222</c:v>
                </c:pt>
                <c:pt idx="125">
                  <c:v>42223</c:v>
                </c:pt>
                <c:pt idx="126">
                  <c:v>42226</c:v>
                </c:pt>
                <c:pt idx="127">
                  <c:v>42227</c:v>
                </c:pt>
                <c:pt idx="128">
                  <c:v>42228</c:v>
                </c:pt>
                <c:pt idx="129">
                  <c:v>42229</c:v>
                </c:pt>
                <c:pt idx="130">
                  <c:v>42230</c:v>
                </c:pt>
                <c:pt idx="131">
                  <c:v>42233</c:v>
                </c:pt>
                <c:pt idx="132">
                  <c:v>42234</c:v>
                </c:pt>
                <c:pt idx="133">
                  <c:v>42235</c:v>
                </c:pt>
                <c:pt idx="134">
                  <c:v>42236</c:v>
                </c:pt>
                <c:pt idx="135">
                  <c:v>42237</c:v>
                </c:pt>
                <c:pt idx="136">
                  <c:v>42240</c:v>
                </c:pt>
                <c:pt idx="137">
                  <c:v>42241</c:v>
                </c:pt>
                <c:pt idx="138">
                  <c:v>42242</c:v>
                </c:pt>
                <c:pt idx="139">
                  <c:v>42243</c:v>
                </c:pt>
                <c:pt idx="140">
                  <c:v>42244</c:v>
                </c:pt>
                <c:pt idx="141">
                  <c:v>42247</c:v>
                </c:pt>
                <c:pt idx="142">
                  <c:v>42248</c:v>
                </c:pt>
                <c:pt idx="143">
                  <c:v>42249</c:v>
                </c:pt>
                <c:pt idx="144">
                  <c:v>42250</c:v>
                </c:pt>
                <c:pt idx="145">
                  <c:v>42251</c:v>
                </c:pt>
                <c:pt idx="146">
                  <c:v>42255</c:v>
                </c:pt>
                <c:pt idx="147">
                  <c:v>42256</c:v>
                </c:pt>
                <c:pt idx="148">
                  <c:v>42257</c:v>
                </c:pt>
                <c:pt idx="149">
                  <c:v>42258</c:v>
                </c:pt>
                <c:pt idx="150">
                  <c:v>42261</c:v>
                </c:pt>
                <c:pt idx="151">
                  <c:v>42262</c:v>
                </c:pt>
                <c:pt idx="152">
                  <c:v>42263</c:v>
                </c:pt>
                <c:pt idx="153">
                  <c:v>42264</c:v>
                </c:pt>
                <c:pt idx="154">
                  <c:v>42265</c:v>
                </c:pt>
                <c:pt idx="155">
                  <c:v>42268</c:v>
                </c:pt>
                <c:pt idx="156">
                  <c:v>42269</c:v>
                </c:pt>
                <c:pt idx="157">
                  <c:v>42270</c:v>
                </c:pt>
                <c:pt idx="158">
                  <c:v>42271</c:v>
                </c:pt>
                <c:pt idx="159">
                  <c:v>42272</c:v>
                </c:pt>
                <c:pt idx="160">
                  <c:v>42275</c:v>
                </c:pt>
                <c:pt idx="161">
                  <c:v>42276</c:v>
                </c:pt>
                <c:pt idx="162">
                  <c:v>42277</c:v>
                </c:pt>
                <c:pt idx="163">
                  <c:v>42278</c:v>
                </c:pt>
                <c:pt idx="164">
                  <c:v>42279</c:v>
                </c:pt>
                <c:pt idx="165">
                  <c:v>42282</c:v>
                </c:pt>
                <c:pt idx="166">
                  <c:v>42283</c:v>
                </c:pt>
                <c:pt idx="167">
                  <c:v>42284</c:v>
                </c:pt>
                <c:pt idx="168">
                  <c:v>42285</c:v>
                </c:pt>
                <c:pt idx="169">
                  <c:v>42286</c:v>
                </c:pt>
                <c:pt idx="170">
                  <c:v>42289</c:v>
                </c:pt>
                <c:pt idx="171">
                  <c:v>42290</c:v>
                </c:pt>
                <c:pt idx="172">
                  <c:v>42291</c:v>
                </c:pt>
                <c:pt idx="173">
                  <c:v>42292</c:v>
                </c:pt>
                <c:pt idx="174">
                  <c:v>42293</c:v>
                </c:pt>
                <c:pt idx="175">
                  <c:v>42296</c:v>
                </c:pt>
                <c:pt idx="176">
                  <c:v>42297</c:v>
                </c:pt>
                <c:pt idx="177">
                  <c:v>42298</c:v>
                </c:pt>
                <c:pt idx="178">
                  <c:v>42299</c:v>
                </c:pt>
                <c:pt idx="179">
                  <c:v>42300</c:v>
                </c:pt>
                <c:pt idx="180">
                  <c:v>42303</c:v>
                </c:pt>
                <c:pt idx="181">
                  <c:v>42304</c:v>
                </c:pt>
                <c:pt idx="182">
                  <c:v>42305</c:v>
                </c:pt>
                <c:pt idx="183">
                  <c:v>42306</c:v>
                </c:pt>
                <c:pt idx="184">
                  <c:v>42307</c:v>
                </c:pt>
                <c:pt idx="185">
                  <c:v>42310</c:v>
                </c:pt>
                <c:pt idx="186">
                  <c:v>42311</c:v>
                </c:pt>
                <c:pt idx="187">
                  <c:v>42312</c:v>
                </c:pt>
                <c:pt idx="188">
                  <c:v>42313</c:v>
                </c:pt>
                <c:pt idx="189">
                  <c:v>42314</c:v>
                </c:pt>
                <c:pt idx="190">
                  <c:v>42317</c:v>
                </c:pt>
                <c:pt idx="191">
                  <c:v>42318</c:v>
                </c:pt>
                <c:pt idx="192">
                  <c:v>42319</c:v>
                </c:pt>
                <c:pt idx="193">
                  <c:v>42320</c:v>
                </c:pt>
                <c:pt idx="194">
                  <c:v>42321</c:v>
                </c:pt>
                <c:pt idx="195">
                  <c:v>42324</c:v>
                </c:pt>
                <c:pt idx="196">
                  <c:v>42325</c:v>
                </c:pt>
                <c:pt idx="197">
                  <c:v>42326</c:v>
                </c:pt>
                <c:pt idx="198">
                  <c:v>42327</c:v>
                </c:pt>
                <c:pt idx="199">
                  <c:v>42328</c:v>
                </c:pt>
                <c:pt idx="200">
                  <c:v>42331</c:v>
                </c:pt>
                <c:pt idx="201">
                  <c:v>42332</c:v>
                </c:pt>
                <c:pt idx="202">
                  <c:v>42333</c:v>
                </c:pt>
                <c:pt idx="203">
                  <c:v>42335</c:v>
                </c:pt>
                <c:pt idx="204">
                  <c:v>42338</c:v>
                </c:pt>
                <c:pt idx="205">
                  <c:v>42339</c:v>
                </c:pt>
                <c:pt idx="206">
                  <c:v>42340</c:v>
                </c:pt>
                <c:pt idx="207">
                  <c:v>42341</c:v>
                </c:pt>
                <c:pt idx="208">
                  <c:v>42342</c:v>
                </c:pt>
                <c:pt idx="209">
                  <c:v>42345</c:v>
                </c:pt>
                <c:pt idx="210">
                  <c:v>42346</c:v>
                </c:pt>
                <c:pt idx="211">
                  <c:v>42347</c:v>
                </c:pt>
                <c:pt idx="212">
                  <c:v>42348</c:v>
                </c:pt>
                <c:pt idx="213">
                  <c:v>42349</c:v>
                </c:pt>
                <c:pt idx="214">
                  <c:v>42352</c:v>
                </c:pt>
                <c:pt idx="215">
                  <c:v>42353</c:v>
                </c:pt>
                <c:pt idx="216">
                  <c:v>42354</c:v>
                </c:pt>
                <c:pt idx="217">
                  <c:v>42355</c:v>
                </c:pt>
                <c:pt idx="218">
                  <c:v>42356</c:v>
                </c:pt>
                <c:pt idx="219">
                  <c:v>42359</c:v>
                </c:pt>
                <c:pt idx="220">
                  <c:v>42360</c:v>
                </c:pt>
                <c:pt idx="221">
                  <c:v>42361</c:v>
                </c:pt>
                <c:pt idx="222">
                  <c:v>42362</c:v>
                </c:pt>
                <c:pt idx="223">
                  <c:v>42366</c:v>
                </c:pt>
                <c:pt idx="224">
                  <c:v>42367</c:v>
                </c:pt>
                <c:pt idx="225">
                  <c:v>42368</c:v>
                </c:pt>
                <c:pt idx="226">
                  <c:v>42369</c:v>
                </c:pt>
                <c:pt idx="227">
                  <c:v>42373</c:v>
                </c:pt>
                <c:pt idx="228">
                  <c:v>42374</c:v>
                </c:pt>
                <c:pt idx="229">
                  <c:v>42375</c:v>
                </c:pt>
                <c:pt idx="230">
                  <c:v>42376</c:v>
                </c:pt>
                <c:pt idx="231">
                  <c:v>42377</c:v>
                </c:pt>
                <c:pt idx="232">
                  <c:v>42380</c:v>
                </c:pt>
                <c:pt idx="233">
                  <c:v>42381</c:v>
                </c:pt>
                <c:pt idx="234">
                  <c:v>42382</c:v>
                </c:pt>
                <c:pt idx="235">
                  <c:v>42383</c:v>
                </c:pt>
                <c:pt idx="236">
                  <c:v>42384</c:v>
                </c:pt>
                <c:pt idx="237">
                  <c:v>42388</c:v>
                </c:pt>
                <c:pt idx="238">
                  <c:v>42389</c:v>
                </c:pt>
                <c:pt idx="239">
                  <c:v>42390</c:v>
                </c:pt>
                <c:pt idx="240">
                  <c:v>42391</c:v>
                </c:pt>
                <c:pt idx="241">
                  <c:v>42394</c:v>
                </c:pt>
                <c:pt idx="242">
                  <c:v>42395</c:v>
                </c:pt>
                <c:pt idx="243">
                  <c:v>42396</c:v>
                </c:pt>
                <c:pt idx="244">
                  <c:v>42397</c:v>
                </c:pt>
                <c:pt idx="245">
                  <c:v>42398</c:v>
                </c:pt>
                <c:pt idx="246">
                  <c:v>42401</c:v>
                </c:pt>
                <c:pt idx="247">
                  <c:v>42402</c:v>
                </c:pt>
                <c:pt idx="248">
                  <c:v>42403</c:v>
                </c:pt>
                <c:pt idx="249">
                  <c:v>42404</c:v>
                </c:pt>
                <c:pt idx="250">
                  <c:v>42405</c:v>
                </c:pt>
                <c:pt idx="251">
                  <c:v>42408</c:v>
                </c:pt>
                <c:pt idx="252">
                  <c:v>42409</c:v>
                </c:pt>
                <c:pt idx="253">
                  <c:v>42410</c:v>
                </c:pt>
                <c:pt idx="254">
                  <c:v>42411</c:v>
                </c:pt>
                <c:pt idx="255">
                  <c:v>42412</c:v>
                </c:pt>
                <c:pt idx="256">
                  <c:v>42416</c:v>
                </c:pt>
                <c:pt idx="257">
                  <c:v>42417</c:v>
                </c:pt>
                <c:pt idx="258">
                  <c:v>42418</c:v>
                </c:pt>
                <c:pt idx="259">
                  <c:v>42419</c:v>
                </c:pt>
                <c:pt idx="260">
                  <c:v>42422</c:v>
                </c:pt>
                <c:pt idx="261">
                  <c:v>42423</c:v>
                </c:pt>
                <c:pt idx="262">
                  <c:v>42424</c:v>
                </c:pt>
                <c:pt idx="263">
                  <c:v>42425</c:v>
                </c:pt>
                <c:pt idx="264">
                  <c:v>42426</c:v>
                </c:pt>
                <c:pt idx="265">
                  <c:v>42429</c:v>
                </c:pt>
              </c:numCache>
            </c:numRef>
          </c:cat>
          <c:val>
            <c:numRef>
              <c:f>Sheet1!$F$1032:$F$1297</c:f>
              <c:numCache>
                <c:formatCode>0.00%</c:formatCode>
                <c:ptCount val="266"/>
                <c:pt idx="0">
                  <c:v>0</c:v>
                </c:pt>
                <c:pt idx="1">
                  <c:v>4.6000000000001604E-3</c:v>
                </c:pt>
                <c:pt idx="2">
                  <c:v>1.6100000000000003E-2</c:v>
                </c:pt>
                <c:pt idx="3">
                  <c:v>1.2900000000000102E-2</c:v>
                </c:pt>
                <c:pt idx="4">
                  <c:v>1.8900000000000104E-2</c:v>
                </c:pt>
                <c:pt idx="5">
                  <c:v>2.2300000000000007E-2</c:v>
                </c:pt>
                <c:pt idx="6">
                  <c:v>2.8100000000000003E-2</c:v>
                </c:pt>
                <c:pt idx="7">
                  <c:v>3.9100000000000107E-2</c:v>
                </c:pt>
                <c:pt idx="8">
                  <c:v>3.9700000000000103E-2</c:v>
                </c:pt>
                <c:pt idx="9">
                  <c:v>4.2600000000000214E-2</c:v>
                </c:pt>
                <c:pt idx="10">
                  <c:v>4.5300000000000104E-2</c:v>
                </c:pt>
                <c:pt idx="11">
                  <c:v>4.9200000000000105E-2</c:v>
                </c:pt>
                <c:pt idx="12">
                  <c:v>5.5899999999999998E-2</c:v>
                </c:pt>
                <c:pt idx="13">
                  <c:v>5.34000000000001E-2</c:v>
                </c:pt>
                <c:pt idx="14">
                  <c:v>5.9900000000000099E-2</c:v>
                </c:pt>
                <c:pt idx="15">
                  <c:v>5.4900000000000206E-2</c:v>
                </c:pt>
                <c:pt idx="16">
                  <c:v>5.75000000000001E-2</c:v>
                </c:pt>
                <c:pt idx="17">
                  <c:v>6.0600000000000008E-2</c:v>
                </c:pt>
                <c:pt idx="18">
                  <c:v>4.6500000000000007E-2</c:v>
                </c:pt>
                <c:pt idx="19">
                  <c:v>4.8900000000000207E-2</c:v>
                </c:pt>
                <c:pt idx="20">
                  <c:v>4.8900000000000207E-2</c:v>
                </c:pt>
                <c:pt idx="21">
                  <c:v>4.8900000000000207E-2</c:v>
                </c:pt>
                <c:pt idx="22">
                  <c:v>4.8900000000000207E-2</c:v>
                </c:pt>
                <c:pt idx="23">
                  <c:v>4.8900000000000207E-2</c:v>
                </c:pt>
                <c:pt idx="24">
                  <c:v>4.8900000000000207E-2</c:v>
                </c:pt>
                <c:pt idx="25">
                  <c:v>4.8900000000000207E-2</c:v>
                </c:pt>
                <c:pt idx="26">
                  <c:v>7.750000000000011E-2</c:v>
                </c:pt>
                <c:pt idx="27">
                  <c:v>6.55000000000001E-2</c:v>
                </c:pt>
                <c:pt idx="28">
                  <c:v>6.6700000000000204E-2</c:v>
                </c:pt>
                <c:pt idx="29">
                  <c:v>6.6100000000000006E-2</c:v>
                </c:pt>
                <c:pt idx="30">
                  <c:v>6.5900000000000097E-2</c:v>
                </c:pt>
                <c:pt idx="31">
                  <c:v>6.5300000000000094E-2</c:v>
                </c:pt>
                <c:pt idx="32">
                  <c:v>6.1200000000000102E-2</c:v>
                </c:pt>
                <c:pt idx="33">
                  <c:v>6.14000000000001E-2</c:v>
                </c:pt>
                <c:pt idx="34">
                  <c:v>8.5800000000000112E-2</c:v>
                </c:pt>
                <c:pt idx="35">
                  <c:v>8.3400000000000113E-2</c:v>
                </c:pt>
                <c:pt idx="36">
                  <c:v>8.2800000000000012E-2</c:v>
                </c:pt>
                <c:pt idx="37">
                  <c:v>8.4600000000000022E-2</c:v>
                </c:pt>
                <c:pt idx="38">
                  <c:v>9.7500000000000114E-2</c:v>
                </c:pt>
                <c:pt idx="39">
                  <c:v>0.10320000000000001</c:v>
                </c:pt>
                <c:pt idx="40">
                  <c:v>0.12110000000000001</c:v>
                </c:pt>
                <c:pt idx="41">
                  <c:v>0.1188</c:v>
                </c:pt>
                <c:pt idx="42">
                  <c:v>0.12670000000000001</c:v>
                </c:pt>
                <c:pt idx="43">
                  <c:v>0.14230000000000001</c:v>
                </c:pt>
                <c:pt idx="44">
                  <c:v>0.13070000000000001</c:v>
                </c:pt>
                <c:pt idx="45">
                  <c:v>0.1633</c:v>
                </c:pt>
                <c:pt idx="46">
                  <c:v>0.17040000000000002</c:v>
                </c:pt>
                <c:pt idx="47">
                  <c:v>0.11270000000000001</c:v>
                </c:pt>
                <c:pt idx="48">
                  <c:v>0.15600000000000003</c:v>
                </c:pt>
                <c:pt idx="49">
                  <c:v>0.17350000000000002</c:v>
                </c:pt>
                <c:pt idx="50">
                  <c:v>0.17620000000000002</c:v>
                </c:pt>
                <c:pt idx="51">
                  <c:v>0.17170000000000002</c:v>
                </c:pt>
                <c:pt idx="52">
                  <c:v>0.16340000000000002</c:v>
                </c:pt>
                <c:pt idx="53">
                  <c:v>0.19120000000000001</c:v>
                </c:pt>
                <c:pt idx="54">
                  <c:v>0.18790000000000004</c:v>
                </c:pt>
                <c:pt idx="55">
                  <c:v>0.20780000000000001</c:v>
                </c:pt>
                <c:pt idx="56">
                  <c:v>0.14960000000000001</c:v>
                </c:pt>
                <c:pt idx="57">
                  <c:v>0.17050000000000001</c:v>
                </c:pt>
                <c:pt idx="58">
                  <c:v>0.17240000000000003</c:v>
                </c:pt>
                <c:pt idx="59">
                  <c:v>0.17020000000000002</c:v>
                </c:pt>
                <c:pt idx="60">
                  <c:v>0.15420000000000003</c:v>
                </c:pt>
                <c:pt idx="61">
                  <c:v>0.15570000000000003</c:v>
                </c:pt>
                <c:pt idx="62">
                  <c:v>0.15570000000000003</c:v>
                </c:pt>
                <c:pt idx="63">
                  <c:v>0.19320000000000001</c:v>
                </c:pt>
                <c:pt idx="64">
                  <c:v>0.19870000000000002</c:v>
                </c:pt>
                <c:pt idx="65">
                  <c:v>0.1946</c:v>
                </c:pt>
                <c:pt idx="66">
                  <c:v>0.18350000000000002</c:v>
                </c:pt>
                <c:pt idx="67">
                  <c:v>0.18250000000000002</c:v>
                </c:pt>
                <c:pt idx="68">
                  <c:v>0.19490000000000002</c:v>
                </c:pt>
                <c:pt idx="69">
                  <c:v>0.2021</c:v>
                </c:pt>
                <c:pt idx="70">
                  <c:v>0.2001</c:v>
                </c:pt>
                <c:pt idx="71">
                  <c:v>0.19520000000000001</c:v>
                </c:pt>
                <c:pt idx="72">
                  <c:v>0.20280000000000001</c:v>
                </c:pt>
                <c:pt idx="73">
                  <c:v>0.20670000000000002</c:v>
                </c:pt>
                <c:pt idx="74">
                  <c:v>0.20550000000000002</c:v>
                </c:pt>
                <c:pt idx="75">
                  <c:v>0.2036</c:v>
                </c:pt>
                <c:pt idx="76">
                  <c:v>0.2011</c:v>
                </c:pt>
                <c:pt idx="77">
                  <c:v>0.20590000000000003</c:v>
                </c:pt>
                <c:pt idx="78">
                  <c:v>0.1948</c:v>
                </c:pt>
                <c:pt idx="79">
                  <c:v>0.20090000000000002</c:v>
                </c:pt>
                <c:pt idx="80">
                  <c:v>0.18960000000000002</c:v>
                </c:pt>
                <c:pt idx="81">
                  <c:v>0.21390000000000003</c:v>
                </c:pt>
                <c:pt idx="82">
                  <c:v>0.20450000000000002</c:v>
                </c:pt>
                <c:pt idx="83">
                  <c:v>0.20840000000000003</c:v>
                </c:pt>
                <c:pt idx="84">
                  <c:v>0.2276</c:v>
                </c:pt>
                <c:pt idx="85">
                  <c:v>0.22459999999999999</c:v>
                </c:pt>
                <c:pt idx="86">
                  <c:v>0.22490000000000002</c:v>
                </c:pt>
                <c:pt idx="87">
                  <c:v>0.22559999999999999</c:v>
                </c:pt>
                <c:pt idx="88">
                  <c:v>0.22840000000000002</c:v>
                </c:pt>
                <c:pt idx="89">
                  <c:v>0.23700000000000002</c:v>
                </c:pt>
                <c:pt idx="90">
                  <c:v>0.23680000000000001</c:v>
                </c:pt>
                <c:pt idx="91">
                  <c:v>0.23710000000000001</c:v>
                </c:pt>
                <c:pt idx="92">
                  <c:v>0.23790000000000003</c:v>
                </c:pt>
                <c:pt idx="93">
                  <c:v>0.23790000000000003</c:v>
                </c:pt>
                <c:pt idx="94">
                  <c:v>0.23790000000000003</c:v>
                </c:pt>
                <c:pt idx="95">
                  <c:v>0.23790000000000003</c:v>
                </c:pt>
                <c:pt idx="96">
                  <c:v>0.23790000000000003</c:v>
                </c:pt>
                <c:pt idx="97">
                  <c:v>0.23790000000000003</c:v>
                </c:pt>
                <c:pt idx="98">
                  <c:v>0.23790000000000003</c:v>
                </c:pt>
                <c:pt idx="99">
                  <c:v>0.23790000000000003</c:v>
                </c:pt>
                <c:pt idx="100">
                  <c:v>0.23790000000000003</c:v>
                </c:pt>
                <c:pt idx="101">
                  <c:v>0.23790000000000003</c:v>
                </c:pt>
                <c:pt idx="102">
                  <c:v>0.23790000000000003</c:v>
                </c:pt>
                <c:pt idx="103">
                  <c:v>0.23790000000000003</c:v>
                </c:pt>
                <c:pt idx="104">
                  <c:v>0.22740000000000002</c:v>
                </c:pt>
                <c:pt idx="105">
                  <c:v>0.24960000000000002</c:v>
                </c:pt>
                <c:pt idx="106">
                  <c:v>0.27040000000000003</c:v>
                </c:pt>
                <c:pt idx="107">
                  <c:v>0.27280000000000004</c:v>
                </c:pt>
                <c:pt idx="108">
                  <c:v>0.27610000000000001</c:v>
                </c:pt>
                <c:pt idx="109">
                  <c:v>0.28120000000000001</c:v>
                </c:pt>
                <c:pt idx="110">
                  <c:v>0.28580000000000005</c:v>
                </c:pt>
                <c:pt idx="111">
                  <c:v>0.28380000000000005</c:v>
                </c:pt>
                <c:pt idx="112">
                  <c:v>0.27880000000000005</c:v>
                </c:pt>
                <c:pt idx="113">
                  <c:v>0.28650000000000003</c:v>
                </c:pt>
                <c:pt idx="114">
                  <c:v>0.28510000000000002</c:v>
                </c:pt>
                <c:pt idx="115">
                  <c:v>0.28490000000000004</c:v>
                </c:pt>
                <c:pt idx="116">
                  <c:v>0.28840000000000005</c:v>
                </c:pt>
                <c:pt idx="117">
                  <c:v>0.29270000000000002</c:v>
                </c:pt>
                <c:pt idx="118">
                  <c:v>0.28820000000000001</c:v>
                </c:pt>
                <c:pt idx="119">
                  <c:v>0.28940000000000005</c:v>
                </c:pt>
                <c:pt idx="120">
                  <c:v>0.29250000000000004</c:v>
                </c:pt>
                <c:pt idx="121">
                  <c:v>0.30210000000000004</c:v>
                </c:pt>
                <c:pt idx="122">
                  <c:v>0.30380000000000007</c:v>
                </c:pt>
                <c:pt idx="123">
                  <c:v>0.31230000000000008</c:v>
                </c:pt>
                <c:pt idx="124">
                  <c:v>0.31420000000000003</c:v>
                </c:pt>
                <c:pt idx="125">
                  <c:v>0.31180000000000008</c:v>
                </c:pt>
                <c:pt idx="126">
                  <c:v>0.31800000000000006</c:v>
                </c:pt>
                <c:pt idx="127">
                  <c:v>0.30420000000000003</c:v>
                </c:pt>
                <c:pt idx="128">
                  <c:v>0.31340000000000007</c:v>
                </c:pt>
                <c:pt idx="129">
                  <c:v>0.33500000000000008</c:v>
                </c:pt>
                <c:pt idx="130">
                  <c:v>0.33740000000000009</c:v>
                </c:pt>
                <c:pt idx="131">
                  <c:v>0.34240000000000004</c:v>
                </c:pt>
                <c:pt idx="132">
                  <c:v>0.35450000000000004</c:v>
                </c:pt>
                <c:pt idx="133">
                  <c:v>0.35100000000000003</c:v>
                </c:pt>
                <c:pt idx="134">
                  <c:v>0.34800000000000003</c:v>
                </c:pt>
                <c:pt idx="135">
                  <c:v>0.32310000000000005</c:v>
                </c:pt>
                <c:pt idx="136">
                  <c:v>0.29730000000000006</c:v>
                </c:pt>
                <c:pt idx="137">
                  <c:v>0.30780000000000007</c:v>
                </c:pt>
                <c:pt idx="138">
                  <c:v>0.29550000000000004</c:v>
                </c:pt>
                <c:pt idx="139">
                  <c:v>0.2631</c:v>
                </c:pt>
                <c:pt idx="140">
                  <c:v>0.28270000000000001</c:v>
                </c:pt>
                <c:pt idx="141">
                  <c:v>0.29310000000000003</c:v>
                </c:pt>
                <c:pt idx="142">
                  <c:v>0.28730000000000006</c:v>
                </c:pt>
                <c:pt idx="143">
                  <c:v>0.31100000000000005</c:v>
                </c:pt>
                <c:pt idx="144">
                  <c:v>0.32140000000000007</c:v>
                </c:pt>
                <c:pt idx="145">
                  <c:v>0.32180000000000009</c:v>
                </c:pt>
                <c:pt idx="146">
                  <c:v>0.32230000000000009</c:v>
                </c:pt>
                <c:pt idx="147">
                  <c:v>0.32570000000000005</c:v>
                </c:pt>
                <c:pt idx="148">
                  <c:v>0.33150000000000007</c:v>
                </c:pt>
                <c:pt idx="149">
                  <c:v>0.33240000000000008</c:v>
                </c:pt>
                <c:pt idx="150">
                  <c:v>0.33240000000000008</c:v>
                </c:pt>
                <c:pt idx="151">
                  <c:v>0.33240000000000008</c:v>
                </c:pt>
                <c:pt idx="152">
                  <c:v>0.33240000000000008</c:v>
                </c:pt>
                <c:pt idx="153">
                  <c:v>0.33240000000000008</c:v>
                </c:pt>
                <c:pt idx="154">
                  <c:v>0.33310000000000006</c:v>
                </c:pt>
                <c:pt idx="155">
                  <c:v>0.3422</c:v>
                </c:pt>
                <c:pt idx="156">
                  <c:v>0.35160000000000002</c:v>
                </c:pt>
                <c:pt idx="157">
                  <c:v>0.35240000000000005</c:v>
                </c:pt>
                <c:pt idx="158">
                  <c:v>0.38240000000000007</c:v>
                </c:pt>
                <c:pt idx="159">
                  <c:v>0.40500000000000003</c:v>
                </c:pt>
                <c:pt idx="160">
                  <c:v>0.40570000000000001</c:v>
                </c:pt>
                <c:pt idx="161">
                  <c:v>0.41860000000000003</c:v>
                </c:pt>
                <c:pt idx="162">
                  <c:v>0.41300000000000003</c:v>
                </c:pt>
                <c:pt idx="163">
                  <c:v>0.41100000000000003</c:v>
                </c:pt>
                <c:pt idx="164">
                  <c:v>0.40750000000000003</c:v>
                </c:pt>
                <c:pt idx="165">
                  <c:v>0.36110000000000003</c:v>
                </c:pt>
                <c:pt idx="166">
                  <c:v>0.35040000000000004</c:v>
                </c:pt>
                <c:pt idx="167">
                  <c:v>0.34210000000000002</c:v>
                </c:pt>
                <c:pt idx="168">
                  <c:v>0.34430000000000005</c:v>
                </c:pt>
                <c:pt idx="169">
                  <c:v>0.34380000000000005</c:v>
                </c:pt>
                <c:pt idx="170">
                  <c:v>0.34310000000000002</c:v>
                </c:pt>
                <c:pt idx="171">
                  <c:v>0.34760000000000002</c:v>
                </c:pt>
                <c:pt idx="172">
                  <c:v>0.34600000000000003</c:v>
                </c:pt>
                <c:pt idx="173">
                  <c:v>0.33100000000000007</c:v>
                </c:pt>
                <c:pt idx="174">
                  <c:v>0.32890000000000008</c:v>
                </c:pt>
                <c:pt idx="175">
                  <c:v>0.33490000000000009</c:v>
                </c:pt>
                <c:pt idx="176">
                  <c:v>0.34160000000000001</c:v>
                </c:pt>
                <c:pt idx="177">
                  <c:v>0.33840000000000009</c:v>
                </c:pt>
                <c:pt idx="178">
                  <c:v>0.34040000000000004</c:v>
                </c:pt>
                <c:pt idx="179">
                  <c:v>0.34160000000000001</c:v>
                </c:pt>
                <c:pt idx="180">
                  <c:v>0.33860000000000007</c:v>
                </c:pt>
                <c:pt idx="181">
                  <c:v>0.33960000000000007</c:v>
                </c:pt>
                <c:pt idx="182">
                  <c:v>0.33910000000000007</c:v>
                </c:pt>
                <c:pt idx="183">
                  <c:v>0.34370000000000001</c:v>
                </c:pt>
                <c:pt idx="184">
                  <c:v>0.35110000000000002</c:v>
                </c:pt>
                <c:pt idx="185">
                  <c:v>0.3427</c:v>
                </c:pt>
                <c:pt idx="186">
                  <c:v>0.35920000000000002</c:v>
                </c:pt>
                <c:pt idx="187">
                  <c:v>0.35960000000000003</c:v>
                </c:pt>
                <c:pt idx="188">
                  <c:v>0.36190000000000005</c:v>
                </c:pt>
                <c:pt idx="189">
                  <c:v>0.37610000000000005</c:v>
                </c:pt>
                <c:pt idx="190">
                  <c:v>0.38120000000000004</c:v>
                </c:pt>
                <c:pt idx="191">
                  <c:v>0.37430000000000008</c:v>
                </c:pt>
                <c:pt idx="192">
                  <c:v>0.38210000000000005</c:v>
                </c:pt>
                <c:pt idx="193">
                  <c:v>0.38550000000000006</c:v>
                </c:pt>
                <c:pt idx="194">
                  <c:v>0.39410000000000006</c:v>
                </c:pt>
                <c:pt idx="195">
                  <c:v>0.39310000000000006</c:v>
                </c:pt>
                <c:pt idx="196">
                  <c:v>0.38530000000000009</c:v>
                </c:pt>
                <c:pt idx="197">
                  <c:v>0.4032</c:v>
                </c:pt>
                <c:pt idx="198">
                  <c:v>0.38810000000000006</c:v>
                </c:pt>
                <c:pt idx="199">
                  <c:v>0.39500000000000007</c:v>
                </c:pt>
                <c:pt idx="200">
                  <c:v>0.4002</c:v>
                </c:pt>
                <c:pt idx="201">
                  <c:v>0.39600000000000007</c:v>
                </c:pt>
                <c:pt idx="202">
                  <c:v>0.39960000000000007</c:v>
                </c:pt>
                <c:pt idx="203">
                  <c:v>0.40350000000000003</c:v>
                </c:pt>
                <c:pt idx="204">
                  <c:v>0.40890000000000004</c:v>
                </c:pt>
                <c:pt idx="205">
                  <c:v>0.4017</c:v>
                </c:pt>
                <c:pt idx="206">
                  <c:v>0.40060000000000001</c:v>
                </c:pt>
                <c:pt idx="207">
                  <c:v>0.37950000000000006</c:v>
                </c:pt>
                <c:pt idx="208">
                  <c:v>0.43680000000000008</c:v>
                </c:pt>
                <c:pt idx="209">
                  <c:v>0.43400000000000005</c:v>
                </c:pt>
                <c:pt idx="210">
                  <c:v>0.41970000000000002</c:v>
                </c:pt>
                <c:pt idx="211">
                  <c:v>0.37180000000000007</c:v>
                </c:pt>
                <c:pt idx="212">
                  <c:v>0.38820000000000005</c:v>
                </c:pt>
                <c:pt idx="213">
                  <c:v>0.35320000000000001</c:v>
                </c:pt>
                <c:pt idx="214">
                  <c:v>0.35900000000000004</c:v>
                </c:pt>
                <c:pt idx="215">
                  <c:v>0.37490000000000007</c:v>
                </c:pt>
                <c:pt idx="216">
                  <c:v>0.38210000000000005</c:v>
                </c:pt>
                <c:pt idx="217">
                  <c:v>0.37290000000000006</c:v>
                </c:pt>
                <c:pt idx="218">
                  <c:v>0.36000000000000004</c:v>
                </c:pt>
                <c:pt idx="219">
                  <c:v>0.35950000000000004</c:v>
                </c:pt>
                <c:pt idx="220">
                  <c:v>0.35950000000000004</c:v>
                </c:pt>
                <c:pt idx="221">
                  <c:v>0.35950000000000004</c:v>
                </c:pt>
                <c:pt idx="222">
                  <c:v>0.35950000000000004</c:v>
                </c:pt>
                <c:pt idx="223">
                  <c:v>0.35950000000000004</c:v>
                </c:pt>
                <c:pt idx="224">
                  <c:v>0.35950000000000004</c:v>
                </c:pt>
                <c:pt idx="225">
                  <c:v>0.35950000000000004</c:v>
                </c:pt>
                <c:pt idx="226">
                  <c:v>0.35950000000000004</c:v>
                </c:pt>
                <c:pt idx="227">
                  <c:v>0.37050000000000005</c:v>
                </c:pt>
                <c:pt idx="228">
                  <c:v>0.37720000000000004</c:v>
                </c:pt>
                <c:pt idx="229">
                  <c:v>0.37740000000000007</c:v>
                </c:pt>
                <c:pt idx="230">
                  <c:v>0.34510000000000002</c:v>
                </c:pt>
                <c:pt idx="231">
                  <c:v>0.34180000000000005</c:v>
                </c:pt>
                <c:pt idx="232">
                  <c:v>0.34820000000000001</c:v>
                </c:pt>
                <c:pt idx="233">
                  <c:v>0.33640000000000009</c:v>
                </c:pt>
                <c:pt idx="234">
                  <c:v>0.33560000000000006</c:v>
                </c:pt>
                <c:pt idx="235">
                  <c:v>0.35370000000000001</c:v>
                </c:pt>
                <c:pt idx="236">
                  <c:v>0.37710000000000005</c:v>
                </c:pt>
                <c:pt idx="237">
                  <c:v>0.36970000000000003</c:v>
                </c:pt>
                <c:pt idx="238">
                  <c:v>0.35950000000000004</c:v>
                </c:pt>
                <c:pt idx="239">
                  <c:v>0.37120000000000003</c:v>
                </c:pt>
                <c:pt idx="240">
                  <c:v>0.34210000000000002</c:v>
                </c:pt>
                <c:pt idx="241">
                  <c:v>0.37930000000000008</c:v>
                </c:pt>
                <c:pt idx="242">
                  <c:v>0.34960000000000002</c:v>
                </c:pt>
                <c:pt idx="243">
                  <c:v>0.38290000000000007</c:v>
                </c:pt>
                <c:pt idx="244">
                  <c:v>0.38090000000000007</c:v>
                </c:pt>
                <c:pt idx="245">
                  <c:v>0.37180000000000007</c:v>
                </c:pt>
                <c:pt idx="246">
                  <c:v>0.36250000000000004</c:v>
                </c:pt>
                <c:pt idx="247">
                  <c:v>0.35460000000000003</c:v>
                </c:pt>
                <c:pt idx="248">
                  <c:v>0.36150000000000004</c:v>
                </c:pt>
                <c:pt idx="249">
                  <c:v>0.36750000000000005</c:v>
                </c:pt>
                <c:pt idx="250">
                  <c:v>0.36540000000000006</c:v>
                </c:pt>
                <c:pt idx="251">
                  <c:v>0.36830000000000007</c:v>
                </c:pt>
                <c:pt idx="252">
                  <c:v>0.37000000000000005</c:v>
                </c:pt>
                <c:pt idx="253">
                  <c:v>0.37570000000000003</c:v>
                </c:pt>
                <c:pt idx="254">
                  <c:v>0.36310000000000003</c:v>
                </c:pt>
                <c:pt idx="255">
                  <c:v>0.43000000000000005</c:v>
                </c:pt>
                <c:pt idx="256">
                  <c:v>0.41140000000000004</c:v>
                </c:pt>
                <c:pt idx="257">
                  <c:v>0.39040000000000008</c:v>
                </c:pt>
                <c:pt idx="258">
                  <c:v>0.3993000000000001</c:v>
                </c:pt>
                <c:pt idx="259">
                  <c:v>0.41220000000000001</c:v>
                </c:pt>
                <c:pt idx="260">
                  <c:v>0.38110000000000005</c:v>
                </c:pt>
                <c:pt idx="261">
                  <c:v>0.39800000000000008</c:v>
                </c:pt>
                <c:pt idx="262">
                  <c:v>0.40700000000000003</c:v>
                </c:pt>
                <c:pt idx="263">
                  <c:v>0.41220000000000001</c:v>
                </c:pt>
                <c:pt idx="264">
                  <c:v>0.41050000000000003</c:v>
                </c:pt>
                <c:pt idx="265">
                  <c:v>0.41680000000000006</c:v>
                </c:pt>
              </c:numCache>
            </c:numRef>
          </c:val>
        </c:ser>
        <c:dLbls/>
        <c:axId val="67850624"/>
        <c:axId val="67852160"/>
      </c:areaChart>
      <c:dateAx>
        <c:axId val="67850624"/>
        <c:scaling>
          <c:orientation val="minMax"/>
        </c:scaling>
        <c:axPos val="b"/>
        <c:numFmt formatCode="m/d/yy" sourceLinked="1"/>
        <c:tickLblPos val="nextTo"/>
        <c:crossAx val="67852160"/>
        <c:crosses val="autoZero"/>
        <c:auto val="1"/>
        <c:lblOffset val="100"/>
        <c:baseTimeUnit val="days"/>
      </c:dateAx>
      <c:valAx>
        <c:axId val="67852160"/>
        <c:scaling>
          <c:orientation val="minMax"/>
        </c:scaling>
        <c:axPos val="l"/>
        <c:majorGridlines/>
        <c:numFmt formatCode="0.00%" sourceLinked="1"/>
        <c:tickLblPos val="nextTo"/>
        <c:crossAx val="67850624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Sheet1!$A$10:$A$1297</c:f>
              <c:numCache>
                <c:formatCode>m/d/yy</c:formatCode>
                <c:ptCount val="1288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42241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  <c:pt idx="1168">
                  <c:v>42255</c:v>
                </c:pt>
                <c:pt idx="1169">
                  <c:v>42256</c:v>
                </c:pt>
                <c:pt idx="1170">
                  <c:v>42257</c:v>
                </c:pt>
                <c:pt idx="1171">
                  <c:v>42258</c:v>
                </c:pt>
                <c:pt idx="1172">
                  <c:v>42261</c:v>
                </c:pt>
                <c:pt idx="1173">
                  <c:v>42262</c:v>
                </c:pt>
                <c:pt idx="1174">
                  <c:v>42263</c:v>
                </c:pt>
                <c:pt idx="1175">
                  <c:v>42264</c:v>
                </c:pt>
                <c:pt idx="1176">
                  <c:v>42265</c:v>
                </c:pt>
                <c:pt idx="1177">
                  <c:v>42268</c:v>
                </c:pt>
                <c:pt idx="1178">
                  <c:v>42269</c:v>
                </c:pt>
                <c:pt idx="1179">
                  <c:v>42270</c:v>
                </c:pt>
                <c:pt idx="1180">
                  <c:v>42271</c:v>
                </c:pt>
                <c:pt idx="1181">
                  <c:v>42272</c:v>
                </c:pt>
                <c:pt idx="1182">
                  <c:v>42275</c:v>
                </c:pt>
                <c:pt idx="1183">
                  <c:v>42276</c:v>
                </c:pt>
                <c:pt idx="1184">
                  <c:v>42277</c:v>
                </c:pt>
                <c:pt idx="1185">
                  <c:v>42278</c:v>
                </c:pt>
                <c:pt idx="1186">
                  <c:v>42279</c:v>
                </c:pt>
                <c:pt idx="1187">
                  <c:v>42282</c:v>
                </c:pt>
                <c:pt idx="1188">
                  <c:v>42283</c:v>
                </c:pt>
                <c:pt idx="1189">
                  <c:v>42284</c:v>
                </c:pt>
                <c:pt idx="1190">
                  <c:v>42285</c:v>
                </c:pt>
                <c:pt idx="1191">
                  <c:v>42286</c:v>
                </c:pt>
                <c:pt idx="1192">
                  <c:v>42289</c:v>
                </c:pt>
                <c:pt idx="1193">
                  <c:v>42290</c:v>
                </c:pt>
                <c:pt idx="1194">
                  <c:v>42291</c:v>
                </c:pt>
                <c:pt idx="1195">
                  <c:v>42292</c:v>
                </c:pt>
                <c:pt idx="1196">
                  <c:v>42293</c:v>
                </c:pt>
                <c:pt idx="1197">
                  <c:v>42296</c:v>
                </c:pt>
                <c:pt idx="1198">
                  <c:v>42297</c:v>
                </c:pt>
                <c:pt idx="1199">
                  <c:v>42298</c:v>
                </c:pt>
                <c:pt idx="1200">
                  <c:v>42299</c:v>
                </c:pt>
                <c:pt idx="1201">
                  <c:v>42300</c:v>
                </c:pt>
                <c:pt idx="1202">
                  <c:v>42303</c:v>
                </c:pt>
                <c:pt idx="1203">
                  <c:v>42304</c:v>
                </c:pt>
                <c:pt idx="1204">
                  <c:v>42305</c:v>
                </c:pt>
                <c:pt idx="1205">
                  <c:v>42306</c:v>
                </c:pt>
                <c:pt idx="1206">
                  <c:v>42307</c:v>
                </c:pt>
                <c:pt idx="1207">
                  <c:v>42310</c:v>
                </c:pt>
                <c:pt idx="1208">
                  <c:v>42311</c:v>
                </c:pt>
                <c:pt idx="1209">
                  <c:v>42312</c:v>
                </c:pt>
                <c:pt idx="1210">
                  <c:v>42313</c:v>
                </c:pt>
                <c:pt idx="1211">
                  <c:v>42314</c:v>
                </c:pt>
                <c:pt idx="1212">
                  <c:v>42317</c:v>
                </c:pt>
                <c:pt idx="1213">
                  <c:v>42318</c:v>
                </c:pt>
                <c:pt idx="1214">
                  <c:v>42319</c:v>
                </c:pt>
                <c:pt idx="1215">
                  <c:v>42320</c:v>
                </c:pt>
                <c:pt idx="1216">
                  <c:v>42321</c:v>
                </c:pt>
                <c:pt idx="1217">
                  <c:v>42324</c:v>
                </c:pt>
                <c:pt idx="1218">
                  <c:v>42325</c:v>
                </c:pt>
                <c:pt idx="1219">
                  <c:v>42326</c:v>
                </c:pt>
                <c:pt idx="1220">
                  <c:v>42327</c:v>
                </c:pt>
                <c:pt idx="1221">
                  <c:v>42328</c:v>
                </c:pt>
                <c:pt idx="1222">
                  <c:v>42331</c:v>
                </c:pt>
                <c:pt idx="1223">
                  <c:v>42332</c:v>
                </c:pt>
                <c:pt idx="1224">
                  <c:v>42333</c:v>
                </c:pt>
                <c:pt idx="1225">
                  <c:v>42335</c:v>
                </c:pt>
                <c:pt idx="1226">
                  <c:v>42338</c:v>
                </c:pt>
                <c:pt idx="1227">
                  <c:v>42339</c:v>
                </c:pt>
                <c:pt idx="1228">
                  <c:v>42340</c:v>
                </c:pt>
                <c:pt idx="1229">
                  <c:v>42341</c:v>
                </c:pt>
                <c:pt idx="1230">
                  <c:v>42342</c:v>
                </c:pt>
                <c:pt idx="1231">
                  <c:v>42345</c:v>
                </c:pt>
                <c:pt idx="1232">
                  <c:v>42346</c:v>
                </c:pt>
                <c:pt idx="1233">
                  <c:v>42347</c:v>
                </c:pt>
                <c:pt idx="1234">
                  <c:v>42348</c:v>
                </c:pt>
                <c:pt idx="1235">
                  <c:v>42349</c:v>
                </c:pt>
                <c:pt idx="1236">
                  <c:v>42352</c:v>
                </c:pt>
                <c:pt idx="1237">
                  <c:v>42353</c:v>
                </c:pt>
                <c:pt idx="1238">
                  <c:v>42354</c:v>
                </c:pt>
                <c:pt idx="1239">
                  <c:v>42355</c:v>
                </c:pt>
                <c:pt idx="1240">
                  <c:v>42356</c:v>
                </c:pt>
                <c:pt idx="1241">
                  <c:v>42359</c:v>
                </c:pt>
                <c:pt idx="1242">
                  <c:v>42360</c:v>
                </c:pt>
                <c:pt idx="1243">
                  <c:v>42361</c:v>
                </c:pt>
                <c:pt idx="1244">
                  <c:v>42362</c:v>
                </c:pt>
                <c:pt idx="1245">
                  <c:v>42366</c:v>
                </c:pt>
                <c:pt idx="1246">
                  <c:v>42367</c:v>
                </c:pt>
                <c:pt idx="1247">
                  <c:v>42368</c:v>
                </c:pt>
                <c:pt idx="1248">
                  <c:v>42369</c:v>
                </c:pt>
                <c:pt idx="1249">
                  <c:v>42373</c:v>
                </c:pt>
                <c:pt idx="1250">
                  <c:v>42374</c:v>
                </c:pt>
                <c:pt idx="1251">
                  <c:v>42375</c:v>
                </c:pt>
                <c:pt idx="1252">
                  <c:v>42376</c:v>
                </c:pt>
                <c:pt idx="1253">
                  <c:v>42377</c:v>
                </c:pt>
                <c:pt idx="1254">
                  <c:v>42380</c:v>
                </c:pt>
                <c:pt idx="1255">
                  <c:v>42381</c:v>
                </c:pt>
                <c:pt idx="1256">
                  <c:v>42382</c:v>
                </c:pt>
                <c:pt idx="1257">
                  <c:v>42383</c:v>
                </c:pt>
                <c:pt idx="1258">
                  <c:v>42384</c:v>
                </c:pt>
                <c:pt idx="1259">
                  <c:v>42388</c:v>
                </c:pt>
                <c:pt idx="1260">
                  <c:v>42389</c:v>
                </c:pt>
                <c:pt idx="1261">
                  <c:v>42390</c:v>
                </c:pt>
                <c:pt idx="1262">
                  <c:v>42391</c:v>
                </c:pt>
                <c:pt idx="1263">
                  <c:v>42394</c:v>
                </c:pt>
                <c:pt idx="1264">
                  <c:v>42395</c:v>
                </c:pt>
                <c:pt idx="1265">
                  <c:v>42396</c:v>
                </c:pt>
                <c:pt idx="1266">
                  <c:v>42397</c:v>
                </c:pt>
                <c:pt idx="1267">
                  <c:v>42398</c:v>
                </c:pt>
                <c:pt idx="1268">
                  <c:v>42401</c:v>
                </c:pt>
                <c:pt idx="1269">
                  <c:v>42402</c:v>
                </c:pt>
                <c:pt idx="1270">
                  <c:v>42403</c:v>
                </c:pt>
                <c:pt idx="1271">
                  <c:v>42404</c:v>
                </c:pt>
                <c:pt idx="1272">
                  <c:v>42405</c:v>
                </c:pt>
                <c:pt idx="1273">
                  <c:v>42408</c:v>
                </c:pt>
                <c:pt idx="1274">
                  <c:v>42409</c:v>
                </c:pt>
                <c:pt idx="1275">
                  <c:v>42410</c:v>
                </c:pt>
                <c:pt idx="1276">
                  <c:v>42411</c:v>
                </c:pt>
                <c:pt idx="1277">
                  <c:v>42412</c:v>
                </c:pt>
                <c:pt idx="1278">
                  <c:v>42416</c:v>
                </c:pt>
                <c:pt idx="1279">
                  <c:v>42417</c:v>
                </c:pt>
                <c:pt idx="1280">
                  <c:v>42418</c:v>
                </c:pt>
                <c:pt idx="1281">
                  <c:v>42419</c:v>
                </c:pt>
                <c:pt idx="1282">
                  <c:v>42422</c:v>
                </c:pt>
                <c:pt idx="1283">
                  <c:v>42423</c:v>
                </c:pt>
                <c:pt idx="1284">
                  <c:v>42424</c:v>
                </c:pt>
                <c:pt idx="1285">
                  <c:v>42425</c:v>
                </c:pt>
                <c:pt idx="1286">
                  <c:v>42426</c:v>
                </c:pt>
                <c:pt idx="1287">
                  <c:v>42429</c:v>
                </c:pt>
              </c:numCache>
            </c:numRef>
          </c:cat>
          <c:val>
            <c:numRef>
              <c:f>Sheet1!$B$10:$B$1297</c:f>
              <c:numCache>
                <c:formatCode>0.00%</c:formatCode>
                <c:ptCount val="1288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  <c:pt idx="1168">
                  <c:v>1.8795999999999999</c:v>
                </c:pt>
                <c:pt idx="1169">
                  <c:v>1.883</c:v>
                </c:pt>
                <c:pt idx="1170">
                  <c:v>1.8888</c:v>
                </c:pt>
                <c:pt idx="1171">
                  <c:v>1.8896999999999999</c:v>
                </c:pt>
                <c:pt idx="1172">
                  <c:v>1.8896999999999999</c:v>
                </c:pt>
                <c:pt idx="1173">
                  <c:v>1.8896999999999999</c:v>
                </c:pt>
                <c:pt idx="1174">
                  <c:v>1.8896999999999999</c:v>
                </c:pt>
                <c:pt idx="1175">
                  <c:v>1.8896999999999999</c:v>
                </c:pt>
                <c:pt idx="1176">
                  <c:v>1.8904000000000001</c:v>
                </c:pt>
                <c:pt idx="1177">
                  <c:v>1.8995</c:v>
                </c:pt>
                <c:pt idx="1178">
                  <c:v>1.9089</c:v>
                </c:pt>
                <c:pt idx="1179">
                  <c:v>1.9097</c:v>
                </c:pt>
                <c:pt idx="1180">
                  <c:v>1.9397</c:v>
                </c:pt>
                <c:pt idx="1181">
                  <c:v>1.9623000000000002</c:v>
                </c:pt>
                <c:pt idx="1182">
                  <c:v>1.9630000000000001</c:v>
                </c:pt>
                <c:pt idx="1183">
                  <c:v>1.9759</c:v>
                </c:pt>
                <c:pt idx="1184">
                  <c:v>1.9703000000000002</c:v>
                </c:pt>
                <c:pt idx="1185">
                  <c:v>1.9683000000000002</c:v>
                </c:pt>
                <c:pt idx="1186">
                  <c:v>1.9648000000000001</c:v>
                </c:pt>
                <c:pt idx="1187">
                  <c:v>1.9184000000000001</c:v>
                </c:pt>
                <c:pt idx="1188">
                  <c:v>1.9077</c:v>
                </c:pt>
                <c:pt idx="1189">
                  <c:v>1.8994</c:v>
                </c:pt>
                <c:pt idx="1190">
                  <c:v>1.9016</c:v>
                </c:pt>
                <c:pt idx="1191">
                  <c:v>1.9011</c:v>
                </c:pt>
                <c:pt idx="1192">
                  <c:v>1.9004000000000001</c:v>
                </c:pt>
                <c:pt idx="1193">
                  <c:v>1.9049</c:v>
                </c:pt>
                <c:pt idx="1194">
                  <c:v>1.9033</c:v>
                </c:pt>
                <c:pt idx="1195">
                  <c:v>1.8883000000000001</c:v>
                </c:pt>
                <c:pt idx="1196">
                  <c:v>1.8862000000000001</c:v>
                </c:pt>
                <c:pt idx="1197">
                  <c:v>1.8922000000000001</c:v>
                </c:pt>
                <c:pt idx="1198">
                  <c:v>1.8989</c:v>
                </c:pt>
                <c:pt idx="1199">
                  <c:v>1.8956999999999999</c:v>
                </c:pt>
                <c:pt idx="1200">
                  <c:v>1.8976999999999999</c:v>
                </c:pt>
                <c:pt idx="1201">
                  <c:v>1.8989</c:v>
                </c:pt>
                <c:pt idx="1202">
                  <c:v>1.8958999999999999</c:v>
                </c:pt>
                <c:pt idx="1203">
                  <c:v>1.8969</c:v>
                </c:pt>
                <c:pt idx="1204">
                  <c:v>1.8964000000000001</c:v>
                </c:pt>
                <c:pt idx="1205">
                  <c:v>1.901</c:v>
                </c:pt>
                <c:pt idx="1206">
                  <c:v>1.9084000000000001</c:v>
                </c:pt>
                <c:pt idx="1207">
                  <c:v>1.9000000000000001</c:v>
                </c:pt>
                <c:pt idx="1208">
                  <c:v>1.9165000000000001</c:v>
                </c:pt>
                <c:pt idx="1209">
                  <c:v>1.9169</c:v>
                </c:pt>
                <c:pt idx="1210">
                  <c:v>1.9192</c:v>
                </c:pt>
                <c:pt idx="1211">
                  <c:v>1.9334</c:v>
                </c:pt>
                <c:pt idx="1212">
                  <c:v>1.9385000000000001</c:v>
                </c:pt>
                <c:pt idx="1213">
                  <c:v>1.9316</c:v>
                </c:pt>
                <c:pt idx="1214">
                  <c:v>1.9394</c:v>
                </c:pt>
                <c:pt idx="1215">
                  <c:v>1.9428000000000001</c:v>
                </c:pt>
                <c:pt idx="1216">
                  <c:v>1.9514</c:v>
                </c:pt>
                <c:pt idx="1217">
                  <c:v>1.9504000000000001</c:v>
                </c:pt>
                <c:pt idx="1218">
                  <c:v>1.9426000000000001</c:v>
                </c:pt>
                <c:pt idx="1219">
                  <c:v>1.9605000000000001</c:v>
                </c:pt>
                <c:pt idx="1220">
                  <c:v>1.9454</c:v>
                </c:pt>
                <c:pt idx="1221">
                  <c:v>1.9523000000000001</c:v>
                </c:pt>
                <c:pt idx="1222">
                  <c:v>1.9575</c:v>
                </c:pt>
                <c:pt idx="1223">
                  <c:v>1.9533</c:v>
                </c:pt>
                <c:pt idx="1224">
                  <c:v>1.9569000000000001</c:v>
                </c:pt>
                <c:pt idx="1225">
                  <c:v>1.9608000000000001</c:v>
                </c:pt>
                <c:pt idx="1226">
                  <c:v>1.9662000000000002</c:v>
                </c:pt>
                <c:pt idx="1227">
                  <c:v>1.9590000000000001</c:v>
                </c:pt>
                <c:pt idx="1228">
                  <c:v>1.9579</c:v>
                </c:pt>
                <c:pt idx="1229">
                  <c:v>1.9368000000000001</c:v>
                </c:pt>
                <c:pt idx="1230">
                  <c:v>1.9941000000000002</c:v>
                </c:pt>
                <c:pt idx="1231">
                  <c:v>1.9913000000000001</c:v>
                </c:pt>
                <c:pt idx="1232">
                  <c:v>1.9770000000000001</c:v>
                </c:pt>
                <c:pt idx="1233">
                  <c:v>1.9291</c:v>
                </c:pt>
                <c:pt idx="1234">
                  <c:v>1.9455</c:v>
                </c:pt>
                <c:pt idx="1235">
                  <c:v>1.9105000000000001</c:v>
                </c:pt>
                <c:pt idx="1236">
                  <c:v>1.9163000000000001</c:v>
                </c:pt>
                <c:pt idx="1237">
                  <c:v>1.9322000000000001</c:v>
                </c:pt>
                <c:pt idx="1238">
                  <c:v>1.9394</c:v>
                </c:pt>
                <c:pt idx="1239">
                  <c:v>1.9302000000000001</c:v>
                </c:pt>
                <c:pt idx="1240">
                  <c:v>1.9173</c:v>
                </c:pt>
                <c:pt idx="1241">
                  <c:v>1.9168000000000001</c:v>
                </c:pt>
                <c:pt idx="1242">
                  <c:v>1.9168000000000001</c:v>
                </c:pt>
                <c:pt idx="1243">
                  <c:v>1.9168000000000001</c:v>
                </c:pt>
                <c:pt idx="1244">
                  <c:v>1.9168000000000001</c:v>
                </c:pt>
                <c:pt idx="1245">
                  <c:v>1.9168000000000001</c:v>
                </c:pt>
                <c:pt idx="1246">
                  <c:v>1.9168000000000001</c:v>
                </c:pt>
                <c:pt idx="1247">
                  <c:v>1.9168000000000001</c:v>
                </c:pt>
                <c:pt idx="1248">
                  <c:v>1.9168000000000001</c:v>
                </c:pt>
                <c:pt idx="1249">
                  <c:v>1.9278</c:v>
                </c:pt>
                <c:pt idx="1250">
                  <c:v>1.9345000000000001</c:v>
                </c:pt>
                <c:pt idx="1251">
                  <c:v>1.9347000000000001</c:v>
                </c:pt>
                <c:pt idx="1252">
                  <c:v>1.9024000000000001</c:v>
                </c:pt>
                <c:pt idx="1253">
                  <c:v>1.8991</c:v>
                </c:pt>
                <c:pt idx="1254">
                  <c:v>1.9055</c:v>
                </c:pt>
                <c:pt idx="1255">
                  <c:v>1.8936999999999999</c:v>
                </c:pt>
                <c:pt idx="1256">
                  <c:v>1.8929</c:v>
                </c:pt>
                <c:pt idx="1257">
                  <c:v>1.911</c:v>
                </c:pt>
                <c:pt idx="1258">
                  <c:v>1.9344000000000001</c:v>
                </c:pt>
                <c:pt idx="1259">
                  <c:v>1.927</c:v>
                </c:pt>
                <c:pt idx="1260">
                  <c:v>1.9168000000000001</c:v>
                </c:pt>
                <c:pt idx="1261">
                  <c:v>1.9285000000000001</c:v>
                </c:pt>
                <c:pt idx="1262">
                  <c:v>1.8994</c:v>
                </c:pt>
                <c:pt idx="1263">
                  <c:v>1.9366000000000001</c:v>
                </c:pt>
                <c:pt idx="1264">
                  <c:v>1.9069</c:v>
                </c:pt>
                <c:pt idx="1265">
                  <c:v>1.9402000000000001</c:v>
                </c:pt>
                <c:pt idx="1266">
                  <c:v>1.9382000000000001</c:v>
                </c:pt>
                <c:pt idx="1267">
                  <c:v>1.9291</c:v>
                </c:pt>
                <c:pt idx="1268">
                  <c:v>1.9198</c:v>
                </c:pt>
                <c:pt idx="1269">
                  <c:v>1.9118999999999999</c:v>
                </c:pt>
                <c:pt idx="1270">
                  <c:v>1.9188000000000001</c:v>
                </c:pt>
                <c:pt idx="1271">
                  <c:v>1.9248000000000001</c:v>
                </c:pt>
                <c:pt idx="1272">
                  <c:v>1.9227000000000001</c:v>
                </c:pt>
                <c:pt idx="1273">
                  <c:v>1.9256</c:v>
                </c:pt>
                <c:pt idx="1274">
                  <c:v>1.9273</c:v>
                </c:pt>
                <c:pt idx="1275">
                  <c:v>1.9330000000000001</c:v>
                </c:pt>
                <c:pt idx="1276">
                  <c:v>1.9204000000000001</c:v>
                </c:pt>
                <c:pt idx="1277">
                  <c:v>1.9873000000000001</c:v>
                </c:pt>
                <c:pt idx="1278">
                  <c:v>1.9687000000000001</c:v>
                </c:pt>
                <c:pt idx="1279">
                  <c:v>1.9477</c:v>
                </c:pt>
                <c:pt idx="1280">
                  <c:v>1.9566000000000001</c:v>
                </c:pt>
                <c:pt idx="1281">
                  <c:v>1.9695</c:v>
                </c:pt>
                <c:pt idx="1282">
                  <c:v>1.9384000000000001</c:v>
                </c:pt>
                <c:pt idx="1283">
                  <c:v>1.9553</c:v>
                </c:pt>
                <c:pt idx="1284">
                  <c:v>1.9643000000000002</c:v>
                </c:pt>
                <c:pt idx="1285">
                  <c:v>1.9695</c:v>
                </c:pt>
                <c:pt idx="1286">
                  <c:v>1.9678</c:v>
                </c:pt>
                <c:pt idx="1287">
                  <c:v>1.9741000000000002</c:v>
                </c:pt>
              </c:numCache>
            </c:numRef>
          </c:val>
        </c:ser>
        <c:dLbls/>
        <c:axId val="67861120"/>
        <c:axId val="71635328"/>
      </c:areaChart>
      <c:dateAx>
        <c:axId val="67861120"/>
        <c:scaling>
          <c:orientation val="minMax"/>
        </c:scaling>
        <c:axPos val="b"/>
        <c:numFmt formatCode="m/d/yy" sourceLinked="1"/>
        <c:tickLblPos val="nextTo"/>
        <c:crossAx val="71635328"/>
        <c:crosses val="autoZero"/>
        <c:auto val="1"/>
        <c:lblOffset val="100"/>
        <c:baseTimeUnit val="days"/>
      </c:dateAx>
      <c:valAx>
        <c:axId val="71635328"/>
        <c:scaling>
          <c:orientation val="minMax"/>
        </c:scaling>
        <c:axPos val="l"/>
        <c:majorGridlines/>
        <c:numFmt formatCode="0.00%" sourceLinked="1"/>
        <c:tickLblPos val="nextTo"/>
        <c:crossAx val="67861120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Squeeze!!”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CA, March 2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trading place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600200"/>
            <a:ext cx="5498739" cy="314724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–The Most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Statistic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+10,000 to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2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2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b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 Downtrend Lives!-Show Me the Recession!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Screen Shot 2016-02-13 at 11.44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77350"/>
            <a:ext cx="7264400" cy="4723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Stalling at the Highs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533400" y="12192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*Global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“RISK ON” move causes bond prices to back off quickly, yields to rise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*$5.5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trillion in global debt now has negative interest rates, a quarter of the world supply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*10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Japanese government bonds now yielding only -0.8%</a:t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*Bond yields have now fallen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basis points since Fed rate rise, unbelievable!</a:t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*Foreigners pouring rivers of</a:t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money into the US as a safe haven</a:t>
            </a:r>
            <a: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*Non energy junk is starting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to offer real value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person-in-red-striped-shirt-falling-off-of-hor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886200"/>
            <a:ext cx="3168396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1.83%</a:t>
            </a:r>
            <a:br>
              <a:rPr lang="en-US" sz="2400" dirty="0" smtClean="0"/>
            </a:br>
            <a:r>
              <a:rPr lang="en-US" sz="1800" dirty="0" smtClean="0"/>
              <a:t>The Reversal is In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ETF (TLT) 1.83%</a:t>
            </a:r>
            <a:br>
              <a:rPr lang="en-US" sz="2400" dirty="0" smtClean="0"/>
            </a:br>
            <a:r>
              <a:rPr lang="en-US" sz="1800" dirty="0" smtClean="0"/>
              <a:t>The Reversal is In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0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9.22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Great Risk Coincident Indicator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9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)-Not Yet the Big Trade of 2016?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“BUY” Territory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89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8.39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1.35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-New High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to safety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675887" cy="505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-Short Covering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228600" y="12954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*West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Texas bounce allows oil and commodity stocks to lead a ferocious short covering rally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*Big institutions and hedge funds on bank shares to lead the next cycle upward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*Rally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was mostly short covering on declining volume, and another retest of higher lows is in the cards for March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*The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“Narrowing Wedge” scenario is playing out, with a big triangle formation setting up over the next six months, with lowe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r highs and higher lows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between 1812 and 2000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*Election is starting to have a drag on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stock prices, with uncertainty rising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*A Trump win would trigger a 1929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or 1987 style market crash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trading plac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267200"/>
            <a:ext cx="4127139" cy="236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500-Short Squeeze!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2/$173-$178 and 2/$176-$181 vertical bull call spread expired at max profit</a:t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3/$170-$175 vertical bull call spread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$198-$203 vertical bear put spread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78000"/>
            <a:ext cx="7874000" cy="477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Big Profits in Dire Market Conditions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533400" y="1722437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20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1.23</a:t>
            </a:r>
            <a:r>
              <a:rPr lang="en-US" sz="220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  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*February 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+3.96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FINAL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-1.54%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MTD</a:t>
            </a:r>
            <a:r>
              <a:rPr lang="en-US" sz="2400" b="1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*September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11.99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   *October Final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-6.19%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   *November MTD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5.78%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   *December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-4.94%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*2016 Year to Date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+5.73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</a:t>
            </a:r>
            <a:r>
              <a:rPr lang="en-US" sz="20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-2.2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41.68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0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+197.41%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2.00</a:t>
            </a:r>
            <a:r>
              <a:rPr lang="en-US" sz="2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% short of all-time high</a:t>
            </a:r>
            <a:br>
              <a:rPr lang="en-US" sz="2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37.60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20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828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500-The Really Long View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Bottom That Held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315200" cy="477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800" y="3200400"/>
            <a:ext cx="114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$1740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6449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Support Bunching Around $15,500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5600"/>
            <a:ext cx="7874000" cy="477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-Break of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0-Day Moving Average!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where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traders will pour back into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01800"/>
            <a:ext cx="7874000" cy="477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Spike is Here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Bailed BECAUSE OF TRACKING ERROR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22353"/>
            <a:ext cx="6734456" cy="550704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MSFT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1/$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0-$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52.50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bull call debit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39581" cy="5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24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0034"/>
            <a:ext cx="6529403" cy="53393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XTN)-Another 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6809" y="152400"/>
            <a:ext cx="54595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Running Aggressive Risk Management</a:t>
            </a:r>
            <a:br>
              <a:rPr lang="en-US" sz="2000" dirty="0" smtClean="0"/>
            </a:br>
            <a:r>
              <a:rPr lang="en-US" sz="2000" dirty="0" smtClean="0"/>
              <a:t>for great returns-March 1, 2016 Position Sheet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284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dirty="0" smtClean="0"/>
              <a:t>7.65% YTD</a:t>
            </a:r>
            <a:endParaRPr lang="en-US" sz="2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5414305"/>
              </p:ext>
            </p:extLst>
          </p:nvPr>
        </p:nvGraphicFramePr>
        <p:xfrm>
          <a:off x="5105400" y="3048000"/>
          <a:ext cx="374015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4347161"/>
              </p:ext>
            </p:extLst>
          </p:nvPr>
        </p:nvGraphicFramePr>
        <p:xfrm>
          <a:off x="685800" y="1828800"/>
          <a:ext cx="3541368" cy="4525971"/>
        </p:xfrm>
        <a:graphic>
          <a:graphicData uri="http://schemas.openxmlformats.org/drawingml/2006/table">
            <a:tbl>
              <a:tblPr/>
              <a:tblGrid>
                <a:gridCol w="2382086"/>
                <a:gridCol w="1159282"/>
              </a:tblGrid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3/$177-$182 calls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3/$176-$181 call spread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3/$89-$92 put spread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3/$201-$204 put spread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4/$182 puts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(GLD) 3/$107-$112 call spread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)-A Political Football in 2016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6654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874000" cy="477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KBW Bank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 a trend line going back to 2009-Triggered monster rally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56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28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Palo Alto Networks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Obama asks for $19 Billion of Cyber Security Upgrades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399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to Buy on a dip-Will bounce back fastest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iPhone production cut 30%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waiting for the next real catalyst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after Q1 earnings in April to avoid post Christmas dip, $105 billion stock buy backs done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Entry Point setting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Load the boat at $46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“RISK ON”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 Short Covering Rally Crushes the Market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7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$SSEC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Bad Boy Market and font of volatility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776528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Method to My </a:t>
            </a:r>
            <a:r>
              <a:rPr lang="en-US" sz="3600" b="1" i="1" dirty="0" smtClean="0"/>
              <a:t>Madness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A Very Wide Large Short Strangle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with multiple cross hedges</a:t>
            </a:r>
            <a:br>
              <a:rPr lang="en-US" sz="2000" dirty="0" smtClean="0"/>
            </a:br>
            <a:r>
              <a:rPr lang="en-US" sz="2000" dirty="0" smtClean="0"/>
              <a:t>The bottom line: sleep well at night with low volatility and big profits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951037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*Deep in-the-money (SPY) call spreads hedge the deep in-the-money (SPY) put spreads and </a:t>
            </a:r>
            <a:r>
              <a:rPr lang="en-US" sz="2000" b="1" i="1" dirty="0" smtClean="0">
                <a:solidFill>
                  <a:schemeClr val="tx1"/>
                </a:solidFill>
              </a:rPr>
              <a:t>visa versa  </a:t>
            </a:r>
            <a:r>
              <a:rPr lang="en-US" sz="2000" dirty="0" smtClean="0">
                <a:solidFill>
                  <a:schemeClr val="tx1"/>
                </a:solidFill>
              </a:rPr>
              <a:t>by bringing in extra income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*(SPY) 4/$182 outright  puts</a:t>
            </a:r>
            <a:r>
              <a:rPr lang="en-US" sz="2000" dirty="0"/>
              <a:t> </a:t>
            </a:r>
            <a:r>
              <a:rPr lang="en-US" sz="2000" dirty="0" smtClean="0"/>
              <a:t>hedge the </a:t>
            </a:r>
            <a:r>
              <a:rPr lang="en-US" sz="2000" dirty="0"/>
              <a:t>the deep in-the-money (</a:t>
            </a:r>
            <a:r>
              <a:rPr lang="en-US" sz="2000" dirty="0" smtClean="0"/>
              <a:t>SPY</a:t>
            </a:r>
            <a:r>
              <a:rPr lang="en-US" sz="2000" dirty="0"/>
              <a:t>) </a:t>
            </a:r>
            <a:r>
              <a:rPr lang="en-US" sz="2000" dirty="0" smtClean="0"/>
              <a:t>call spreads and provide flash crash insurance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*Short (</a:t>
            </a:r>
            <a:r>
              <a:rPr lang="en-US" sz="2000" dirty="0"/>
              <a:t>FXY) and (FXE) hedges </a:t>
            </a:r>
            <a:r>
              <a:rPr lang="en-US" sz="2000" dirty="0" smtClean="0">
                <a:solidFill>
                  <a:schemeClr val="tx1"/>
                </a:solidFill>
              </a:rPr>
              <a:t>deep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in-the-money (SPY) call spreads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/>
              <a:t>*(FXY) and (FXE) hedges the </a:t>
            </a:r>
            <a:r>
              <a:rPr lang="en-US" sz="2000" dirty="0" smtClean="0">
                <a:solidFill>
                  <a:schemeClr val="tx1"/>
                </a:solidFill>
              </a:rPr>
              <a:t>the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deep in-the-</a:t>
            </a:r>
            <a:r>
              <a:rPr lang="en-US" sz="2000" dirty="0" smtClean="0">
                <a:solidFill>
                  <a:schemeClr val="tx1"/>
                </a:solidFill>
              </a:rPr>
              <a:t>money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(SPY</a:t>
            </a:r>
            <a:r>
              <a:rPr lang="en-US" sz="2000" dirty="0">
                <a:solidFill>
                  <a:schemeClr val="tx1"/>
                </a:solidFill>
              </a:rPr>
              <a:t>) put spreads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smtClean="0"/>
              <a:t>(</a:t>
            </a:r>
            <a:r>
              <a:rPr lang="en-US" sz="2000" dirty="0"/>
              <a:t>SPY) 4/$182 outright  puts </a:t>
            </a:r>
          </a:p>
        </p:txBody>
      </p:sp>
      <p:pic>
        <p:nvPicPr>
          <p:cNvPr id="4" name="Picture 3" descr="IMG_45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657600"/>
            <a:ext cx="22993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166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oil and commodity bounce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56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030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-”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Brexit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*”</a:t>
            </a:r>
            <a:r>
              <a:rPr lang="en-US" sz="20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Brexit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destroys the British pound on EC exit prospect, down 10% in a week,  referendum is June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23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, plan that summer vacation,</a:t>
            </a:r>
            <a:r>
              <a:rPr lang="en-US" sz="20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IS DRAGGING DOWN THE EURO FOR THE SHORT TERM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*Expect more Japanese QE because the yen at this level will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economy, but BOJ already owns 77% of outstanding government debt,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SELL YEN!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*Commodity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rebound breathes new life into commodity currencies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*Slow improvement in European economies could lend further Euro support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*With no interest rate moves anywhere,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this could be a year of low volatility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for currencies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Weak Chinese economy has made shorting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the Yuan a new hedge fund favorite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47244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054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Pound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Political Disaster!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763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(EUO)-Short a Double Position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stopped out of long</a:t>
            </a:r>
            <a:r>
              <a:rPr lang="en-US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(FXE) 3/$103-$106 vertical bull call spread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“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Brexit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fears, prospect of more QWE next week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558472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9778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One Year High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(FXY) $89-$92 vertical bear put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spread- expires in 12 days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0798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Rebound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65911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98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(CYB)-Sell Rallies on Weakening Economy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Hedge Fund Favorite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9029"/>
            <a:ext cx="6838830" cy="51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3250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is Everywhere-Probing for a Bottom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381000" y="1219200"/>
            <a:ext cx="8153399" cy="684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800" dirty="0" smtClean="0">
                <a:solidFill>
                  <a:schemeClr val="tx1"/>
                </a:solidFill>
              </a:rPr>
              <a:t>*Saudi oil minister Ali al-Naimi says output cuts “ridiculous”, but prices rally 20% anyway, Putin calling for more producer meetings-boosting prices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*Total US oil stocks at an all time high at 249 million barrels, and the trend is still up, despite weekly volatility, latest week aggregate is up 7.4 million barrels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*Iran joins production capping agreement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*Devon Energy issues 69 million shares at $19 to raise capital down 70% from </a:t>
            </a:r>
            <a:r>
              <a:rPr lang="en-US" sz="1800" dirty="0" smtClean="0"/>
              <a:t>the top, 15% of the float, oversubscribed 3:1, another bottoming sign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*US rigs finally fall sharply, down 49 to 439</a:t>
            </a:r>
            <a:br>
              <a:rPr lang="en-US" sz="1800" dirty="0" smtClean="0"/>
            </a:br>
            <a:r>
              <a:rPr lang="en-US" sz="1800" dirty="0" smtClean="0"/>
              <a:t> in only two weeks, down from the 1,600 top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*Russia can’t cap wells because they aren’t</a:t>
            </a:r>
            <a:br>
              <a:rPr lang="en-US" sz="1800" dirty="0" smtClean="0"/>
            </a:br>
            <a:r>
              <a:rPr lang="en-US" sz="1800" dirty="0" smtClean="0"/>
              <a:t> insulated, the must continue to over produce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*Continental Resources closes Bakken fracking</a:t>
            </a:r>
            <a:br>
              <a:rPr lang="en-US" sz="1800" dirty="0" smtClean="0"/>
            </a:br>
            <a:r>
              <a:rPr lang="en-US" sz="1800" dirty="0" smtClean="0"/>
              <a:t>operations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Screen Shot 2016-02-27 at 12.2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267200"/>
            <a:ext cx="2696066" cy="2438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 Bottom Until later in 2016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“W” is In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69442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5/$8.00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41.68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0924551"/>
              </p:ext>
            </p:extLst>
          </p:nvPr>
        </p:nvGraphicFramePr>
        <p:xfrm>
          <a:off x="609600" y="17526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44905" cy="533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Alerian MLP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AMLP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-11.39% Yield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Basket Approach is the Only Safe Play here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613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69" y="1143000"/>
            <a:ext cx="7346831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" y="1066800"/>
            <a:ext cx="734683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Buffet Favorite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62% from the top-just cut dividend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4554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090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 on Warm Winter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66" y="1143000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Copper-Trying to Forge a Bottom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41" y="1066800"/>
            <a:ext cx="7346831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Doubled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 $3 bottom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Bull Lives!-Buy Dips!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457200" y="11890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*Global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panic piles new cash into gold, gold shares (GDX) rocket 40%-100%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*Upside break of 200 day moving average signals new bull market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*No new Indian import duties triggers new wave of buying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*Production peaked in Q4, will decline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for years, 3% in 2016 and 15%-20%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over 3-4 years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as no new mines come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on stream and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ore grades fall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*Spec position leaps from flat to a 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large long in a very short time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he new bull market here!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Macintosh HD:Users:randybronte:Desktop:DSCN03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213735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(GLD)-Nailed the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Breakout!!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the $95-$100 vertical bull call debit spread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$107-$112 vertical bull call spread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4572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+37.60%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706343"/>
              </p:ext>
            </p:extLst>
          </p:nvPr>
        </p:nvGraphicFramePr>
        <p:xfrm>
          <a:off x="685800" y="17526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09617"/>
            <a:ext cx="7390921" cy="559598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66" y="1066800"/>
            <a:ext cx="734683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)-Finally Kicks In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Volkswagen Effect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chapter of the “Clean Diesel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Scandal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08" y="1143000"/>
            <a:ext cx="734683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Non Diesel Play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464245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95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8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US" sz="2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Nino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533400" y="11430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>*Agriculture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 is becoming the next energy crisis, as persistently low prices sink farm incomes to the 2002 lows.</a:t>
            </a:r>
            <a:r>
              <a:rPr lang="en-US" sz="1800" u="none" strike="noStrike" cap="none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*Current prices for corn, wheat, and soybeans now lower than the cost of production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*Dollar still demolishing US exports,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US wheat is shut out of global market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*Warm winter is presaging another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 record year</a:t>
            </a:r>
            <a:r>
              <a:rPr lang="en-US" sz="1800" dirty="0"/>
              <a:t> </a:t>
            </a:r>
            <a:r>
              <a:rPr lang="en-US" sz="1800" i="0" u="none" strike="noStrike" cap="none" dirty="0" smtClean="0">
                <a:sym typeface="Arial"/>
              </a:rPr>
              <a:t>for crop production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b="1" i="0" u="none" strike="noStrike" cap="none" dirty="0" smtClean="0">
                <a:sym typeface="Arial"/>
              </a:rPr>
              <a:t>*US loses No. wheat export</a:t>
            </a:r>
            <a:br>
              <a:rPr lang="en-US" sz="1800" b="1" i="0" u="none" strike="noStrike" cap="none" dirty="0" smtClean="0">
                <a:sym typeface="Arial"/>
              </a:rPr>
            </a:br>
            <a:r>
              <a:rPr lang="en-US" sz="1800" b="1" i="0" u="none" strike="noStrike" cap="none" dirty="0" smtClean="0">
                <a:sym typeface="Arial"/>
              </a:rPr>
              <a:t>position to Canada because of</a:t>
            </a:r>
            <a:br>
              <a:rPr lang="en-US" sz="1800" b="1" i="0" u="none" strike="noStrike" cap="none" dirty="0" smtClean="0">
                <a:sym typeface="Arial"/>
              </a:rPr>
            </a:br>
            <a:r>
              <a:rPr lang="en-US" sz="1800" b="1" i="0" u="none" strike="noStrike" cap="none" dirty="0" smtClean="0">
                <a:sym typeface="Arial"/>
              </a:rPr>
              <a:t>strong dollar</a:t>
            </a:r>
            <a:br>
              <a:rPr lang="en-US" sz="1800" b="1" i="0" u="none" strike="noStrike" cap="none" dirty="0" smtClean="0">
                <a:sym typeface="Arial"/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*No trade, there are NO fish to fry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India-wheat-st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429000"/>
            <a:ext cx="4000500" cy="266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30" y="1270000"/>
            <a:ext cx="6877170" cy="520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21" y="11430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New Lows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Last Bull Market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381000" y="1112837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*January existing home sales up 11% YOY to an annualized 5.47 million units, a rebound for the new mortgage rules slow down, but new homes down -9.2%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*Inventories hit a seven year low at a 5.8 month supply, median prices up 8.8% YOY,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*US Housing inventory at a 30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ear low, impossible to buy a home in a good school district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*We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are still 40% below normalized housing starts, meaning new construction has to double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*Millennials are finally having kids, so new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household formation is about to take off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*Case Shiller S&amp;P 500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National index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continues upward grind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ultramodern-sleek-simple-house-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038600"/>
            <a:ext cx="3033409" cy="24370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Term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457200" y="1265237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*It took only a few positive economic data points to flip the market from ‘RISK OFF” to ‘RISK ON” and trigger a massive short covering rally, but another downside test is coming in March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*World breaks out with QE fever and negative interest rates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(NIRP)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*Oil and commodities put in “A” bottom, but not “THE” bottom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*US stocks have now defined the 2016 wedge formation between (SPX) 1812 and 2000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, will take 6 for months to resolve to the upside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*No chance of any more Fed rate hikes this year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*Gold is the best performing asset class of 2016, at one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point up 20%,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since December, the bull market is back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*Dollar is DOA, better trades elsewhere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*El Nino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gives no respite to the ags</a:t>
            </a:r>
            <a:endParaRPr lang="en-US" sz="1800" b="1" i="1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935049"/>
            <a:ext cx="2316861" cy="25419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 </a:t>
            </a:r>
            <a:r>
              <a:rPr lang="en-US" sz="24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accelerating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CSYoYDe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411379"/>
            <a:ext cx="7565023" cy="521802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1800" dirty="0" smtClean="0"/>
              <a:t>(DHI), (LEN), (PHM), (TOL), (NVR)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457200" y="1905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latin typeface="Calibri"/>
                <a:ea typeface="Calibri"/>
                <a:cs typeface="Calibri"/>
                <a:sym typeface="Calibri"/>
              </a:rPr>
              <a:t>sell rallies, but buy the capitulation days too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top is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dirty="0" smtClean="0">
                <a:latin typeface="Calibri"/>
                <a:ea typeface="Calibri"/>
                <a:cs typeface="Calibri"/>
                <a:sym typeface="Calibri"/>
              </a:rPr>
              <a:t>sell rallies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, buy (TBT)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bottom is coming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on rallies, 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buy on dips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1" dirty="0" smtClean="0">
                <a:latin typeface="Calibri"/>
                <a:ea typeface="Calibri"/>
                <a:cs typeface="Calibri"/>
                <a:sym typeface="Calibri"/>
              </a:rPr>
              <a:t>buy on dips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-sell short spikes over $25 through (XIV)</a:t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–stand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aside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 avoid the disaster</a:t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5720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278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9906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16,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$1,500 Upgrade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 Day Trader Service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828800" y="15240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787128"/>
            <a:ext cx="7696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Buys:</a:t>
            </a:r>
          </a:p>
          <a:p>
            <a:endParaRPr lang="en-US" sz="1800" b="1" dirty="0"/>
          </a:p>
          <a:p>
            <a:r>
              <a:rPr lang="is-IS" sz="1800" b="1" dirty="0"/>
              <a:t>Alphabet (GOOGL)        $730          Target to $782</a:t>
            </a:r>
          </a:p>
          <a:p>
            <a:r>
              <a:rPr lang="is-IS" sz="1800" b="1" dirty="0"/>
              <a:t>First Solar (FSLR)        </a:t>
            </a:r>
            <a:r>
              <a:rPr lang="is-IS" sz="1800" b="1" dirty="0" smtClean="0"/>
              <a:t> $</a:t>
            </a:r>
            <a:r>
              <a:rPr lang="is-IS" sz="1800" b="1" dirty="0"/>
              <a:t>65          </a:t>
            </a:r>
            <a:r>
              <a:rPr lang="is-IS" sz="1800" b="1" dirty="0" smtClean="0"/>
              <a:t>   Target </a:t>
            </a:r>
            <a:r>
              <a:rPr lang="is-IS" sz="1800" b="1" dirty="0"/>
              <a:t>to $73</a:t>
            </a:r>
          </a:p>
          <a:p>
            <a:r>
              <a:rPr lang="is-IS" sz="1800" b="1" dirty="0"/>
              <a:t>B &amp; G Foods (BGS)       </a:t>
            </a:r>
            <a:r>
              <a:rPr lang="is-IS" sz="1800" b="1" dirty="0" smtClean="0"/>
              <a:t>$</a:t>
            </a:r>
            <a:r>
              <a:rPr lang="is-IS" sz="1800" b="1" dirty="0"/>
              <a:t>35.10 *     </a:t>
            </a:r>
            <a:r>
              <a:rPr lang="is-IS" sz="1800" b="1" dirty="0" smtClean="0"/>
              <a:t>Target </a:t>
            </a:r>
            <a:r>
              <a:rPr lang="is-IS" sz="1800" b="1" dirty="0"/>
              <a:t>to $41</a:t>
            </a:r>
          </a:p>
          <a:p>
            <a:r>
              <a:rPr lang="en-US" sz="1800" b="1" dirty="0" smtClean="0"/>
              <a:t> </a:t>
            </a:r>
            <a:r>
              <a:rPr lang="en-US" sz="1800" b="1" dirty="0" smtClean="0"/>
              <a:t>    </a:t>
            </a:r>
            <a:r>
              <a:rPr lang="en-US" sz="1800" b="1" dirty="0" smtClean="0"/>
              <a:t>Buy </a:t>
            </a:r>
            <a:r>
              <a:rPr lang="en-US" sz="1800" b="1" dirty="0"/>
              <a:t>on Stop at $35.10, limit of $35.30</a:t>
            </a:r>
          </a:p>
          <a:p>
            <a:r>
              <a:rPr lang="is-IS" sz="1800" b="1" dirty="0"/>
              <a:t>Chubb, Ltd (CB)             </a:t>
            </a:r>
            <a:r>
              <a:rPr lang="is-IS" sz="1800" b="1" dirty="0" smtClean="0"/>
              <a:t>$</a:t>
            </a:r>
            <a:r>
              <a:rPr lang="is-IS" sz="1800" b="1" dirty="0"/>
              <a:t>117          Target to $120</a:t>
            </a:r>
          </a:p>
          <a:p>
            <a:r>
              <a:rPr lang="is-IS" sz="1800" b="1" dirty="0"/>
              <a:t>Clorox (CLX)                </a:t>
            </a:r>
            <a:r>
              <a:rPr lang="is-IS" sz="1800" b="1" dirty="0" smtClean="0"/>
              <a:t>   $</a:t>
            </a:r>
            <a:r>
              <a:rPr lang="is-IS" sz="1800" b="1" dirty="0"/>
              <a:t>125          Target to $132</a:t>
            </a:r>
          </a:p>
          <a:p>
            <a:endParaRPr lang="is-IS" sz="1800" b="1" dirty="0"/>
          </a:p>
          <a:p>
            <a:r>
              <a:rPr lang="en-US" sz="2000" b="1" u="sng" dirty="0"/>
              <a:t>Sells:</a:t>
            </a:r>
          </a:p>
          <a:p>
            <a:endParaRPr lang="en-US" sz="1800" b="1" dirty="0"/>
          </a:p>
          <a:p>
            <a:r>
              <a:rPr lang="is-IS" sz="1800" b="1" dirty="0"/>
              <a:t>Alibaba (BABA)                $74          Target to $68</a:t>
            </a:r>
          </a:p>
          <a:p>
            <a:r>
              <a:rPr lang="is-IS" sz="1800" b="1" dirty="0"/>
              <a:t>Anacor Pharm (ANAC)     </a:t>
            </a:r>
            <a:r>
              <a:rPr lang="is-IS" sz="1800" b="1" dirty="0" smtClean="0"/>
              <a:t>$</a:t>
            </a:r>
            <a:r>
              <a:rPr lang="is-IS" sz="1800" b="1" dirty="0"/>
              <a:t>70          Target to $58</a:t>
            </a:r>
          </a:p>
          <a:p>
            <a:r>
              <a:rPr lang="is-IS" sz="1800" b="1" dirty="0"/>
              <a:t>Jack in the Box (JACK)    </a:t>
            </a:r>
            <a:r>
              <a:rPr lang="is-IS" sz="1800" b="1" dirty="0" smtClean="0"/>
              <a:t>$</a:t>
            </a:r>
            <a:r>
              <a:rPr lang="is-IS" sz="1800" b="1" dirty="0"/>
              <a:t>72          Target to $63</a:t>
            </a:r>
          </a:p>
          <a:p>
            <a:r>
              <a:rPr lang="is-IS" sz="1800" b="1" dirty="0"/>
              <a:t>Linkedin (LNKD)               </a:t>
            </a:r>
            <a:r>
              <a:rPr lang="is-IS" sz="1800" b="1" dirty="0" smtClean="0"/>
              <a:t>$</a:t>
            </a:r>
            <a:r>
              <a:rPr lang="is-IS" sz="1800" b="1" dirty="0"/>
              <a:t>140        </a:t>
            </a:r>
            <a:r>
              <a:rPr lang="is-IS" sz="1800" b="1" dirty="0" smtClean="0"/>
              <a:t>Target </a:t>
            </a:r>
            <a:r>
              <a:rPr lang="is-IS" sz="1800" b="1" dirty="0"/>
              <a:t>to $100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Economy-QE Again!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Immaculate Correction-Bear Market With No Recession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381000" y="12192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GDP Q4 GDP revised up from 0.7% to 1.0%, but US consumer confidence nosedives to 92.2, the lowest since July, as stock market negative wealth effect kicks in, Chicago February PMI plunges from 55.6 to 47.6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*Jobs are still rocking, with 4.9% unemployment and weekly jobless claims at decade lows, is the most important coincident indicator to consider.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*Oil crash is having an outsized effect on US economy. It only accounts for 2% of GDP, but  generated 70% of industrial capacity growth during 2009-14. in 2015 it fell 35%, giving us a 2% GDP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*A recession has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occurred in the face of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FALLING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oil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prices,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interest rates, or a 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foreign economies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*China QE as bank reserve requirements eased and industrial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profits fall by 2.3% in 2015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in H2 2016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once we get through New Year effects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uncle_sam_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962400"/>
            <a:ext cx="1997940" cy="2590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9125</TotalTime>
  <Words>759</Words>
  <Application>Microsoft Office PowerPoint</Application>
  <PresentationFormat>On-screen Show (4:3)</PresentationFormat>
  <Paragraphs>127</Paragraphs>
  <Slides>73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The Mad Hedge Fund Trader “Short Squeeze!!”</vt:lpstr>
      <vt:lpstr>Trade Alert Performance Making Big Profits in Dire Market Conditions</vt:lpstr>
      <vt:lpstr>Slide 2</vt:lpstr>
      <vt:lpstr>The Method to My Madness A Very Wide Large Short Strangle with multiple cross hedges The bottom line: sleep well at night with low volatility and big profits</vt:lpstr>
      <vt:lpstr>Paid Subscriber Trailing 12 Month Audited Return +41.68%</vt:lpstr>
      <vt:lpstr>Slide 5</vt:lpstr>
      <vt:lpstr>Short Term Strategy Outlook-</vt:lpstr>
      <vt:lpstr>The Bill Davis View A $1,500 Upgrade for the Mad Day Trader Service </vt:lpstr>
      <vt:lpstr>The Global Economy-QE Again! The Immaculate Correction-Bear Market With No Recession</vt:lpstr>
      <vt:lpstr>Weekly Jobless Claims –The Most Important Statistic  +10,000 to 272,000 The Downtrend Lives!-Show Me the Recession!</vt:lpstr>
      <vt:lpstr>Bonds-Stalling at the Highs</vt:lpstr>
      <vt:lpstr>Ten Year Treasury Yield ($TNX) 1.83% The Reversal is In</vt:lpstr>
      <vt:lpstr>Ten Year Treasury ETF (TLT) 1.83% The Reversal is In</vt:lpstr>
      <vt:lpstr>Junk Bonds (HYG) 9.22% Yield A Great Risk Coincident Indicator</vt:lpstr>
      <vt:lpstr>2X Short Treasuries (TBT)-Not Yet the Big Trade of 2016? Back in “BUY” Territory </vt:lpstr>
      <vt:lpstr>Emerging Market Debt (ELD) 8.39% Yield- </vt:lpstr>
      <vt:lpstr>Municipal Bonds (MUB)-1.35% yield-New High  Mix of AAA, AA, and A rated bonds-flight to safety</vt:lpstr>
      <vt:lpstr>Stocks-Short Covering</vt:lpstr>
      <vt:lpstr>S&amp;P 500-Short Squeeze! long 2/$173-$178 and 2/$176-$181 vertical bull call spread expired at max profit took profits on long 3/$170-$175 vertical bull call spread $198-$203 vertical bear put spread</vt:lpstr>
      <vt:lpstr>S&amp;P 500-The Really Long View The Bottom That Held </vt:lpstr>
      <vt:lpstr> Dow Average-Major Support Bunching Around $15,500 </vt:lpstr>
      <vt:lpstr>NASDAQ (QQQ)-Break of 500-Day Moving Average! Is where traders will pour back into</vt:lpstr>
      <vt:lpstr>(VIX)-The Spike is Here</vt:lpstr>
      <vt:lpstr>(XIV)-Velocity Shares Daily Inverse VIX Short Term ETN Bailed BECAUSE OF TRACKING ERROR</vt:lpstr>
      <vt:lpstr>Russell 2000 (IWM)- </vt:lpstr>
      <vt:lpstr>Technology Sector SPDR (XLK), (ROM) (AAPL), (MSFT), (VZ), (T), (FB), (IBM)  </vt:lpstr>
      <vt:lpstr>Microsoft (MSFT) took profits on long the 1/$50-$52.50 vertical bull call debit spread</vt:lpstr>
      <vt:lpstr>Industrials Sector SPDR (XLI)-Dow Mainstay (GE), (MMM), (UNP), (UTX), (BA), (HON)</vt:lpstr>
      <vt:lpstr>Transports Sector SPDR (XTN)-Another Dow Mainstay (ALGT),  (ALK), (JBLU), (LUV), (CHRW), (DAL), </vt:lpstr>
      <vt:lpstr>Health Care Sector SPDR (XLV), (RXL) (JNJ), (PFE), (MRK), (GILD), (ACT), (AMGN)</vt:lpstr>
      <vt:lpstr>Biotech iShares (IBB)-A Political Football in 2016 </vt:lpstr>
      <vt:lpstr>Financial Select SPDR (XLF)- (BLK/B), (WFC), (JPM), (BAC), (C), (GS) </vt:lpstr>
      <vt:lpstr>KBW Bank Index (KBE)- Hit a trend line going back to 2009-Triggered monster rally  </vt:lpstr>
      <vt:lpstr>Palo Alto Networks (PANW)- Obama asks for $19 Billion of Cyber Security Upgrades</vt:lpstr>
      <vt:lpstr>Consumer Discretionary SPDR (XLY) Target to Buy on a dip-Will bounce back fastest (DIS), (AMZN), (HD), (CMCSA), (MCD), (SBUX)</vt:lpstr>
      <vt:lpstr>Apple (AAPL) –iPhone production cut 30% Back to waiting for the next real catalyst-the iPhone 7 Buy after Q1 earnings in April to avoid post Christmas dip, $105 billion stock buy backs done</vt:lpstr>
      <vt:lpstr>Europe Hedged Equity (HEDJ)-Hedged Japan Equity Great Entry Point setting - Load the boat at $46 on “RISK ON”</vt:lpstr>
      <vt:lpstr>Japan (DXJ)-Hedged Japan Equity Yen Short Covering Rally Crushes the Market</vt:lpstr>
      <vt:lpstr> China ($SSEC)- The Bad Boy Market and font of volatility</vt:lpstr>
      <vt:lpstr> Emerging Markets (EEM)- Loves the oil and commodity bounce</vt:lpstr>
      <vt:lpstr>Foreign Currencies-”Brexit!”</vt:lpstr>
      <vt:lpstr>   British Pound (FXB)-Political Disaster!   </vt:lpstr>
      <vt:lpstr>   Euro ($XEU), (FXE), (EUO)-Short a Double Position stopped out of long the (FXE) 3/$103-$106 vertical bull call spread on “Brexit” fears, prospect of more QWE next week   </vt:lpstr>
      <vt:lpstr>Japanese Yen (FXY)-At a One Year High Long the (FXY) $89-$92 vertical bear put spread- expires in 12 days </vt:lpstr>
      <vt:lpstr>    Canadian Dollar (FXC)-Commodity Rebound   </vt:lpstr>
      <vt:lpstr>Chinese Yuan- (CYB)-Sell Rallies on Weakening Economy A New Hedge Fund Favorite</vt:lpstr>
      <vt:lpstr>Energy-Oil is Everywhere-Probing for a Bottom</vt:lpstr>
      <vt:lpstr>Oil-Won’t Bottom Until later in 2016 The “W” is In</vt:lpstr>
      <vt:lpstr>United States Oil Fund (USO) took profits on long the 5/$8.00 calls</vt:lpstr>
      <vt:lpstr>Energy Select Sector SPDR (XLE) (XOM), (CVX), (SLB), (KMI), (EOG), (COP) </vt:lpstr>
      <vt:lpstr>Alerian MLP ETF (AMLP)-11.39% Yield Basket Approach is the Only Safe Play here</vt:lpstr>
      <vt:lpstr>Exxon (XOM)- </vt:lpstr>
      <vt:lpstr>Occidental Petroleum (OXY)-  </vt:lpstr>
      <vt:lpstr>Conoco Phillips (COP)-The Buffet Favorite Down 62% from the top-just cut dividend </vt:lpstr>
      <vt:lpstr>Natural Gas (UNG)-New Lows on Warm Winter</vt:lpstr>
      <vt:lpstr> Copper-Trying to Forge a Bottom  </vt:lpstr>
      <vt:lpstr>Freeport McMoRan (FCX)-Doubled off $3 bottom </vt:lpstr>
      <vt:lpstr>Precious Metals-The Bull Lives!-Buy Dips!</vt:lpstr>
      <vt:lpstr>Gold (GLD)-Nailed the Breakout!! Took profits on long the $95-$100 vertical bull call debit spread long the $107-$112 vertical bull call spread</vt:lpstr>
      <vt:lpstr>Market Vectors Gold Miners ETF- (GDX) </vt:lpstr>
      <vt:lpstr>Silver (SLV)-</vt:lpstr>
      <vt:lpstr>Silver Miners (SIL)-Finally Kicks In</vt:lpstr>
      <vt:lpstr>Platinum (PPLT)-The Volkswagen Effect new chapter of the “Clean Diesel” Scandal</vt:lpstr>
      <vt:lpstr>Palladium (PALL)-The Non Diesel Play</vt:lpstr>
      <vt:lpstr>Agriculture-An El Nino Boost</vt:lpstr>
      <vt:lpstr>(CORN) – More New lows!</vt:lpstr>
      <vt:lpstr>(WEAT)-New Lows!</vt:lpstr>
      <vt:lpstr>Ag Commodities ETF (DBA)- New Lows</vt:lpstr>
      <vt:lpstr>Real Estate-The Last Bull Market</vt:lpstr>
      <vt:lpstr>December S&amp;P/Case–Shiller Home Price Index +5.7% YOY and accelerating, Denver, San Francisco, Dallas</vt:lpstr>
      <vt:lpstr>US Home Construction Index (ITB) (DHI), (LEN), (PHM), (TOL), (NVR)   </vt:lpstr>
      <vt:lpstr>Trade Sheet So What Do We Do About All This?</vt:lpstr>
      <vt:lpstr>   Next Strategy Webinar  12:00 EST Wednesday,  March 16, 2016  San Francisco, CA  USA!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2138</cp:revision>
  <cp:lastPrinted>2015-11-22T19:21:27Z</cp:lastPrinted>
  <dcterms:created xsi:type="dcterms:W3CDTF">2015-02-05T17:12:57Z</dcterms:created>
  <dcterms:modified xsi:type="dcterms:W3CDTF">2016-03-02T18:08:07Z</dcterms:modified>
</cp:coreProperties>
</file>