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April 6,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6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Sentiment Indicators</a:t>
            </a:r>
            <a:br>
              <a:rPr lang="en-US" dirty="0"/>
            </a:br>
            <a:r>
              <a:rPr lang="en-US" dirty="0"/>
              <a:t>2 Year View</a:t>
            </a:r>
          </a:p>
        </p:txBody>
      </p:sp>
    </p:spTree>
    <p:extLst>
      <p:ext uri="{BB962C8B-B14F-4D97-AF65-F5344CB8AC3E}">
        <p14:creationId xmlns:p14="http://schemas.microsoft.com/office/powerpoint/2010/main" val="110196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0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8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9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Sentiment Indicators</a:t>
            </a:r>
            <a:br>
              <a:rPr lang="en-US" dirty="0"/>
            </a:br>
            <a:r>
              <a:rPr lang="en-US" dirty="0"/>
              <a:t>4 Year View</a:t>
            </a:r>
          </a:p>
        </p:txBody>
      </p:sp>
    </p:spTree>
    <p:extLst>
      <p:ext uri="{BB962C8B-B14F-4D97-AF65-F5344CB8AC3E}">
        <p14:creationId xmlns:p14="http://schemas.microsoft.com/office/powerpoint/2010/main" val="273515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9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6629400"/>
          </a:xfrm>
        </p:spPr>
        <p:txBody>
          <a:bodyPr/>
          <a:lstStyle/>
          <a:p>
            <a:r>
              <a:rPr lang="en-US" dirty="0"/>
              <a:t>Today I want to discuss the</a:t>
            </a:r>
            <a:br>
              <a:rPr lang="en-US" dirty="0"/>
            </a:br>
            <a:r>
              <a:rPr lang="en-US" dirty="0"/>
              <a:t>markets and then the</a:t>
            </a:r>
            <a:br>
              <a:rPr lang="en-US" dirty="0"/>
            </a:br>
            <a:r>
              <a:rPr lang="en-US" dirty="0"/>
              <a:t>sentiment indicators and</a:t>
            </a:r>
            <a:br>
              <a:rPr lang="en-US" dirty="0"/>
            </a:br>
            <a:r>
              <a:rPr lang="en-US" dirty="0"/>
              <a:t>then end by looking</a:t>
            </a:r>
            <a:br>
              <a:rPr lang="en-US" dirty="0"/>
            </a:br>
            <a:r>
              <a:rPr lang="en-US" dirty="0"/>
              <a:t>at some intra day moves.</a:t>
            </a:r>
          </a:p>
        </p:txBody>
      </p:sp>
    </p:spTree>
    <p:extLst>
      <p:ext uri="{BB962C8B-B14F-4D97-AF65-F5344CB8AC3E}">
        <p14:creationId xmlns:p14="http://schemas.microsoft.com/office/powerpoint/2010/main" val="151994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6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Intra Day</a:t>
            </a:r>
            <a:br>
              <a:rPr lang="en-US" dirty="0"/>
            </a:br>
            <a:r>
              <a:rPr lang="en-US" dirty="0"/>
              <a:t>Movement on</a:t>
            </a:r>
            <a:br>
              <a:rPr lang="en-US" dirty="0"/>
            </a:br>
            <a:r>
              <a:rPr lang="en-US" dirty="0"/>
              <a:t>April 5, 2016</a:t>
            </a:r>
          </a:p>
        </p:txBody>
      </p:sp>
    </p:spTree>
    <p:extLst>
      <p:ext uri="{BB962C8B-B14F-4D97-AF65-F5344CB8AC3E}">
        <p14:creationId xmlns:p14="http://schemas.microsoft.com/office/powerpoint/2010/main" val="3635938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96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0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April 6,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0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6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28</Words>
  <Application>Microsoft Office PowerPoint</Application>
  <PresentationFormat>On-screen Show (4:3)</PresentationFormat>
  <Paragraphs>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Today I want to discuss the markets and then the sentiment indicators and then end by looking at some intra day moves.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Sentiment Indicators 2 Year View</vt:lpstr>
      <vt:lpstr>PowerPoint Presentation</vt:lpstr>
      <vt:lpstr>PowerPoint Presentation</vt:lpstr>
      <vt:lpstr>PowerPoint Presentation</vt:lpstr>
      <vt:lpstr>Sentiment Indicators 4 Year View</vt:lpstr>
      <vt:lpstr>PowerPoint Presentation</vt:lpstr>
      <vt:lpstr>PowerPoint Presentation</vt:lpstr>
      <vt:lpstr>PowerPoint Presentation</vt:lpstr>
      <vt:lpstr>PowerPoint Presentation</vt:lpstr>
      <vt:lpstr>Intra Day Movement on April 5, 2016</vt:lpstr>
      <vt:lpstr>PowerPoint Presentation</vt:lpstr>
      <vt:lpstr>PowerPoint Presentation</vt:lpstr>
      <vt:lpstr>Thanks for watching!  Bill Davis Mad Day Trader April 6,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19</cp:revision>
  <dcterms:created xsi:type="dcterms:W3CDTF">2015-06-16T15:14:51Z</dcterms:created>
  <dcterms:modified xsi:type="dcterms:W3CDTF">2016-04-06T16:46:19Z</dcterms:modified>
</cp:coreProperties>
</file>