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May 18,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Metals</a:t>
            </a:r>
          </a:p>
        </p:txBody>
      </p:sp>
    </p:spTree>
    <p:extLst>
      <p:ext uri="{BB962C8B-B14F-4D97-AF65-F5344CB8AC3E}">
        <p14:creationId xmlns:p14="http://schemas.microsoft.com/office/powerpoint/2010/main" val="27062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425340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2800" dirty="0"/>
              <a:t>PCLN</a:t>
            </a:r>
            <a:br>
              <a:rPr lang="en-US" dirty="0"/>
            </a:br>
            <a:r>
              <a:rPr lang="en-US" sz="3100" dirty="0"/>
              <a:t>Calls: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$1,495 call - $3.30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$1,490 call - $3.55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Puts: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$1,210 Put - $3.90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$1,205 Put - $3.41</a:t>
            </a:r>
            <a:br>
              <a:rPr lang="en-US" sz="2800" dirty="0"/>
            </a:br>
            <a:r>
              <a:rPr lang="en-US" sz="2800" i="1" dirty="0"/>
              <a:t>From last Webinar</a:t>
            </a:r>
          </a:p>
        </p:txBody>
      </p:sp>
    </p:spTree>
    <p:extLst>
      <p:ext uri="{BB962C8B-B14F-4D97-AF65-F5344CB8AC3E}">
        <p14:creationId xmlns:p14="http://schemas.microsoft.com/office/powerpoint/2010/main" val="51959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Indexes covered</a:t>
            </a:r>
            <a:br>
              <a:rPr lang="en-US" dirty="0"/>
            </a:br>
            <a:r>
              <a:rPr lang="en-US" dirty="0"/>
              <a:t>in the Daily Update</a:t>
            </a:r>
          </a:p>
        </p:txBody>
      </p:sp>
    </p:spTree>
    <p:extLst>
      <p:ext uri="{BB962C8B-B14F-4D97-AF65-F5344CB8AC3E}">
        <p14:creationId xmlns:p14="http://schemas.microsoft.com/office/powerpoint/2010/main" val="318523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PCLN </a:t>
            </a:r>
            <a:br>
              <a:rPr lang="en-US" dirty="0"/>
            </a:br>
            <a:r>
              <a:rPr lang="en-US" dirty="0"/>
              <a:t>Charts</a:t>
            </a:r>
            <a:r>
              <a:rPr lang="en-US" i="1" u="sng" dirty="0"/>
              <a:t> after </a:t>
            </a:r>
            <a:r>
              <a:rPr lang="en-US" dirty="0"/>
              <a:t>the Close</a:t>
            </a:r>
            <a:br>
              <a:rPr lang="en-US" dirty="0"/>
            </a:br>
            <a:r>
              <a:rPr lang="en-US" dirty="0"/>
              <a:t>on May 4, 2016</a:t>
            </a:r>
          </a:p>
        </p:txBody>
      </p:sp>
    </p:spTree>
    <p:extLst>
      <p:ext uri="{BB962C8B-B14F-4D97-AF65-F5344CB8AC3E}">
        <p14:creationId xmlns:p14="http://schemas.microsoft.com/office/powerpoint/2010/main" val="59485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4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Where is price </a:t>
            </a:r>
            <a:br>
              <a:rPr lang="en-US" dirty="0"/>
            </a:br>
            <a:r>
              <a:rPr lang="en-US" dirty="0"/>
              <a:t>objective for PCLN?</a:t>
            </a:r>
          </a:p>
        </p:txBody>
      </p:sp>
    </p:spTree>
    <p:extLst>
      <p:ext uri="{BB962C8B-B14F-4D97-AF65-F5344CB8AC3E}">
        <p14:creationId xmlns:p14="http://schemas.microsoft.com/office/powerpoint/2010/main" val="64223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/>
              <a:t>PCLN Objectives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Objective 1 = MP of Gap - $1,305</a:t>
            </a:r>
            <a:br>
              <a:rPr lang="en-US" dirty="0"/>
            </a:br>
            <a:r>
              <a:rPr lang="en-US" dirty="0"/>
              <a:t>Objective 2 = Mid Band - $1,299</a:t>
            </a:r>
            <a:br>
              <a:rPr lang="en-US" dirty="0"/>
            </a:br>
            <a:r>
              <a:rPr lang="en-US" dirty="0"/>
              <a:t>Objective 3 = Gap Gill - $1,342</a:t>
            </a:r>
          </a:p>
        </p:txBody>
      </p:sp>
    </p:spTree>
    <p:extLst>
      <p:ext uri="{BB962C8B-B14F-4D97-AF65-F5344CB8AC3E}">
        <p14:creationId xmlns:p14="http://schemas.microsoft.com/office/powerpoint/2010/main" val="13529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9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May 18,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</Words>
  <Application>Microsoft Office PowerPoint</Application>
  <PresentationFormat>On-screen Show (4:3)</PresentationFormat>
  <Paragraphs>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Indexes covered in the Daily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PCLN Calls:   $1,495 call - $3.30  $1,490 call - $3.55  Puts:  $1,210 Put - $3.90  $1,205 Put - $3.41 From last Webinar</vt:lpstr>
      <vt:lpstr>PowerPoint Presentation</vt:lpstr>
      <vt:lpstr>PCLN  Charts after the Close on May 4, 2016</vt:lpstr>
      <vt:lpstr>PowerPoint Presentation</vt:lpstr>
      <vt:lpstr>PowerPoint Presentation</vt:lpstr>
      <vt:lpstr>Where is price  objective for PCLN?</vt:lpstr>
      <vt:lpstr>PCLN Objectives  Objective 1 = MP of Gap - $1,305 Objective 2 = Mid Band - $1,299 Objective 3 = Gap Gill - $1,342</vt:lpstr>
      <vt:lpstr>PowerPoint Presentation</vt:lpstr>
      <vt:lpstr>PowerPoint Presentation</vt:lpstr>
      <vt:lpstr>Thanks for watching!  Bill Davis Mad Day Trader May 18,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19</cp:revision>
  <dcterms:created xsi:type="dcterms:W3CDTF">2015-06-16T15:14:51Z</dcterms:created>
  <dcterms:modified xsi:type="dcterms:W3CDTF">2016-05-18T15:38:02Z</dcterms:modified>
</cp:coreProperties>
</file>