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June 1,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18754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4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5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2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Trending Stocks</a:t>
            </a:r>
          </a:p>
        </p:txBody>
      </p:sp>
    </p:spTree>
    <p:extLst>
      <p:ext uri="{BB962C8B-B14F-4D97-AF65-F5344CB8AC3E}">
        <p14:creationId xmlns:p14="http://schemas.microsoft.com/office/powerpoint/2010/main" val="2383773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6705600"/>
          </a:xfrm>
        </p:spPr>
        <p:txBody>
          <a:bodyPr/>
          <a:lstStyle/>
          <a:p>
            <a:r>
              <a:rPr lang="en-US" sz="4000" dirty="0"/>
              <a:t>Taken From May 25, 2016 </a:t>
            </a:r>
            <a:br>
              <a:rPr lang="en-US" sz="4000" dirty="0"/>
            </a:br>
            <a:r>
              <a:rPr lang="en-US" sz="4000" dirty="0"/>
              <a:t>Daily Update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Watch list:</a:t>
            </a:r>
            <a:br>
              <a:rPr lang="en-US" sz="3600" dirty="0"/>
            </a:br>
            <a:r>
              <a:rPr lang="en-US" sz="3600" dirty="0"/>
              <a:t>Bullish Stocks: LLL, ZBH, DHR, CRL, LOW, ALGN, APA, NVDA, DGX, CRL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Bearish Stocks:  GS, AMGN, FLT, ANTM, CMI, CVS, CELG, WBA, YUM</a:t>
            </a:r>
          </a:p>
        </p:txBody>
      </p:sp>
    </p:spTree>
    <p:extLst>
      <p:ext uri="{BB962C8B-B14F-4D97-AF65-F5344CB8AC3E}">
        <p14:creationId xmlns:p14="http://schemas.microsoft.com/office/powerpoint/2010/main" val="2149300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1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3290141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4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53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7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9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98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Bearish</a:t>
            </a:r>
          </a:p>
        </p:txBody>
      </p:sp>
    </p:spTree>
    <p:extLst>
      <p:ext uri="{BB962C8B-B14F-4D97-AF65-F5344CB8AC3E}">
        <p14:creationId xmlns:p14="http://schemas.microsoft.com/office/powerpoint/2010/main" val="839201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9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69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23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82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8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2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June 1,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4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3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1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</Words>
  <Application>Microsoft Office PowerPoint</Application>
  <PresentationFormat>On-screen Show (4:3)</PresentationFormat>
  <Paragraphs>10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</vt:lpstr>
      <vt:lpstr>PowerPoint Presentation</vt:lpstr>
      <vt:lpstr>PowerPoint Presentation</vt:lpstr>
      <vt:lpstr>PowerPoint Presentation</vt:lpstr>
      <vt:lpstr>PowerPoint Presentation</vt:lpstr>
      <vt:lpstr>Trending Stocks</vt:lpstr>
      <vt:lpstr>Taken From May 25, 2016  Daily Update  Watch list: Bullish Stocks: LLL, ZBH, DHR, CRL, LOW, ALGN, APA, NVDA, DGX, CRL   Bearish Stocks:  GS, AMGN, FLT, ANTM, CMI, CVS, CELG, WBA, YUM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Bearish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June 1,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18</cp:revision>
  <dcterms:created xsi:type="dcterms:W3CDTF">2015-06-16T15:14:51Z</dcterms:created>
  <dcterms:modified xsi:type="dcterms:W3CDTF">2016-06-01T15:24:41Z</dcterms:modified>
</cp:coreProperties>
</file>