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5" r:id="rId21"/>
    <p:sldId id="276" r:id="rId22"/>
    <p:sldId id="277" r:id="rId23"/>
    <p:sldId id="279" r:id="rId24"/>
    <p:sldId id="280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June 15,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Oil</a:t>
            </a:r>
          </a:p>
        </p:txBody>
      </p:sp>
    </p:spTree>
    <p:extLst>
      <p:ext uri="{BB962C8B-B14F-4D97-AF65-F5344CB8AC3E}">
        <p14:creationId xmlns:p14="http://schemas.microsoft.com/office/powerpoint/2010/main" val="414462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6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Finding a Major</a:t>
            </a:r>
            <a:br>
              <a:rPr lang="en-US" dirty="0"/>
            </a:br>
            <a:r>
              <a:rPr lang="en-US" dirty="0"/>
              <a:t>Bottom</a:t>
            </a:r>
          </a:p>
        </p:txBody>
      </p:sp>
    </p:spTree>
    <p:extLst>
      <p:ext uri="{BB962C8B-B14F-4D97-AF65-F5344CB8AC3E}">
        <p14:creationId xmlns:p14="http://schemas.microsoft.com/office/powerpoint/2010/main" val="244918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0678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4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4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Intra Day Price Action</a:t>
            </a:r>
            <a:br>
              <a:rPr lang="en-US" dirty="0"/>
            </a:br>
            <a:r>
              <a:rPr lang="en-US" dirty="0"/>
              <a:t>Tuesday June 13, 2016</a:t>
            </a:r>
          </a:p>
        </p:txBody>
      </p:sp>
    </p:spTree>
    <p:extLst>
      <p:ext uri="{BB962C8B-B14F-4D97-AF65-F5344CB8AC3E}">
        <p14:creationId xmlns:p14="http://schemas.microsoft.com/office/powerpoint/2010/main" val="422246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8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34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8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3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498933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90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2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Lower Band</a:t>
            </a:r>
          </a:p>
        </p:txBody>
      </p:sp>
    </p:spTree>
    <p:extLst>
      <p:ext uri="{BB962C8B-B14F-4D97-AF65-F5344CB8AC3E}">
        <p14:creationId xmlns:p14="http://schemas.microsoft.com/office/powerpoint/2010/main" val="198966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77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44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June 15,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153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7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4207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7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9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6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</Words>
  <Application>Microsoft Office PowerPoint</Application>
  <PresentationFormat>On-screen Show (4:3)</PresentationFormat>
  <Paragraphs>10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Oil</vt:lpstr>
      <vt:lpstr>PowerPoint Presentation</vt:lpstr>
      <vt:lpstr>Finding a Major Bottom</vt:lpstr>
      <vt:lpstr>PowerPoint Presentation</vt:lpstr>
      <vt:lpstr>PowerPoint Presentation</vt:lpstr>
      <vt:lpstr>PowerPoint Presentation</vt:lpstr>
      <vt:lpstr>Intra Day Price Action Tuesday June 13,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Lower Band</vt:lpstr>
      <vt:lpstr>PowerPoint Presentation</vt:lpstr>
      <vt:lpstr>PowerPoint Presentation</vt:lpstr>
      <vt:lpstr>Thanks for watching!  Bill Davis Mad Day Trader June 15,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19</cp:revision>
  <dcterms:created xsi:type="dcterms:W3CDTF">2015-06-16T15:14:51Z</dcterms:created>
  <dcterms:modified xsi:type="dcterms:W3CDTF">2016-06-15T15:21:42Z</dcterms:modified>
</cp:coreProperties>
</file>