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57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399" autoAdjust="0"/>
  </p:normalViewPr>
  <p:slideViewPr>
    <p:cSldViewPr>
      <p:cViewPr varScale="1">
        <p:scale>
          <a:sx n="72" d="100"/>
          <a:sy n="72" d="100"/>
        </p:scale>
        <p:origin x="11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7/27/2016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July 27, 2016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228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3274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04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52400"/>
            <a:ext cx="89915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52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431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36292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48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981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181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198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5162"/>
          </a:xfrm>
        </p:spPr>
        <p:txBody>
          <a:bodyPr/>
          <a:lstStyle/>
          <a:p>
            <a:r>
              <a:rPr lang="en-US" dirty="0"/>
              <a:t>Indexes</a:t>
            </a:r>
          </a:p>
        </p:txBody>
      </p:sp>
    </p:spTree>
    <p:extLst>
      <p:ext uri="{BB962C8B-B14F-4D97-AF65-F5344CB8AC3E}">
        <p14:creationId xmlns:p14="http://schemas.microsoft.com/office/powerpoint/2010/main" val="35867626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07162"/>
          </a:xfrm>
        </p:spPr>
        <p:txBody>
          <a:bodyPr/>
          <a:lstStyle/>
          <a:p>
            <a:r>
              <a:rPr lang="en-US" dirty="0"/>
              <a:t>Earnings / Extremes</a:t>
            </a:r>
          </a:p>
        </p:txBody>
      </p:sp>
    </p:spTree>
    <p:extLst>
      <p:ext uri="{BB962C8B-B14F-4D97-AF65-F5344CB8AC3E}">
        <p14:creationId xmlns:p14="http://schemas.microsoft.com/office/powerpoint/2010/main" val="3329669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9383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5237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698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57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4000" cy="6781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7236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3026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131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935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Lower Band</a:t>
            </a:r>
          </a:p>
        </p:txBody>
      </p:sp>
    </p:spTree>
    <p:extLst>
      <p:ext uri="{BB962C8B-B14F-4D97-AF65-F5344CB8AC3E}">
        <p14:creationId xmlns:p14="http://schemas.microsoft.com/office/powerpoint/2010/main" val="4108610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8299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8825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691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067799" cy="66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5198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28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July 27, 2016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6200"/>
            <a:ext cx="8991599" cy="670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855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69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853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3999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62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37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06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22</Words>
  <Application>Microsoft Office PowerPoint</Application>
  <PresentationFormat>On-screen Show (4:3)</PresentationFormat>
  <Paragraphs>8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Presentation</vt:lpstr>
      <vt:lpstr>Indexes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Earnings / Extremes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Lower Band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July 27,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20</cp:revision>
  <dcterms:created xsi:type="dcterms:W3CDTF">2015-06-16T15:14:51Z</dcterms:created>
  <dcterms:modified xsi:type="dcterms:W3CDTF">2016-07-27T16:35:32Z</dcterms:modified>
</cp:coreProperties>
</file>