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August 10,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0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507162"/>
          </a:xfrm>
        </p:spPr>
        <p:txBody>
          <a:bodyPr>
            <a:noAutofit/>
          </a:bodyPr>
          <a:lstStyle/>
          <a:p>
            <a:r>
              <a:rPr lang="en-US" sz="2400" dirty="0"/>
              <a:t>8/9/16  3:50 PM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Hi Bill,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Took an overnight trade on the TLT when I saw it hit </a:t>
            </a:r>
            <a:br>
              <a:rPr lang="en-US" sz="2400" dirty="0"/>
            </a:br>
            <a:r>
              <a:rPr lang="en-US" sz="2400" dirty="0"/>
              <a:t>137.50 yesterday morning. Bought a 138 call for </a:t>
            </a:r>
            <a:br>
              <a:rPr lang="en-US" sz="2400" dirty="0"/>
            </a:br>
            <a:r>
              <a:rPr lang="en-US" sz="2400" dirty="0"/>
              <a:t>66 cents yesterday morning, sold this afternoon </a:t>
            </a:r>
            <a:br>
              <a:rPr lang="en-US" sz="2400" dirty="0"/>
            </a:br>
            <a:r>
              <a:rPr lang="en-US" sz="2400" dirty="0"/>
              <a:t>when TLT was around 139 for 1.28, good for </a:t>
            </a:r>
            <a:br>
              <a:rPr lang="en-US" sz="2400" dirty="0"/>
            </a:br>
            <a:r>
              <a:rPr lang="en-US" sz="2400" dirty="0"/>
              <a:t>91% on a bounce off the levels.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Got to love those levels, thanks for showing </a:t>
            </a:r>
            <a:br>
              <a:rPr lang="en-US" sz="2400" dirty="0"/>
            </a:br>
            <a:r>
              <a:rPr lang="en-US" sz="2400" dirty="0"/>
              <a:t>how they work!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Best Regards,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523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35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55420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6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9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7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7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August 10,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5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0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</Words>
  <Application>Microsoft Office PowerPoint</Application>
  <PresentationFormat>On-screen Show (4:3)</PresentationFormat>
  <Paragraphs>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8/9/16  3:50 PM   Hi Bill,  Took an overnight trade on the TLT when I saw it hit  137.50 yesterday morning. Bought a 138 call for  66 cents yesterday morning, sold this afternoon  when TLT was around 139 for 1.28, good for  91% on a bounce off the levels.  Got to love those levels, thanks for showing  how they work!  Best Regards,  A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August 10,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17</cp:revision>
  <dcterms:created xsi:type="dcterms:W3CDTF">2015-06-16T15:14:51Z</dcterms:created>
  <dcterms:modified xsi:type="dcterms:W3CDTF">2016-08-10T17:22:44Z</dcterms:modified>
</cp:coreProperties>
</file>