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21,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3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25130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Upper Band Set Up</a:t>
            </a:r>
          </a:p>
        </p:txBody>
      </p:sp>
    </p:spTree>
    <p:extLst>
      <p:ext uri="{BB962C8B-B14F-4D97-AF65-F5344CB8AC3E}">
        <p14:creationId xmlns:p14="http://schemas.microsoft.com/office/powerpoint/2010/main" val="310742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0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2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46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0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en-US" sz="3200" dirty="0"/>
              <a:t>Daily Downtrend &amp; Above Upper </a:t>
            </a:r>
            <a:br>
              <a:rPr lang="en-US" sz="3200" dirty="0"/>
            </a:br>
            <a:r>
              <a:rPr lang="en-US" sz="3200" dirty="0"/>
              <a:t>Band on the 30 Minute Chart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Enhancements: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Daily Williams %</a:t>
            </a:r>
            <a:r>
              <a:rPr lang="en-US" sz="3200"/>
              <a:t>R &gt; -20</a:t>
            </a:r>
            <a:br>
              <a:rPr lang="en-US" sz="3200" dirty="0"/>
            </a:br>
            <a:r>
              <a:rPr lang="en-US" sz="3200" dirty="0"/>
              <a:t>Daily RSI </a:t>
            </a:r>
            <a:r>
              <a:rPr lang="en-US" sz="3200"/>
              <a:t>9 &gt; </a:t>
            </a:r>
            <a:r>
              <a:rPr lang="en-US" sz="3200" dirty="0"/>
              <a:t>7</a:t>
            </a:r>
            <a:r>
              <a:rPr lang="en-US" sz="3200"/>
              <a:t>0</a:t>
            </a:r>
            <a:br>
              <a:rPr lang="en-US" sz="3200" dirty="0"/>
            </a:br>
            <a:r>
              <a:rPr lang="en-US" sz="3200" dirty="0"/>
              <a:t>30 minute chart in downtrend </a:t>
            </a:r>
            <a:br>
              <a:rPr lang="en-US" sz="3200" dirty="0"/>
            </a:br>
            <a:r>
              <a:rPr lang="en-US" sz="3200" dirty="0"/>
              <a:t>ADX Line on 30 min &gt; 40</a:t>
            </a:r>
            <a:br>
              <a:rPr lang="en-US" sz="3200" dirty="0"/>
            </a:br>
            <a:r>
              <a:rPr lang="en-US" sz="3200" dirty="0"/>
              <a:t>Moving Averages on Daily</a:t>
            </a:r>
            <a:br>
              <a:rPr lang="en-US" sz="3200" dirty="0"/>
            </a:br>
            <a:r>
              <a:rPr lang="en-US" sz="3200" dirty="0"/>
              <a:t>Chart heading down &amp; Spreading</a:t>
            </a:r>
          </a:p>
        </p:txBody>
      </p:sp>
    </p:spTree>
    <p:extLst>
      <p:ext uri="{BB962C8B-B14F-4D97-AF65-F5344CB8AC3E}">
        <p14:creationId xmlns:p14="http://schemas.microsoft.com/office/powerpoint/2010/main" val="2706196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21,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0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0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</Words>
  <Application>Microsoft Office PowerPoint</Application>
  <PresentationFormat>On-screen Show (4:3)</PresentationFormat>
  <Paragraphs>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Band Set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Downtrend &amp; Above Upper  Band on the 30 Minute Chart  Enhancements:  Daily Williams %R &gt; -20 Daily RSI 9 &gt; 70 30 minute chart in downtrend  ADX Line on 30 min &gt; 40 Moving Averages on Daily Chart heading down &amp; Spreading</vt:lpstr>
      <vt:lpstr>Thanks for watching!  Bill Davis Mad Day Trader September 21,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21</cp:revision>
  <dcterms:created xsi:type="dcterms:W3CDTF">2015-06-16T15:14:51Z</dcterms:created>
  <dcterms:modified xsi:type="dcterms:W3CDTF">2016-09-21T16:42:39Z</dcterms:modified>
</cp:coreProperties>
</file>