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19,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5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err="1"/>
              <a:t>Biotechs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6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0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68853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2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5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1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6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43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19,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7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9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2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18</Words>
  <Application>Microsoft Office PowerPoint</Application>
  <PresentationFormat>On-screen Show (4:3)</PresentationFormat>
  <Paragraphs>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Biotechs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October 19,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22</cp:revision>
  <dcterms:created xsi:type="dcterms:W3CDTF">2015-06-16T15:14:51Z</dcterms:created>
  <dcterms:modified xsi:type="dcterms:W3CDTF">2016-10-19T15:07:13Z</dcterms:modified>
</cp:coreProperties>
</file>