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3"/>
  </p:notesMasterIdLst>
  <p:sldIdLst>
    <p:sldId id="256" r:id="rId2"/>
    <p:sldId id="618" r:id="rId3"/>
    <p:sldId id="594" r:id="rId4"/>
    <p:sldId id="604" r:id="rId5"/>
    <p:sldId id="605" r:id="rId6"/>
    <p:sldId id="606" r:id="rId7"/>
    <p:sldId id="607" r:id="rId8"/>
    <p:sldId id="608" r:id="rId9"/>
    <p:sldId id="264" r:id="rId10"/>
    <p:sldId id="626" r:id="rId11"/>
    <p:sldId id="583" r:id="rId12"/>
    <p:sldId id="630" r:id="rId13"/>
    <p:sldId id="266" r:id="rId14"/>
    <p:sldId id="629" r:id="rId15"/>
    <p:sldId id="267" r:id="rId16"/>
    <p:sldId id="268" r:id="rId17"/>
    <p:sldId id="499" r:id="rId18"/>
    <p:sldId id="538" r:id="rId19"/>
    <p:sldId id="272" r:id="rId20"/>
    <p:sldId id="273" r:id="rId21"/>
    <p:sldId id="275" r:id="rId22"/>
    <p:sldId id="276" r:id="rId23"/>
    <p:sldId id="279" r:id="rId24"/>
    <p:sldId id="281" r:id="rId25"/>
    <p:sldId id="282" r:id="rId26"/>
    <p:sldId id="570" r:id="rId27"/>
    <p:sldId id="283" r:id="rId28"/>
    <p:sldId id="285" r:id="rId29"/>
    <p:sldId id="603" r:id="rId30"/>
    <p:sldId id="562" r:id="rId31"/>
    <p:sldId id="505" r:id="rId32"/>
    <p:sldId id="563" r:id="rId33"/>
    <p:sldId id="613" r:id="rId34"/>
    <p:sldId id="614" r:id="rId35"/>
    <p:sldId id="289" r:id="rId36"/>
    <p:sldId id="481" r:id="rId37"/>
    <p:sldId id="290" r:id="rId38"/>
    <p:sldId id="521" r:id="rId39"/>
    <p:sldId id="291" r:id="rId40"/>
    <p:sldId id="528" r:id="rId41"/>
    <p:sldId id="522" r:id="rId42"/>
    <p:sldId id="336" r:id="rId43"/>
    <p:sldId id="295" r:id="rId44"/>
    <p:sldId id="501" r:id="rId45"/>
    <p:sldId id="482" r:id="rId46"/>
    <p:sldId id="539" r:id="rId47"/>
    <p:sldId id="531" r:id="rId48"/>
    <p:sldId id="622" r:id="rId49"/>
    <p:sldId id="558" r:id="rId50"/>
    <p:sldId id="532" r:id="rId51"/>
    <p:sldId id="533" r:id="rId52"/>
    <p:sldId id="534" r:id="rId53"/>
    <p:sldId id="546" r:id="rId54"/>
    <p:sldId id="536" r:id="rId55"/>
    <p:sldId id="309" r:id="rId56"/>
    <p:sldId id="631" r:id="rId57"/>
    <p:sldId id="388" r:id="rId58"/>
    <p:sldId id="312" r:id="rId59"/>
    <p:sldId id="380" r:id="rId60"/>
    <p:sldId id="529" r:id="rId61"/>
    <p:sldId id="369" r:id="rId62"/>
    <p:sldId id="370" r:id="rId63"/>
    <p:sldId id="313" r:id="rId64"/>
    <p:sldId id="315" r:id="rId65"/>
    <p:sldId id="628" r:id="rId66"/>
    <p:sldId id="319" r:id="rId67"/>
    <p:sldId id="320" r:id="rId68"/>
    <p:sldId id="322" r:id="rId69"/>
    <p:sldId id="323" r:id="rId70"/>
    <p:sldId id="324" r:id="rId71"/>
    <p:sldId id="587" r:id="rId72"/>
    <p:sldId id="588" r:id="rId73"/>
    <p:sldId id="589" r:id="rId74"/>
    <p:sldId id="590" r:id="rId75"/>
    <p:sldId id="331" r:id="rId76"/>
    <p:sldId id="627" r:id="rId77"/>
    <p:sldId id="332" r:id="rId78"/>
    <p:sldId id="586" r:id="rId79"/>
    <p:sldId id="349" r:id="rId80"/>
    <p:sldId id="492" r:id="rId81"/>
    <p:sldId id="335" r:id="rId82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8" autoAdjust="0"/>
    <p:restoredTop sz="94660"/>
  </p:normalViewPr>
  <p:slideViewPr>
    <p:cSldViewPr>
      <p:cViewPr varScale="1">
        <p:scale>
          <a:sx n="79" d="100"/>
          <a:sy n="79" d="100"/>
        </p:scale>
        <p:origin x="-57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13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October:Position%20Sheet%202016102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October:Performance%20%2020161024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October:Performance%20%202016102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>
        <c:manualLayout>
          <c:layoutTarget val="inner"/>
          <c:xMode val="edge"/>
          <c:yMode val="edge"/>
          <c:x val="5.7193923145665772E-2"/>
          <c:y val="4.705849817553294E-2"/>
          <c:w val="0.82263635276153479"/>
          <c:h val="0.89807812560015365"/>
        </c:manualLayout>
      </c:layout>
      <c:pieChart>
        <c:varyColors val="1"/>
        <c:ser>
          <c:idx val="0"/>
          <c:order val="0"/>
          <c:explosion val="25"/>
          <c:val>
            <c:numRef>
              <c:f>Sheet1!$B$16:$B$24</c:f>
              <c:numCache>
                <c:formatCode>0.00%</c:formatCode>
                <c:ptCount val="9"/>
                <c:pt idx="0">
                  <c:v>0.1</c:v>
                </c:pt>
                <c:pt idx="1">
                  <c:v>0.1</c:v>
                </c:pt>
                <c:pt idx="6">
                  <c:v>-0.1</c:v>
                </c:pt>
                <c:pt idx="7">
                  <c:v>-0.1</c:v>
                </c:pt>
                <c:pt idx="8">
                  <c:v>-0.1</c:v>
                </c:pt>
              </c:numCache>
            </c:numRef>
          </c:val>
        </c:ser>
        <c:dLbls/>
        <c:firstSliceAng val="0"/>
      </c:pie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Sheet1!$D$1211:$D$1463</c:f>
              <c:numCache>
                <c:formatCode>m/d/yy</c:formatCode>
                <c:ptCount val="253"/>
                <c:pt idx="0">
                  <c:v>42300</c:v>
                </c:pt>
                <c:pt idx="1">
                  <c:v>42303</c:v>
                </c:pt>
                <c:pt idx="2">
                  <c:v>42304</c:v>
                </c:pt>
                <c:pt idx="3">
                  <c:v>42305</c:v>
                </c:pt>
                <c:pt idx="4">
                  <c:v>42306</c:v>
                </c:pt>
                <c:pt idx="5">
                  <c:v>42307</c:v>
                </c:pt>
                <c:pt idx="6">
                  <c:v>42310</c:v>
                </c:pt>
                <c:pt idx="7">
                  <c:v>42311</c:v>
                </c:pt>
                <c:pt idx="8">
                  <c:v>42312</c:v>
                </c:pt>
                <c:pt idx="9">
                  <c:v>42313</c:v>
                </c:pt>
                <c:pt idx="10">
                  <c:v>42314</c:v>
                </c:pt>
                <c:pt idx="11">
                  <c:v>42317</c:v>
                </c:pt>
                <c:pt idx="12">
                  <c:v>42318</c:v>
                </c:pt>
                <c:pt idx="13">
                  <c:v>42319</c:v>
                </c:pt>
                <c:pt idx="14">
                  <c:v>42320</c:v>
                </c:pt>
                <c:pt idx="15">
                  <c:v>42321</c:v>
                </c:pt>
                <c:pt idx="16">
                  <c:v>42324</c:v>
                </c:pt>
                <c:pt idx="17">
                  <c:v>42325</c:v>
                </c:pt>
                <c:pt idx="18">
                  <c:v>42326</c:v>
                </c:pt>
                <c:pt idx="19">
                  <c:v>42327</c:v>
                </c:pt>
                <c:pt idx="20">
                  <c:v>42328</c:v>
                </c:pt>
                <c:pt idx="21">
                  <c:v>42331</c:v>
                </c:pt>
                <c:pt idx="22">
                  <c:v>42332</c:v>
                </c:pt>
                <c:pt idx="23">
                  <c:v>42333</c:v>
                </c:pt>
                <c:pt idx="24">
                  <c:v>42335</c:v>
                </c:pt>
                <c:pt idx="25">
                  <c:v>42338</c:v>
                </c:pt>
                <c:pt idx="26">
                  <c:v>42339</c:v>
                </c:pt>
                <c:pt idx="27">
                  <c:v>42340</c:v>
                </c:pt>
                <c:pt idx="28">
                  <c:v>42341</c:v>
                </c:pt>
                <c:pt idx="29">
                  <c:v>42342</c:v>
                </c:pt>
                <c:pt idx="30">
                  <c:v>42345</c:v>
                </c:pt>
                <c:pt idx="31">
                  <c:v>42346</c:v>
                </c:pt>
                <c:pt idx="32">
                  <c:v>42347</c:v>
                </c:pt>
                <c:pt idx="33">
                  <c:v>42348</c:v>
                </c:pt>
                <c:pt idx="34">
                  <c:v>42349</c:v>
                </c:pt>
                <c:pt idx="35">
                  <c:v>42352</c:v>
                </c:pt>
                <c:pt idx="36">
                  <c:v>42353</c:v>
                </c:pt>
                <c:pt idx="37">
                  <c:v>42354</c:v>
                </c:pt>
                <c:pt idx="38">
                  <c:v>42355</c:v>
                </c:pt>
                <c:pt idx="39">
                  <c:v>42356</c:v>
                </c:pt>
                <c:pt idx="40">
                  <c:v>42359</c:v>
                </c:pt>
                <c:pt idx="41">
                  <c:v>42360</c:v>
                </c:pt>
                <c:pt idx="42">
                  <c:v>42361</c:v>
                </c:pt>
                <c:pt idx="43">
                  <c:v>42362</c:v>
                </c:pt>
                <c:pt idx="44">
                  <c:v>42366</c:v>
                </c:pt>
                <c:pt idx="45">
                  <c:v>42367</c:v>
                </c:pt>
                <c:pt idx="46">
                  <c:v>42368</c:v>
                </c:pt>
                <c:pt idx="47">
                  <c:v>42369</c:v>
                </c:pt>
                <c:pt idx="48">
                  <c:v>42373</c:v>
                </c:pt>
                <c:pt idx="49">
                  <c:v>42374</c:v>
                </c:pt>
                <c:pt idx="50">
                  <c:v>42375</c:v>
                </c:pt>
                <c:pt idx="51">
                  <c:v>42376</c:v>
                </c:pt>
                <c:pt idx="52">
                  <c:v>42377</c:v>
                </c:pt>
                <c:pt idx="53">
                  <c:v>42380</c:v>
                </c:pt>
                <c:pt idx="54">
                  <c:v>42381</c:v>
                </c:pt>
                <c:pt idx="55">
                  <c:v>42382</c:v>
                </c:pt>
                <c:pt idx="56">
                  <c:v>42383</c:v>
                </c:pt>
                <c:pt idx="57">
                  <c:v>42384</c:v>
                </c:pt>
                <c:pt idx="58">
                  <c:v>42388</c:v>
                </c:pt>
                <c:pt idx="59">
                  <c:v>42389</c:v>
                </c:pt>
                <c:pt idx="60">
                  <c:v>42390</c:v>
                </c:pt>
                <c:pt idx="61">
                  <c:v>42391</c:v>
                </c:pt>
                <c:pt idx="62">
                  <c:v>42394</c:v>
                </c:pt>
                <c:pt idx="63">
                  <c:v>42395</c:v>
                </c:pt>
                <c:pt idx="64">
                  <c:v>42396</c:v>
                </c:pt>
                <c:pt idx="65">
                  <c:v>42397</c:v>
                </c:pt>
                <c:pt idx="66">
                  <c:v>42398</c:v>
                </c:pt>
                <c:pt idx="67">
                  <c:v>42401</c:v>
                </c:pt>
                <c:pt idx="68">
                  <c:v>42402</c:v>
                </c:pt>
                <c:pt idx="69">
                  <c:v>42403</c:v>
                </c:pt>
                <c:pt idx="70">
                  <c:v>42404</c:v>
                </c:pt>
                <c:pt idx="71">
                  <c:v>42405</c:v>
                </c:pt>
                <c:pt idx="72">
                  <c:v>42408</c:v>
                </c:pt>
                <c:pt idx="73">
                  <c:v>42409</c:v>
                </c:pt>
                <c:pt idx="74">
                  <c:v>42410</c:v>
                </c:pt>
                <c:pt idx="75">
                  <c:v>42411</c:v>
                </c:pt>
                <c:pt idx="76">
                  <c:v>42412</c:v>
                </c:pt>
                <c:pt idx="77">
                  <c:v>42416</c:v>
                </c:pt>
                <c:pt idx="78">
                  <c:v>42417</c:v>
                </c:pt>
                <c:pt idx="79">
                  <c:v>42418</c:v>
                </c:pt>
                <c:pt idx="80">
                  <c:v>42419</c:v>
                </c:pt>
                <c:pt idx="81">
                  <c:v>42422</c:v>
                </c:pt>
                <c:pt idx="82">
                  <c:v>42423</c:v>
                </c:pt>
                <c:pt idx="83">
                  <c:v>42424</c:v>
                </c:pt>
                <c:pt idx="84">
                  <c:v>42425</c:v>
                </c:pt>
                <c:pt idx="85">
                  <c:v>42426</c:v>
                </c:pt>
                <c:pt idx="86">
                  <c:v>42429</c:v>
                </c:pt>
                <c:pt idx="87">
                  <c:v>42430</c:v>
                </c:pt>
                <c:pt idx="88">
                  <c:v>42431</c:v>
                </c:pt>
                <c:pt idx="89">
                  <c:v>42432</c:v>
                </c:pt>
                <c:pt idx="90">
                  <c:v>42433</c:v>
                </c:pt>
                <c:pt idx="91">
                  <c:v>42436</c:v>
                </c:pt>
                <c:pt idx="92">
                  <c:v>42437</c:v>
                </c:pt>
                <c:pt idx="93">
                  <c:v>42438</c:v>
                </c:pt>
                <c:pt idx="94">
                  <c:v>42439</c:v>
                </c:pt>
                <c:pt idx="95">
                  <c:v>42440</c:v>
                </c:pt>
                <c:pt idx="96">
                  <c:v>42443</c:v>
                </c:pt>
                <c:pt idx="97">
                  <c:v>42444</c:v>
                </c:pt>
                <c:pt idx="98">
                  <c:v>42445</c:v>
                </c:pt>
                <c:pt idx="99">
                  <c:v>42446</c:v>
                </c:pt>
                <c:pt idx="100">
                  <c:v>42447</c:v>
                </c:pt>
                <c:pt idx="101">
                  <c:v>42450</c:v>
                </c:pt>
                <c:pt idx="102">
                  <c:v>42451</c:v>
                </c:pt>
                <c:pt idx="103">
                  <c:v>42452</c:v>
                </c:pt>
                <c:pt idx="104">
                  <c:v>42453</c:v>
                </c:pt>
                <c:pt idx="105">
                  <c:v>42457</c:v>
                </c:pt>
                <c:pt idx="106">
                  <c:v>42458</c:v>
                </c:pt>
                <c:pt idx="107">
                  <c:v>42459</c:v>
                </c:pt>
                <c:pt idx="108">
                  <c:v>42460</c:v>
                </c:pt>
                <c:pt idx="109">
                  <c:v>42461</c:v>
                </c:pt>
                <c:pt idx="110">
                  <c:v>42464</c:v>
                </c:pt>
                <c:pt idx="111">
                  <c:v>42465</c:v>
                </c:pt>
                <c:pt idx="112">
                  <c:v>42466</c:v>
                </c:pt>
                <c:pt idx="113">
                  <c:v>42467</c:v>
                </c:pt>
                <c:pt idx="114">
                  <c:v>42468</c:v>
                </c:pt>
                <c:pt idx="115">
                  <c:v>42471</c:v>
                </c:pt>
                <c:pt idx="116">
                  <c:v>42472</c:v>
                </c:pt>
                <c:pt idx="117">
                  <c:v>42473</c:v>
                </c:pt>
                <c:pt idx="118">
                  <c:v>42474</c:v>
                </c:pt>
                <c:pt idx="119">
                  <c:v>42475</c:v>
                </c:pt>
                <c:pt idx="120">
                  <c:v>42478</c:v>
                </c:pt>
                <c:pt idx="121">
                  <c:v>42479</c:v>
                </c:pt>
                <c:pt idx="122">
                  <c:v>42480</c:v>
                </c:pt>
                <c:pt idx="123">
                  <c:v>42481</c:v>
                </c:pt>
                <c:pt idx="124">
                  <c:v>42482</c:v>
                </c:pt>
                <c:pt idx="125">
                  <c:v>42485</c:v>
                </c:pt>
                <c:pt idx="126">
                  <c:v>42486</c:v>
                </c:pt>
                <c:pt idx="127">
                  <c:v>42487</c:v>
                </c:pt>
                <c:pt idx="128">
                  <c:v>42488</c:v>
                </c:pt>
                <c:pt idx="129">
                  <c:v>42489</c:v>
                </c:pt>
                <c:pt idx="130">
                  <c:v>42492</c:v>
                </c:pt>
                <c:pt idx="131">
                  <c:v>42493</c:v>
                </c:pt>
                <c:pt idx="132">
                  <c:v>42494</c:v>
                </c:pt>
                <c:pt idx="133">
                  <c:v>42495</c:v>
                </c:pt>
                <c:pt idx="134">
                  <c:v>42496</c:v>
                </c:pt>
                <c:pt idx="135">
                  <c:v>42499</c:v>
                </c:pt>
                <c:pt idx="136">
                  <c:v>42500</c:v>
                </c:pt>
                <c:pt idx="137">
                  <c:v>42501</c:v>
                </c:pt>
                <c:pt idx="138">
                  <c:v>42502</c:v>
                </c:pt>
                <c:pt idx="139">
                  <c:v>42503</c:v>
                </c:pt>
                <c:pt idx="140">
                  <c:v>42506</c:v>
                </c:pt>
                <c:pt idx="141">
                  <c:v>42507</c:v>
                </c:pt>
                <c:pt idx="142">
                  <c:v>42508</c:v>
                </c:pt>
                <c:pt idx="143">
                  <c:v>42509</c:v>
                </c:pt>
                <c:pt idx="144">
                  <c:v>42510</c:v>
                </c:pt>
                <c:pt idx="145">
                  <c:v>42513</c:v>
                </c:pt>
                <c:pt idx="146">
                  <c:v>42514</c:v>
                </c:pt>
                <c:pt idx="147">
                  <c:v>42515</c:v>
                </c:pt>
                <c:pt idx="148">
                  <c:v>42516</c:v>
                </c:pt>
                <c:pt idx="149">
                  <c:v>42517</c:v>
                </c:pt>
                <c:pt idx="150">
                  <c:v>42521</c:v>
                </c:pt>
                <c:pt idx="151">
                  <c:v>42522</c:v>
                </c:pt>
                <c:pt idx="152">
                  <c:v>42523</c:v>
                </c:pt>
                <c:pt idx="153">
                  <c:v>42524</c:v>
                </c:pt>
                <c:pt idx="154">
                  <c:v>42527</c:v>
                </c:pt>
                <c:pt idx="155">
                  <c:v>42528</c:v>
                </c:pt>
                <c:pt idx="156">
                  <c:v>42529</c:v>
                </c:pt>
                <c:pt idx="157">
                  <c:v>42530</c:v>
                </c:pt>
                <c:pt idx="158">
                  <c:v>42531</c:v>
                </c:pt>
                <c:pt idx="159">
                  <c:v>42534</c:v>
                </c:pt>
                <c:pt idx="160">
                  <c:v>42535</c:v>
                </c:pt>
                <c:pt idx="161">
                  <c:v>42536</c:v>
                </c:pt>
                <c:pt idx="162">
                  <c:v>42537</c:v>
                </c:pt>
                <c:pt idx="163">
                  <c:v>42538</c:v>
                </c:pt>
                <c:pt idx="164">
                  <c:v>42541</c:v>
                </c:pt>
                <c:pt idx="165">
                  <c:v>42542</c:v>
                </c:pt>
                <c:pt idx="166">
                  <c:v>42543</c:v>
                </c:pt>
                <c:pt idx="167">
                  <c:v>42544</c:v>
                </c:pt>
                <c:pt idx="168">
                  <c:v>42545</c:v>
                </c:pt>
                <c:pt idx="169">
                  <c:v>42548</c:v>
                </c:pt>
                <c:pt idx="170">
                  <c:v>42549</c:v>
                </c:pt>
                <c:pt idx="171">
                  <c:v>42550</c:v>
                </c:pt>
                <c:pt idx="172">
                  <c:v>42551</c:v>
                </c:pt>
                <c:pt idx="173">
                  <c:v>42552</c:v>
                </c:pt>
                <c:pt idx="174">
                  <c:v>42556</c:v>
                </c:pt>
                <c:pt idx="175">
                  <c:v>42557</c:v>
                </c:pt>
                <c:pt idx="176">
                  <c:v>42558</c:v>
                </c:pt>
                <c:pt idx="177">
                  <c:v>42559</c:v>
                </c:pt>
                <c:pt idx="178">
                  <c:v>42562</c:v>
                </c:pt>
                <c:pt idx="179">
                  <c:v>42563</c:v>
                </c:pt>
                <c:pt idx="180">
                  <c:v>42564</c:v>
                </c:pt>
                <c:pt idx="181">
                  <c:v>42565</c:v>
                </c:pt>
                <c:pt idx="182">
                  <c:v>42566</c:v>
                </c:pt>
                <c:pt idx="183">
                  <c:v>42569</c:v>
                </c:pt>
                <c:pt idx="184">
                  <c:v>42570</c:v>
                </c:pt>
                <c:pt idx="185">
                  <c:v>42571</c:v>
                </c:pt>
                <c:pt idx="186">
                  <c:v>42572</c:v>
                </c:pt>
                <c:pt idx="187">
                  <c:v>42573</c:v>
                </c:pt>
                <c:pt idx="188">
                  <c:v>42576</c:v>
                </c:pt>
                <c:pt idx="189">
                  <c:v>42577</c:v>
                </c:pt>
                <c:pt idx="190">
                  <c:v>42578</c:v>
                </c:pt>
                <c:pt idx="191">
                  <c:v>42579</c:v>
                </c:pt>
                <c:pt idx="192">
                  <c:v>42580</c:v>
                </c:pt>
                <c:pt idx="193">
                  <c:v>42583</c:v>
                </c:pt>
                <c:pt idx="194">
                  <c:v>42584</c:v>
                </c:pt>
                <c:pt idx="195">
                  <c:v>42585</c:v>
                </c:pt>
                <c:pt idx="196">
                  <c:v>42586</c:v>
                </c:pt>
                <c:pt idx="197">
                  <c:v>42587</c:v>
                </c:pt>
                <c:pt idx="198">
                  <c:v>42590</c:v>
                </c:pt>
                <c:pt idx="199">
                  <c:v>42591</c:v>
                </c:pt>
                <c:pt idx="200">
                  <c:v>42592</c:v>
                </c:pt>
                <c:pt idx="201">
                  <c:v>42593</c:v>
                </c:pt>
                <c:pt idx="202">
                  <c:v>42594</c:v>
                </c:pt>
                <c:pt idx="203">
                  <c:v>42597</c:v>
                </c:pt>
                <c:pt idx="204">
                  <c:v>42598</c:v>
                </c:pt>
                <c:pt idx="205">
                  <c:v>42599</c:v>
                </c:pt>
                <c:pt idx="206">
                  <c:v>42600</c:v>
                </c:pt>
                <c:pt idx="207">
                  <c:v>42601</c:v>
                </c:pt>
                <c:pt idx="208">
                  <c:v>42604</c:v>
                </c:pt>
                <c:pt idx="209">
                  <c:v>42605</c:v>
                </c:pt>
                <c:pt idx="210">
                  <c:v>42606</c:v>
                </c:pt>
                <c:pt idx="211">
                  <c:v>42607</c:v>
                </c:pt>
                <c:pt idx="212">
                  <c:v>42608</c:v>
                </c:pt>
                <c:pt idx="213">
                  <c:v>42611</c:v>
                </c:pt>
                <c:pt idx="214">
                  <c:v>42612</c:v>
                </c:pt>
                <c:pt idx="215">
                  <c:v>42613</c:v>
                </c:pt>
                <c:pt idx="216">
                  <c:v>42614</c:v>
                </c:pt>
                <c:pt idx="217">
                  <c:v>42615</c:v>
                </c:pt>
                <c:pt idx="218">
                  <c:v>42619</c:v>
                </c:pt>
                <c:pt idx="219">
                  <c:v>42620</c:v>
                </c:pt>
                <c:pt idx="220">
                  <c:v>42621</c:v>
                </c:pt>
                <c:pt idx="221">
                  <c:v>42622</c:v>
                </c:pt>
                <c:pt idx="222">
                  <c:v>42625</c:v>
                </c:pt>
                <c:pt idx="223">
                  <c:v>42626</c:v>
                </c:pt>
                <c:pt idx="224">
                  <c:v>42627</c:v>
                </c:pt>
                <c:pt idx="225">
                  <c:v>42628</c:v>
                </c:pt>
                <c:pt idx="226">
                  <c:v>42629</c:v>
                </c:pt>
                <c:pt idx="227">
                  <c:v>42632</c:v>
                </c:pt>
                <c:pt idx="228">
                  <c:v>42633</c:v>
                </c:pt>
                <c:pt idx="229">
                  <c:v>42634</c:v>
                </c:pt>
                <c:pt idx="230">
                  <c:v>42635</c:v>
                </c:pt>
                <c:pt idx="231">
                  <c:v>42636</c:v>
                </c:pt>
                <c:pt idx="232">
                  <c:v>42639</c:v>
                </c:pt>
                <c:pt idx="233">
                  <c:v>42640</c:v>
                </c:pt>
                <c:pt idx="234">
                  <c:v>42641</c:v>
                </c:pt>
                <c:pt idx="235">
                  <c:v>42642</c:v>
                </c:pt>
                <c:pt idx="236">
                  <c:v>42643</c:v>
                </c:pt>
                <c:pt idx="237">
                  <c:v>42646</c:v>
                </c:pt>
                <c:pt idx="238">
                  <c:v>42647</c:v>
                </c:pt>
                <c:pt idx="239">
                  <c:v>42648</c:v>
                </c:pt>
                <c:pt idx="240">
                  <c:v>42649</c:v>
                </c:pt>
                <c:pt idx="241">
                  <c:v>42650</c:v>
                </c:pt>
                <c:pt idx="242">
                  <c:v>42653</c:v>
                </c:pt>
                <c:pt idx="243">
                  <c:v>42654</c:v>
                </c:pt>
                <c:pt idx="244">
                  <c:v>42655</c:v>
                </c:pt>
                <c:pt idx="245">
                  <c:v>42656</c:v>
                </c:pt>
                <c:pt idx="246">
                  <c:v>42657</c:v>
                </c:pt>
                <c:pt idx="247">
                  <c:v>42660</c:v>
                </c:pt>
                <c:pt idx="248">
                  <c:v>42661</c:v>
                </c:pt>
                <c:pt idx="249">
                  <c:v>42662</c:v>
                </c:pt>
                <c:pt idx="250">
                  <c:v>42663</c:v>
                </c:pt>
                <c:pt idx="251">
                  <c:v>42664</c:v>
                </c:pt>
                <c:pt idx="252">
                  <c:v>42667</c:v>
                </c:pt>
              </c:numCache>
            </c:numRef>
          </c:cat>
          <c:val>
            <c:numRef>
              <c:f>Sheet1!$E$1211:$E$1463</c:f>
              <c:numCache>
                <c:formatCode>0.00%</c:formatCode>
                <c:ptCount val="253"/>
                <c:pt idx="0">
                  <c:v>0</c:v>
                </c:pt>
                <c:pt idx="1">
                  <c:v>-2.9999999999998912E-3</c:v>
                </c:pt>
                <c:pt idx="2">
                  <c:v>-1.9999999999997802E-3</c:v>
                </c:pt>
                <c:pt idx="3">
                  <c:v>-2.4999999999997208E-3</c:v>
                </c:pt>
                <c:pt idx="4">
                  <c:v>2.1000000000002102E-3</c:v>
                </c:pt>
                <c:pt idx="5">
                  <c:v>9.5000000000002808E-3</c:v>
                </c:pt>
                <c:pt idx="6">
                  <c:v>1.1000000000001002E-3</c:v>
                </c:pt>
                <c:pt idx="7">
                  <c:v>1.7600000000000303E-2</c:v>
                </c:pt>
                <c:pt idx="8">
                  <c:v>1.8000000000000203E-2</c:v>
                </c:pt>
                <c:pt idx="9">
                  <c:v>2.0300000000000207E-2</c:v>
                </c:pt>
                <c:pt idx="10">
                  <c:v>3.4500000000000204E-2</c:v>
                </c:pt>
                <c:pt idx="11">
                  <c:v>3.9600000000000107E-2</c:v>
                </c:pt>
                <c:pt idx="12">
                  <c:v>3.2700000000000201E-2</c:v>
                </c:pt>
                <c:pt idx="13">
                  <c:v>4.0500000000000209E-2</c:v>
                </c:pt>
                <c:pt idx="14">
                  <c:v>4.3900000000000307E-2</c:v>
                </c:pt>
                <c:pt idx="15">
                  <c:v>5.2500000000000206E-2</c:v>
                </c:pt>
                <c:pt idx="16">
                  <c:v>5.1500000000000101E-2</c:v>
                </c:pt>
                <c:pt idx="17">
                  <c:v>4.3700000000000308E-2</c:v>
                </c:pt>
                <c:pt idx="18">
                  <c:v>6.1600000000000106E-2</c:v>
                </c:pt>
                <c:pt idx="19">
                  <c:v>4.6500000000000208E-2</c:v>
                </c:pt>
                <c:pt idx="20">
                  <c:v>5.34000000000001E-2</c:v>
                </c:pt>
                <c:pt idx="21">
                  <c:v>5.8600000000000207E-2</c:v>
                </c:pt>
                <c:pt idx="22">
                  <c:v>5.4400000000000205E-2</c:v>
                </c:pt>
                <c:pt idx="23">
                  <c:v>5.8000000000000301E-2</c:v>
                </c:pt>
                <c:pt idx="24">
                  <c:v>6.1900000000000302E-2</c:v>
                </c:pt>
                <c:pt idx="25">
                  <c:v>6.7300000000000096E-2</c:v>
                </c:pt>
                <c:pt idx="26">
                  <c:v>6.0100000000000306E-2</c:v>
                </c:pt>
                <c:pt idx="27">
                  <c:v>5.9000000000000205E-2</c:v>
                </c:pt>
                <c:pt idx="28">
                  <c:v>3.7900000000000302E-2</c:v>
                </c:pt>
                <c:pt idx="29">
                  <c:v>9.5200000000000118E-2</c:v>
                </c:pt>
                <c:pt idx="30">
                  <c:v>9.2400000000000204E-2</c:v>
                </c:pt>
                <c:pt idx="31">
                  <c:v>7.8100000000000322E-2</c:v>
                </c:pt>
                <c:pt idx="32">
                  <c:v>3.0200000000000202E-2</c:v>
                </c:pt>
                <c:pt idx="33">
                  <c:v>4.6600000000000211E-2</c:v>
                </c:pt>
                <c:pt idx="34">
                  <c:v>1.1600000000000303E-2</c:v>
                </c:pt>
                <c:pt idx="35">
                  <c:v>1.7400000000000106E-2</c:v>
                </c:pt>
                <c:pt idx="36">
                  <c:v>3.33000000000001E-2</c:v>
                </c:pt>
                <c:pt idx="37">
                  <c:v>4.0500000000000209E-2</c:v>
                </c:pt>
                <c:pt idx="38">
                  <c:v>3.1300000000000099E-2</c:v>
                </c:pt>
                <c:pt idx="39">
                  <c:v>1.8400000000000204E-2</c:v>
                </c:pt>
                <c:pt idx="40">
                  <c:v>1.7900000000000207E-2</c:v>
                </c:pt>
                <c:pt idx="41">
                  <c:v>1.7900000000000207E-2</c:v>
                </c:pt>
                <c:pt idx="42">
                  <c:v>1.7900000000000207E-2</c:v>
                </c:pt>
                <c:pt idx="43">
                  <c:v>1.7900000000000207E-2</c:v>
                </c:pt>
                <c:pt idx="44">
                  <c:v>1.7900000000000207E-2</c:v>
                </c:pt>
                <c:pt idx="45">
                  <c:v>1.7900000000000207E-2</c:v>
                </c:pt>
                <c:pt idx="46">
                  <c:v>1.7900000000000207E-2</c:v>
                </c:pt>
                <c:pt idx="47">
                  <c:v>1.7900000000000207E-2</c:v>
                </c:pt>
                <c:pt idx="48">
                  <c:v>2.8900000000000106E-2</c:v>
                </c:pt>
                <c:pt idx="49">
                  <c:v>3.5600000000000305E-2</c:v>
                </c:pt>
                <c:pt idx="50">
                  <c:v>3.5800000000000304E-2</c:v>
                </c:pt>
                <c:pt idx="51">
                  <c:v>3.5000000000002802E-3</c:v>
                </c:pt>
                <c:pt idx="52">
                  <c:v>2.0000000000020004E-4</c:v>
                </c:pt>
                <c:pt idx="53">
                  <c:v>6.6000000000001604E-3</c:v>
                </c:pt>
                <c:pt idx="54">
                  <c:v>-5.1999999999998705E-3</c:v>
                </c:pt>
                <c:pt idx="55">
                  <c:v>-5.9999999999997807E-3</c:v>
                </c:pt>
                <c:pt idx="56">
                  <c:v>1.2100000000000201E-2</c:v>
                </c:pt>
                <c:pt idx="57">
                  <c:v>3.5500000000000101E-2</c:v>
                </c:pt>
                <c:pt idx="58">
                  <c:v>2.8100000000000205E-2</c:v>
                </c:pt>
                <c:pt idx="59">
                  <c:v>1.7900000000000207E-2</c:v>
                </c:pt>
                <c:pt idx="60">
                  <c:v>2.9600000000000303E-2</c:v>
                </c:pt>
                <c:pt idx="61">
                  <c:v>5.0000000000016709E-4</c:v>
                </c:pt>
                <c:pt idx="62">
                  <c:v>3.7700000000000303E-2</c:v>
                </c:pt>
                <c:pt idx="63">
                  <c:v>8.0000000000002309E-3</c:v>
                </c:pt>
                <c:pt idx="64">
                  <c:v>4.1300000000000107E-2</c:v>
                </c:pt>
                <c:pt idx="65">
                  <c:v>3.9300000000000106E-2</c:v>
                </c:pt>
                <c:pt idx="66">
                  <c:v>3.0200000000000202E-2</c:v>
                </c:pt>
                <c:pt idx="67">
                  <c:v>2.0900000000000106E-2</c:v>
                </c:pt>
                <c:pt idx="68">
                  <c:v>1.3000000000000103E-2</c:v>
                </c:pt>
                <c:pt idx="69">
                  <c:v>1.9900000000000206E-2</c:v>
                </c:pt>
                <c:pt idx="70">
                  <c:v>2.5900000000000305E-2</c:v>
                </c:pt>
                <c:pt idx="71">
                  <c:v>2.38000000000003E-2</c:v>
                </c:pt>
                <c:pt idx="72">
                  <c:v>2.6700000000000206E-2</c:v>
                </c:pt>
                <c:pt idx="73">
                  <c:v>2.8400000000000206E-2</c:v>
                </c:pt>
                <c:pt idx="74">
                  <c:v>3.4100000000000207E-2</c:v>
                </c:pt>
                <c:pt idx="75">
                  <c:v>2.1500000000000304E-2</c:v>
                </c:pt>
                <c:pt idx="76">
                  <c:v>8.8400000000000215E-2</c:v>
                </c:pt>
                <c:pt idx="77">
                  <c:v>6.9800000000000098E-2</c:v>
                </c:pt>
                <c:pt idx="78">
                  <c:v>4.8800000000000211E-2</c:v>
                </c:pt>
                <c:pt idx="79">
                  <c:v>5.7700000000000098E-2</c:v>
                </c:pt>
                <c:pt idx="80">
                  <c:v>7.0600000000000204E-2</c:v>
                </c:pt>
                <c:pt idx="81">
                  <c:v>3.9500000000000104E-2</c:v>
                </c:pt>
                <c:pt idx="82">
                  <c:v>5.64000000000002E-2</c:v>
                </c:pt>
                <c:pt idx="83">
                  <c:v>6.5400000000000097E-2</c:v>
                </c:pt>
                <c:pt idx="84">
                  <c:v>7.0600000000000204E-2</c:v>
                </c:pt>
                <c:pt idx="85">
                  <c:v>6.8900000000000197E-2</c:v>
                </c:pt>
                <c:pt idx="86">
                  <c:v>7.5200000000000114E-2</c:v>
                </c:pt>
                <c:pt idx="87">
                  <c:v>4.8900000000000207E-2</c:v>
                </c:pt>
                <c:pt idx="88">
                  <c:v>5.64000000000002E-2</c:v>
                </c:pt>
                <c:pt idx="89">
                  <c:v>4.7000000000000104E-2</c:v>
                </c:pt>
                <c:pt idx="90">
                  <c:v>3.8000000000000207E-2</c:v>
                </c:pt>
                <c:pt idx="91">
                  <c:v>4.1100000000000109E-2</c:v>
                </c:pt>
                <c:pt idx="92">
                  <c:v>5.4300000000000209E-2</c:v>
                </c:pt>
                <c:pt idx="93">
                  <c:v>4.7800000000000308E-2</c:v>
                </c:pt>
                <c:pt idx="94">
                  <c:v>5.9400000000000099E-2</c:v>
                </c:pt>
                <c:pt idx="95">
                  <c:v>4.0000000000000209E-2</c:v>
                </c:pt>
                <c:pt idx="96">
                  <c:v>4.8300000000000211E-2</c:v>
                </c:pt>
                <c:pt idx="97">
                  <c:v>5.7300000000000101E-2</c:v>
                </c:pt>
                <c:pt idx="98">
                  <c:v>5.5900000000000297E-2</c:v>
                </c:pt>
                <c:pt idx="99">
                  <c:v>4.2600000000000214E-2</c:v>
                </c:pt>
                <c:pt idx="100">
                  <c:v>3.6000000000000205E-2</c:v>
                </c:pt>
                <c:pt idx="101">
                  <c:v>4.0600000000000212E-2</c:v>
                </c:pt>
                <c:pt idx="102">
                  <c:v>4.1900000000000305E-2</c:v>
                </c:pt>
                <c:pt idx="103">
                  <c:v>4.8000000000000306E-2</c:v>
                </c:pt>
                <c:pt idx="104">
                  <c:v>4.7900000000000303E-2</c:v>
                </c:pt>
                <c:pt idx="105">
                  <c:v>5.1400000000000098E-2</c:v>
                </c:pt>
                <c:pt idx="106">
                  <c:v>5.1300000000000102E-2</c:v>
                </c:pt>
                <c:pt idx="107">
                  <c:v>4.5500000000000103E-2</c:v>
                </c:pt>
                <c:pt idx="108">
                  <c:v>5.1000000000000101E-2</c:v>
                </c:pt>
                <c:pt idx="109">
                  <c:v>4.3000000000000108E-2</c:v>
                </c:pt>
                <c:pt idx="110">
                  <c:v>4.7300000000000106E-2</c:v>
                </c:pt>
                <c:pt idx="111">
                  <c:v>4.9900000000000305E-2</c:v>
                </c:pt>
                <c:pt idx="112">
                  <c:v>5.17000000000001E-2</c:v>
                </c:pt>
                <c:pt idx="113">
                  <c:v>5.2900000000000204E-2</c:v>
                </c:pt>
                <c:pt idx="114">
                  <c:v>5.2800000000000208E-2</c:v>
                </c:pt>
                <c:pt idx="115">
                  <c:v>5.5900000000000297E-2</c:v>
                </c:pt>
                <c:pt idx="116">
                  <c:v>5.0800000000000206E-2</c:v>
                </c:pt>
                <c:pt idx="117">
                  <c:v>4.2600000000000214E-2</c:v>
                </c:pt>
                <c:pt idx="118">
                  <c:v>4.3500000000000108E-2</c:v>
                </c:pt>
                <c:pt idx="119">
                  <c:v>4.6000000000000305E-2</c:v>
                </c:pt>
                <c:pt idx="120">
                  <c:v>4.0600000000000212E-2</c:v>
                </c:pt>
                <c:pt idx="121">
                  <c:v>3.5500000000000101E-2</c:v>
                </c:pt>
                <c:pt idx="122">
                  <c:v>3.2600000000000205E-2</c:v>
                </c:pt>
                <c:pt idx="123">
                  <c:v>4.3400000000000105E-2</c:v>
                </c:pt>
                <c:pt idx="124">
                  <c:v>4.3600000000000111E-2</c:v>
                </c:pt>
                <c:pt idx="125">
                  <c:v>4.54000000000001E-2</c:v>
                </c:pt>
                <c:pt idx="126">
                  <c:v>4.2500000000000211E-2</c:v>
                </c:pt>
                <c:pt idx="127">
                  <c:v>4.3900000000000307E-2</c:v>
                </c:pt>
                <c:pt idx="128">
                  <c:v>4.1400000000000103E-2</c:v>
                </c:pt>
                <c:pt idx="129">
                  <c:v>3.0000000000000204E-2</c:v>
                </c:pt>
                <c:pt idx="130">
                  <c:v>2.8600000000000205E-2</c:v>
                </c:pt>
                <c:pt idx="131">
                  <c:v>3.1400000000000101E-2</c:v>
                </c:pt>
                <c:pt idx="132">
                  <c:v>3.7300000000000104E-2</c:v>
                </c:pt>
                <c:pt idx="133">
                  <c:v>4.0700000000000208E-2</c:v>
                </c:pt>
                <c:pt idx="134">
                  <c:v>6.4800000000000191E-2</c:v>
                </c:pt>
                <c:pt idx="135">
                  <c:v>9.0100000000000319E-2</c:v>
                </c:pt>
                <c:pt idx="136">
                  <c:v>6.8800000000000194E-2</c:v>
                </c:pt>
                <c:pt idx="137">
                  <c:v>0.10410000000000001</c:v>
                </c:pt>
                <c:pt idx="138">
                  <c:v>0.11</c:v>
                </c:pt>
                <c:pt idx="139">
                  <c:v>0.13320000000000001</c:v>
                </c:pt>
                <c:pt idx="140">
                  <c:v>0.13</c:v>
                </c:pt>
                <c:pt idx="141">
                  <c:v>0.14780000000000001</c:v>
                </c:pt>
                <c:pt idx="142">
                  <c:v>0.12170000000000002</c:v>
                </c:pt>
                <c:pt idx="143">
                  <c:v>0.11810000000000001</c:v>
                </c:pt>
                <c:pt idx="144">
                  <c:v>0.1159</c:v>
                </c:pt>
                <c:pt idx="145">
                  <c:v>0.11920000000000001</c:v>
                </c:pt>
                <c:pt idx="146">
                  <c:v>8.1500000000000114E-2</c:v>
                </c:pt>
                <c:pt idx="147">
                  <c:v>6.9300000000000098E-2</c:v>
                </c:pt>
                <c:pt idx="148">
                  <c:v>7.120000000000011E-2</c:v>
                </c:pt>
                <c:pt idx="149">
                  <c:v>6.7700000000000107E-2</c:v>
                </c:pt>
                <c:pt idx="150">
                  <c:v>7.3800000000000102E-2</c:v>
                </c:pt>
                <c:pt idx="151">
                  <c:v>6.7400000000000099E-2</c:v>
                </c:pt>
                <c:pt idx="152">
                  <c:v>7.8900000000000206E-2</c:v>
                </c:pt>
                <c:pt idx="153">
                  <c:v>6.1800000000000306E-2</c:v>
                </c:pt>
                <c:pt idx="154">
                  <c:v>7.3200000000000112E-2</c:v>
                </c:pt>
                <c:pt idx="155">
                  <c:v>7.1300000000000099E-2</c:v>
                </c:pt>
                <c:pt idx="156">
                  <c:v>7.1300000000000099E-2</c:v>
                </c:pt>
                <c:pt idx="157">
                  <c:v>6.8700000000000205E-2</c:v>
                </c:pt>
                <c:pt idx="158">
                  <c:v>6.8700000000000205E-2</c:v>
                </c:pt>
                <c:pt idx="159">
                  <c:v>6.8700000000000205E-2</c:v>
                </c:pt>
                <c:pt idx="160">
                  <c:v>6.8700000000000205E-2</c:v>
                </c:pt>
                <c:pt idx="161">
                  <c:v>6.8700000000000205E-2</c:v>
                </c:pt>
                <c:pt idx="162">
                  <c:v>6.8700000000000205E-2</c:v>
                </c:pt>
                <c:pt idx="163">
                  <c:v>6.8700000000000205E-2</c:v>
                </c:pt>
                <c:pt idx="164">
                  <c:v>6.8700000000000205E-2</c:v>
                </c:pt>
                <c:pt idx="165">
                  <c:v>6.8700000000000205E-2</c:v>
                </c:pt>
                <c:pt idx="166">
                  <c:v>6.8700000000000205E-2</c:v>
                </c:pt>
                <c:pt idx="167">
                  <c:v>6.8700000000000205E-2</c:v>
                </c:pt>
                <c:pt idx="168">
                  <c:v>6.8700000000000205E-2</c:v>
                </c:pt>
                <c:pt idx="169">
                  <c:v>6.8700000000000205E-2</c:v>
                </c:pt>
                <c:pt idx="170">
                  <c:v>6.8700000000000205E-2</c:v>
                </c:pt>
                <c:pt idx="171">
                  <c:v>6.8700000000000205E-2</c:v>
                </c:pt>
                <c:pt idx="172">
                  <c:v>6.8700000000000205E-2</c:v>
                </c:pt>
                <c:pt idx="173">
                  <c:v>6.8700000000000205E-2</c:v>
                </c:pt>
                <c:pt idx="174">
                  <c:v>6.8700000000000205E-2</c:v>
                </c:pt>
                <c:pt idx="175">
                  <c:v>6.8700000000000205E-2</c:v>
                </c:pt>
                <c:pt idx="176">
                  <c:v>6.8700000000000205E-2</c:v>
                </c:pt>
                <c:pt idx="177">
                  <c:v>6.8700000000000205E-2</c:v>
                </c:pt>
                <c:pt idx="178">
                  <c:v>6.8700000000000205E-2</c:v>
                </c:pt>
                <c:pt idx="179">
                  <c:v>6.8700000000000205E-2</c:v>
                </c:pt>
                <c:pt idx="180">
                  <c:v>6.8700000000000205E-2</c:v>
                </c:pt>
                <c:pt idx="181">
                  <c:v>6.8700000000000205E-2</c:v>
                </c:pt>
                <c:pt idx="182">
                  <c:v>6.8700000000000205E-2</c:v>
                </c:pt>
                <c:pt idx="183">
                  <c:v>7.0400000000000199E-2</c:v>
                </c:pt>
                <c:pt idx="184">
                  <c:v>7.3200000000000112E-2</c:v>
                </c:pt>
                <c:pt idx="185">
                  <c:v>6.7900000000000307E-2</c:v>
                </c:pt>
                <c:pt idx="186">
                  <c:v>7.2100000000000317E-2</c:v>
                </c:pt>
                <c:pt idx="187">
                  <c:v>6.9800000000000098E-2</c:v>
                </c:pt>
                <c:pt idx="188">
                  <c:v>7.5100000000000208E-2</c:v>
                </c:pt>
                <c:pt idx="189">
                  <c:v>7.5100000000000208E-2</c:v>
                </c:pt>
                <c:pt idx="190">
                  <c:v>7.5100000000000208E-2</c:v>
                </c:pt>
                <c:pt idx="191">
                  <c:v>7.5100000000000208E-2</c:v>
                </c:pt>
                <c:pt idx="192">
                  <c:v>7.5400000000000106E-2</c:v>
                </c:pt>
                <c:pt idx="193">
                  <c:v>7.8800000000000203E-2</c:v>
                </c:pt>
                <c:pt idx="194">
                  <c:v>8.4500000000000214E-2</c:v>
                </c:pt>
                <c:pt idx="195">
                  <c:v>8.4500000000000214E-2</c:v>
                </c:pt>
                <c:pt idx="196">
                  <c:v>8.6400000000000213E-2</c:v>
                </c:pt>
                <c:pt idx="197">
                  <c:v>8.9000000000000218E-2</c:v>
                </c:pt>
                <c:pt idx="198">
                  <c:v>9.210000000000032E-2</c:v>
                </c:pt>
                <c:pt idx="199">
                  <c:v>9.2800000000000202E-2</c:v>
                </c:pt>
                <c:pt idx="200">
                  <c:v>8.8300000000000212E-2</c:v>
                </c:pt>
                <c:pt idx="201">
                  <c:v>0.1108</c:v>
                </c:pt>
                <c:pt idx="202">
                  <c:v>0.1009</c:v>
                </c:pt>
                <c:pt idx="203">
                  <c:v>0.1048</c:v>
                </c:pt>
                <c:pt idx="204">
                  <c:v>9.3200000000000116E-2</c:v>
                </c:pt>
                <c:pt idx="205">
                  <c:v>9.6300000000000205E-2</c:v>
                </c:pt>
                <c:pt idx="206">
                  <c:v>9.9000000000000213E-2</c:v>
                </c:pt>
                <c:pt idx="207">
                  <c:v>0.10790000000000001</c:v>
                </c:pt>
                <c:pt idx="208">
                  <c:v>0.10760000000000002</c:v>
                </c:pt>
                <c:pt idx="209">
                  <c:v>0.11760000000000001</c:v>
                </c:pt>
                <c:pt idx="210">
                  <c:v>0.12909999999999999</c:v>
                </c:pt>
                <c:pt idx="211">
                  <c:v>0.13220000000000001</c:v>
                </c:pt>
                <c:pt idx="212">
                  <c:v>0.14370000000000002</c:v>
                </c:pt>
                <c:pt idx="213">
                  <c:v>0.14300000000000002</c:v>
                </c:pt>
                <c:pt idx="214">
                  <c:v>0.14190000000000003</c:v>
                </c:pt>
                <c:pt idx="215">
                  <c:v>0.15060000000000001</c:v>
                </c:pt>
                <c:pt idx="216">
                  <c:v>0.15220000000000003</c:v>
                </c:pt>
                <c:pt idx="217">
                  <c:v>0.16200000000000001</c:v>
                </c:pt>
                <c:pt idx="218">
                  <c:v>0.16700000000000001</c:v>
                </c:pt>
                <c:pt idx="219">
                  <c:v>0.17520000000000002</c:v>
                </c:pt>
                <c:pt idx="220">
                  <c:v>0.18010000000000001</c:v>
                </c:pt>
                <c:pt idx="221">
                  <c:v>0.12280000000000001</c:v>
                </c:pt>
                <c:pt idx="222">
                  <c:v>0.14850000000000002</c:v>
                </c:pt>
                <c:pt idx="223">
                  <c:v>0.1258</c:v>
                </c:pt>
                <c:pt idx="224">
                  <c:v>0.13190000000000002</c:v>
                </c:pt>
                <c:pt idx="225">
                  <c:v>0.13830000000000001</c:v>
                </c:pt>
                <c:pt idx="226">
                  <c:v>0.13830000000000001</c:v>
                </c:pt>
                <c:pt idx="227">
                  <c:v>0.13830000000000001</c:v>
                </c:pt>
                <c:pt idx="228">
                  <c:v>0.13830000000000001</c:v>
                </c:pt>
                <c:pt idx="229">
                  <c:v>0.13830000000000001</c:v>
                </c:pt>
                <c:pt idx="230">
                  <c:v>0.13750000000000001</c:v>
                </c:pt>
                <c:pt idx="231">
                  <c:v>0.14870000000000003</c:v>
                </c:pt>
                <c:pt idx="232">
                  <c:v>0.15260000000000001</c:v>
                </c:pt>
                <c:pt idx="233">
                  <c:v>0.15000000000000002</c:v>
                </c:pt>
                <c:pt idx="234">
                  <c:v>0.15150000000000002</c:v>
                </c:pt>
                <c:pt idx="235">
                  <c:v>0.14700000000000002</c:v>
                </c:pt>
                <c:pt idx="236">
                  <c:v>0.15330000000000002</c:v>
                </c:pt>
                <c:pt idx="237">
                  <c:v>0.15630000000000002</c:v>
                </c:pt>
                <c:pt idx="238">
                  <c:v>0.15840000000000004</c:v>
                </c:pt>
                <c:pt idx="239">
                  <c:v>0.16450000000000001</c:v>
                </c:pt>
                <c:pt idx="240">
                  <c:v>0.16220000000000001</c:v>
                </c:pt>
                <c:pt idx="241">
                  <c:v>0.16009999999999999</c:v>
                </c:pt>
                <c:pt idx="242">
                  <c:v>0.16240000000000002</c:v>
                </c:pt>
                <c:pt idx="243">
                  <c:v>0.14970000000000003</c:v>
                </c:pt>
                <c:pt idx="244">
                  <c:v>0.15070000000000003</c:v>
                </c:pt>
                <c:pt idx="245">
                  <c:v>0.16950000000000001</c:v>
                </c:pt>
                <c:pt idx="246">
                  <c:v>0.17120000000000002</c:v>
                </c:pt>
                <c:pt idx="247">
                  <c:v>0.18700000000000003</c:v>
                </c:pt>
                <c:pt idx="248">
                  <c:v>0.19790000000000002</c:v>
                </c:pt>
                <c:pt idx="249">
                  <c:v>0.20690000000000003</c:v>
                </c:pt>
                <c:pt idx="250">
                  <c:v>0.22159999999999999</c:v>
                </c:pt>
                <c:pt idx="251">
                  <c:v>0.23470000000000002</c:v>
                </c:pt>
                <c:pt idx="252">
                  <c:v>0.23500000000000001</c:v>
                </c:pt>
              </c:numCache>
            </c:numRef>
          </c:val>
        </c:ser>
        <c:dLbls/>
        <c:axId val="80949632"/>
        <c:axId val="80951168"/>
      </c:areaChart>
      <c:dateAx>
        <c:axId val="80949632"/>
        <c:scaling>
          <c:orientation val="minMax"/>
        </c:scaling>
        <c:axPos val="b"/>
        <c:numFmt formatCode="m/d/yy" sourceLinked="1"/>
        <c:tickLblPos val="nextTo"/>
        <c:crossAx val="80951168"/>
        <c:crosses val="autoZero"/>
        <c:auto val="1"/>
        <c:lblOffset val="100"/>
        <c:baseTimeUnit val="days"/>
      </c:dateAx>
      <c:valAx>
        <c:axId val="80951168"/>
        <c:scaling>
          <c:orientation val="minMax"/>
        </c:scaling>
        <c:axPos val="l"/>
        <c:majorGridlines/>
        <c:numFmt formatCode="0.00%" sourceLinked="1"/>
        <c:tickLblPos val="nextTo"/>
        <c:crossAx val="80949632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Sheet1!$A$10:$A$1463</c:f>
              <c:numCache>
                <c:formatCode>m/d/yy</c:formatCode>
                <c:ptCount val="1454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  <c:pt idx="987">
                  <c:v>41990</c:v>
                </c:pt>
                <c:pt idx="988">
                  <c:v>41991</c:v>
                </c:pt>
                <c:pt idx="989">
                  <c:v>41992</c:v>
                </c:pt>
                <c:pt idx="990">
                  <c:v>41995</c:v>
                </c:pt>
                <c:pt idx="991">
                  <c:v>41996</c:v>
                </c:pt>
                <c:pt idx="992">
                  <c:v>41997</c:v>
                </c:pt>
                <c:pt idx="993">
                  <c:v>41999</c:v>
                </c:pt>
                <c:pt idx="994">
                  <c:v>42002</c:v>
                </c:pt>
                <c:pt idx="995">
                  <c:v>42003</c:v>
                </c:pt>
                <c:pt idx="996">
                  <c:v>42004</c:v>
                </c:pt>
                <c:pt idx="997">
                  <c:v>42006</c:v>
                </c:pt>
                <c:pt idx="998">
                  <c:v>42009</c:v>
                </c:pt>
                <c:pt idx="999">
                  <c:v>42010</c:v>
                </c:pt>
                <c:pt idx="1000">
                  <c:v>42011</c:v>
                </c:pt>
                <c:pt idx="1001">
                  <c:v>42012</c:v>
                </c:pt>
                <c:pt idx="1002">
                  <c:v>42013</c:v>
                </c:pt>
                <c:pt idx="1003">
                  <c:v>42016</c:v>
                </c:pt>
                <c:pt idx="1004">
                  <c:v>42017</c:v>
                </c:pt>
                <c:pt idx="1005">
                  <c:v>42018</c:v>
                </c:pt>
                <c:pt idx="1006">
                  <c:v>42019</c:v>
                </c:pt>
                <c:pt idx="1007">
                  <c:v>42020</c:v>
                </c:pt>
                <c:pt idx="1008">
                  <c:v>42024</c:v>
                </c:pt>
                <c:pt idx="1009">
                  <c:v>42025</c:v>
                </c:pt>
                <c:pt idx="1010">
                  <c:v>42026</c:v>
                </c:pt>
                <c:pt idx="1011">
                  <c:v>42027</c:v>
                </c:pt>
                <c:pt idx="1012">
                  <c:v>42030</c:v>
                </c:pt>
                <c:pt idx="1013">
                  <c:v>42031</c:v>
                </c:pt>
                <c:pt idx="1014">
                  <c:v>42032</c:v>
                </c:pt>
                <c:pt idx="1015">
                  <c:v>42033</c:v>
                </c:pt>
                <c:pt idx="1016">
                  <c:v>42034</c:v>
                </c:pt>
                <c:pt idx="1017">
                  <c:v>42037</c:v>
                </c:pt>
                <c:pt idx="1018">
                  <c:v>42038</c:v>
                </c:pt>
                <c:pt idx="1019">
                  <c:v>42039</c:v>
                </c:pt>
                <c:pt idx="1020">
                  <c:v>42040</c:v>
                </c:pt>
                <c:pt idx="1021">
                  <c:v>42041</c:v>
                </c:pt>
                <c:pt idx="1022">
                  <c:v>42044</c:v>
                </c:pt>
                <c:pt idx="1023">
                  <c:v>42045</c:v>
                </c:pt>
                <c:pt idx="1024">
                  <c:v>42046</c:v>
                </c:pt>
                <c:pt idx="1025">
                  <c:v>42047</c:v>
                </c:pt>
                <c:pt idx="1026">
                  <c:v>42048</c:v>
                </c:pt>
                <c:pt idx="1027">
                  <c:v>42052</c:v>
                </c:pt>
                <c:pt idx="1028">
                  <c:v>42053</c:v>
                </c:pt>
                <c:pt idx="1029">
                  <c:v>42054</c:v>
                </c:pt>
                <c:pt idx="1030">
                  <c:v>42055</c:v>
                </c:pt>
                <c:pt idx="1031">
                  <c:v>42058</c:v>
                </c:pt>
                <c:pt idx="1032">
                  <c:v>42059</c:v>
                </c:pt>
                <c:pt idx="1033">
                  <c:v>42060</c:v>
                </c:pt>
                <c:pt idx="1034">
                  <c:v>42061</c:v>
                </c:pt>
                <c:pt idx="1035">
                  <c:v>42062</c:v>
                </c:pt>
                <c:pt idx="1036">
                  <c:v>42065</c:v>
                </c:pt>
                <c:pt idx="1037">
                  <c:v>42066</c:v>
                </c:pt>
                <c:pt idx="1038">
                  <c:v>42067</c:v>
                </c:pt>
                <c:pt idx="1039">
                  <c:v>42068</c:v>
                </c:pt>
                <c:pt idx="1040">
                  <c:v>42069</c:v>
                </c:pt>
                <c:pt idx="1041">
                  <c:v>42072</c:v>
                </c:pt>
                <c:pt idx="1042">
                  <c:v>42073</c:v>
                </c:pt>
                <c:pt idx="1043">
                  <c:v>42074</c:v>
                </c:pt>
                <c:pt idx="1044">
                  <c:v>42075</c:v>
                </c:pt>
                <c:pt idx="1045">
                  <c:v>42076</c:v>
                </c:pt>
                <c:pt idx="1046">
                  <c:v>42079</c:v>
                </c:pt>
                <c:pt idx="1047">
                  <c:v>42080</c:v>
                </c:pt>
                <c:pt idx="1048">
                  <c:v>42081</c:v>
                </c:pt>
                <c:pt idx="1049">
                  <c:v>42082</c:v>
                </c:pt>
                <c:pt idx="1050">
                  <c:v>42083</c:v>
                </c:pt>
                <c:pt idx="1051">
                  <c:v>42086</c:v>
                </c:pt>
                <c:pt idx="1052">
                  <c:v>42087</c:v>
                </c:pt>
                <c:pt idx="1053">
                  <c:v>42088</c:v>
                </c:pt>
                <c:pt idx="1054">
                  <c:v>42089</c:v>
                </c:pt>
                <c:pt idx="1055">
                  <c:v>42090</c:v>
                </c:pt>
                <c:pt idx="1056">
                  <c:v>42093</c:v>
                </c:pt>
                <c:pt idx="1057">
                  <c:v>42094</c:v>
                </c:pt>
                <c:pt idx="1058">
                  <c:v>42095</c:v>
                </c:pt>
                <c:pt idx="1059">
                  <c:v>42096</c:v>
                </c:pt>
                <c:pt idx="1060">
                  <c:v>42100</c:v>
                </c:pt>
                <c:pt idx="1061">
                  <c:v>42101</c:v>
                </c:pt>
                <c:pt idx="1062">
                  <c:v>42102</c:v>
                </c:pt>
                <c:pt idx="1063">
                  <c:v>42103</c:v>
                </c:pt>
                <c:pt idx="1064">
                  <c:v>42104</c:v>
                </c:pt>
                <c:pt idx="1065">
                  <c:v>42107</c:v>
                </c:pt>
                <c:pt idx="1066">
                  <c:v>42108</c:v>
                </c:pt>
                <c:pt idx="1067">
                  <c:v>42109</c:v>
                </c:pt>
                <c:pt idx="1068">
                  <c:v>42110</c:v>
                </c:pt>
                <c:pt idx="1069">
                  <c:v>42111</c:v>
                </c:pt>
                <c:pt idx="1070">
                  <c:v>42114</c:v>
                </c:pt>
                <c:pt idx="1071">
                  <c:v>42115</c:v>
                </c:pt>
                <c:pt idx="1072">
                  <c:v>42116</c:v>
                </c:pt>
                <c:pt idx="1073">
                  <c:v>42117</c:v>
                </c:pt>
                <c:pt idx="1074">
                  <c:v>42118</c:v>
                </c:pt>
                <c:pt idx="1075">
                  <c:v>42121</c:v>
                </c:pt>
                <c:pt idx="1076">
                  <c:v>42122</c:v>
                </c:pt>
                <c:pt idx="1077">
                  <c:v>42123</c:v>
                </c:pt>
                <c:pt idx="1078">
                  <c:v>42124</c:v>
                </c:pt>
                <c:pt idx="1079">
                  <c:v>42125</c:v>
                </c:pt>
                <c:pt idx="1080">
                  <c:v>42128</c:v>
                </c:pt>
                <c:pt idx="1081">
                  <c:v>42129</c:v>
                </c:pt>
                <c:pt idx="1082">
                  <c:v>42130</c:v>
                </c:pt>
                <c:pt idx="1083">
                  <c:v>42131</c:v>
                </c:pt>
                <c:pt idx="1084">
                  <c:v>42132</c:v>
                </c:pt>
                <c:pt idx="1085">
                  <c:v>42135</c:v>
                </c:pt>
                <c:pt idx="1086">
                  <c:v>42136</c:v>
                </c:pt>
                <c:pt idx="1087">
                  <c:v>42137</c:v>
                </c:pt>
                <c:pt idx="1088">
                  <c:v>42138</c:v>
                </c:pt>
                <c:pt idx="1089">
                  <c:v>42139</c:v>
                </c:pt>
                <c:pt idx="1090">
                  <c:v>42142</c:v>
                </c:pt>
                <c:pt idx="1091">
                  <c:v>42143</c:v>
                </c:pt>
                <c:pt idx="1092">
                  <c:v>42144</c:v>
                </c:pt>
                <c:pt idx="1093">
                  <c:v>42145</c:v>
                </c:pt>
                <c:pt idx="1094">
                  <c:v>42146</c:v>
                </c:pt>
                <c:pt idx="1095">
                  <c:v>42150</c:v>
                </c:pt>
                <c:pt idx="1096">
                  <c:v>42151</c:v>
                </c:pt>
                <c:pt idx="1097">
                  <c:v>42152</c:v>
                </c:pt>
                <c:pt idx="1098">
                  <c:v>42153</c:v>
                </c:pt>
                <c:pt idx="1099">
                  <c:v>42156</c:v>
                </c:pt>
                <c:pt idx="1100">
                  <c:v>42157</c:v>
                </c:pt>
                <c:pt idx="1101">
                  <c:v>42158</c:v>
                </c:pt>
                <c:pt idx="1102">
                  <c:v>42159</c:v>
                </c:pt>
                <c:pt idx="1103">
                  <c:v>42160</c:v>
                </c:pt>
                <c:pt idx="1104">
                  <c:v>42163</c:v>
                </c:pt>
                <c:pt idx="1105">
                  <c:v>42164</c:v>
                </c:pt>
                <c:pt idx="1106">
                  <c:v>42165</c:v>
                </c:pt>
                <c:pt idx="1107">
                  <c:v>42166</c:v>
                </c:pt>
                <c:pt idx="1108">
                  <c:v>42167</c:v>
                </c:pt>
                <c:pt idx="1109">
                  <c:v>42170</c:v>
                </c:pt>
                <c:pt idx="1110">
                  <c:v>42171</c:v>
                </c:pt>
                <c:pt idx="1111">
                  <c:v>42172</c:v>
                </c:pt>
                <c:pt idx="1112">
                  <c:v>42173</c:v>
                </c:pt>
                <c:pt idx="1113">
                  <c:v>42174</c:v>
                </c:pt>
                <c:pt idx="1114">
                  <c:v>42177</c:v>
                </c:pt>
                <c:pt idx="1115">
                  <c:v>42178</c:v>
                </c:pt>
                <c:pt idx="1116">
                  <c:v>42179</c:v>
                </c:pt>
                <c:pt idx="1117">
                  <c:v>42180</c:v>
                </c:pt>
                <c:pt idx="1118">
                  <c:v>42181</c:v>
                </c:pt>
                <c:pt idx="1119">
                  <c:v>42184</c:v>
                </c:pt>
                <c:pt idx="1120">
                  <c:v>42185</c:v>
                </c:pt>
                <c:pt idx="1121">
                  <c:v>42186</c:v>
                </c:pt>
                <c:pt idx="1122">
                  <c:v>42187</c:v>
                </c:pt>
                <c:pt idx="1123">
                  <c:v>42191</c:v>
                </c:pt>
                <c:pt idx="1124">
                  <c:v>42192</c:v>
                </c:pt>
                <c:pt idx="1125">
                  <c:v>42193</c:v>
                </c:pt>
                <c:pt idx="1126">
                  <c:v>42194</c:v>
                </c:pt>
                <c:pt idx="1127">
                  <c:v>42195</c:v>
                </c:pt>
                <c:pt idx="1128">
                  <c:v>42198</c:v>
                </c:pt>
                <c:pt idx="1129">
                  <c:v>42199</c:v>
                </c:pt>
                <c:pt idx="1130">
                  <c:v>42200</c:v>
                </c:pt>
                <c:pt idx="1131">
                  <c:v>42201</c:v>
                </c:pt>
                <c:pt idx="1132">
                  <c:v>42202</c:v>
                </c:pt>
                <c:pt idx="1133">
                  <c:v>42205</c:v>
                </c:pt>
                <c:pt idx="1134">
                  <c:v>42206</c:v>
                </c:pt>
                <c:pt idx="1135">
                  <c:v>42207</c:v>
                </c:pt>
                <c:pt idx="1136">
                  <c:v>42208</c:v>
                </c:pt>
                <c:pt idx="1137">
                  <c:v>42209</c:v>
                </c:pt>
                <c:pt idx="1138">
                  <c:v>42212</c:v>
                </c:pt>
                <c:pt idx="1139">
                  <c:v>42213</c:v>
                </c:pt>
                <c:pt idx="1140">
                  <c:v>42214</c:v>
                </c:pt>
                <c:pt idx="1141">
                  <c:v>42215</c:v>
                </c:pt>
                <c:pt idx="1142">
                  <c:v>42216</c:v>
                </c:pt>
                <c:pt idx="1143">
                  <c:v>42219</c:v>
                </c:pt>
                <c:pt idx="1144">
                  <c:v>42220</c:v>
                </c:pt>
                <c:pt idx="1145">
                  <c:v>42221</c:v>
                </c:pt>
                <c:pt idx="1146">
                  <c:v>42222</c:v>
                </c:pt>
                <c:pt idx="1147">
                  <c:v>42223</c:v>
                </c:pt>
                <c:pt idx="1148">
                  <c:v>42226</c:v>
                </c:pt>
                <c:pt idx="1149">
                  <c:v>42227</c:v>
                </c:pt>
                <c:pt idx="1150">
                  <c:v>42228</c:v>
                </c:pt>
                <c:pt idx="1151">
                  <c:v>42229</c:v>
                </c:pt>
                <c:pt idx="1152">
                  <c:v>42230</c:v>
                </c:pt>
                <c:pt idx="1153">
                  <c:v>42233</c:v>
                </c:pt>
                <c:pt idx="1154">
                  <c:v>42234</c:v>
                </c:pt>
                <c:pt idx="1155">
                  <c:v>42235</c:v>
                </c:pt>
                <c:pt idx="1156">
                  <c:v>42236</c:v>
                </c:pt>
                <c:pt idx="1157">
                  <c:v>42237</c:v>
                </c:pt>
                <c:pt idx="1158">
                  <c:v>42240</c:v>
                </c:pt>
                <c:pt idx="1159">
                  <c:v>42241</c:v>
                </c:pt>
                <c:pt idx="1160">
                  <c:v>42242</c:v>
                </c:pt>
                <c:pt idx="1161">
                  <c:v>42243</c:v>
                </c:pt>
                <c:pt idx="1162">
                  <c:v>42244</c:v>
                </c:pt>
                <c:pt idx="1163">
                  <c:v>42247</c:v>
                </c:pt>
                <c:pt idx="1164">
                  <c:v>42248</c:v>
                </c:pt>
                <c:pt idx="1165">
                  <c:v>42249</c:v>
                </c:pt>
                <c:pt idx="1166">
                  <c:v>42250</c:v>
                </c:pt>
                <c:pt idx="1167">
                  <c:v>42251</c:v>
                </c:pt>
                <c:pt idx="1168">
                  <c:v>42255</c:v>
                </c:pt>
                <c:pt idx="1169">
                  <c:v>42256</c:v>
                </c:pt>
                <c:pt idx="1170">
                  <c:v>42257</c:v>
                </c:pt>
                <c:pt idx="1171">
                  <c:v>42258</c:v>
                </c:pt>
                <c:pt idx="1172">
                  <c:v>42261</c:v>
                </c:pt>
                <c:pt idx="1173">
                  <c:v>42262</c:v>
                </c:pt>
                <c:pt idx="1174">
                  <c:v>42263</c:v>
                </c:pt>
                <c:pt idx="1175">
                  <c:v>42264</c:v>
                </c:pt>
                <c:pt idx="1176">
                  <c:v>42265</c:v>
                </c:pt>
                <c:pt idx="1177">
                  <c:v>42268</c:v>
                </c:pt>
                <c:pt idx="1178">
                  <c:v>42269</c:v>
                </c:pt>
                <c:pt idx="1179">
                  <c:v>42270</c:v>
                </c:pt>
                <c:pt idx="1180">
                  <c:v>42271</c:v>
                </c:pt>
                <c:pt idx="1181">
                  <c:v>42272</c:v>
                </c:pt>
                <c:pt idx="1182">
                  <c:v>42275</c:v>
                </c:pt>
                <c:pt idx="1183">
                  <c:v>42276</c:v>
                </c:pt>
                <c:pt idx="1184">
                  <c:v>42277</c:v>
                </c:pt>
                <c:pt idx="1185">
                  <c:v>42278</c:v>
                </c:pt>
                <c:pt idx="1186">
                  <c:v>42279</c:v>
                </c:pt>
                <c:pt idx="1187">
                  <c:v>42282</c:v>
                </c:pt>
                <c:pt idx="1188">
                  <c:v>42283</c:v>
                </c:pt>
                <c:pt idx="1189">
                  <c:v>42284</c:v>
                </c:pt>
                <c:pt idx="1190">
                  <c:v>42285</c:v>
                </c:pt>
                <c:pt idx="1191">
                  <c:v>42286</c:v>
                </c:pt>
                <c:pt idx="1192">
                  <c:v>42289</c:v>
                </c:pt>
                <c:pt idx="1193">
                  <c:v>42290</c:v>
                </c:pt>
                <c:pt idx="1194">
                  <c:v>42291</c:v>
                </c:pt>
                <c:pt idx="1195">
                  <c:v>42292</c:v>
                </c:pt>
                <c:pt idx="1196">
                  <c:v>42293</c:v>
                </c:pt>
                <c:pt idx="1197">
                  <c:v>42296</c:v>
                </c:pt>
                <c:pt idx="1198">
                  <c:v>42297</c:v>
                </c:pt>
                <c:pt idx="1199">
                  <c:v>42298</c:v>
                </c:pt>
                <c:pt idx="1200">
                  <c:v>42299</c:v>
                </c:pt>
                <c:pt idx="1201">
                  <c:v>42300</c:v>
                </c:pt>
                <c:pt idx="1202">
                  <c:v>42303</c:v>
                </c:pt>
                <c:pt idx="1203">
                  <c:v>42304</c:v>
                </c:pt>
                <c:pt idx="1204">
                  <c:v>42305</c:v>
                </c:pt>
                <c:pt idx="1205">
                  <c:v>42306</c:v>
                </c:pt>
                <c:pt idx="1206">
                  <c:v>42307</c:v>
                </c:pt>
                <c:pt idx="1207">
                  <c:v>42310</c:v>
                </c:pt>
                <c:pt idx="1208">
                  <c:v>42311</c:v>
                </c:pt>
                <c:pt idx="1209">
                  <c:v>42312</c:v>
                </c:pt>
                <c:pt idx="1210">
                  <c:v>42313</c:v>
                </c:pt>
                <c:pt idx="1211">
                  <c:v>42314</c:v>
                </c:pt>
                <c:pt idx="1212">
                  <c:v>42317</c:v>
                </c:pt>
                <c:pt idx="1213">
                  <c:v>42318</c:v>
                </c:pt>
                <c:pt idx="1214">
                  <c:v>42319</c:v>
                </c:pt>
                <c:pt idx="1215">
                  <c:v>42320</c:v>
                </c:pt>
                <c:pt idx="1216">
                  <c:v>42321</c:v>
                </c:pt>
                <c:pt idx="1217">
                  <c:v>42324</c:v>
                </c:pt>
                <c:pt idx="1218">
                  <c:v>42325</c:v>
                </c:pt>
                <c:pt idx="1219">
                  <c:v>42326</c:v>
                </c:pt>
                <c:pt idx="1220">
                  <c:v>42327</c:v>
                </c:pt>
                <c:pt idx="1221">
                  <c:v>42328</c:v>
                </c:pt>
                <c:pt idx="1222">
                  <c:v>42331</c:v>
                </c:pt>
                <c:pt idx="1223">
                  <c:v>42332</c:v>
                </c:pt>
                <c:pt idx="1224">
                  <c:v>42333</c:v>
                </c:pt>
                <c:pt idx="1225">
                  <c:v>42335</c:v>
                </c:pt>
                <c:pt idx="1226">
                  <c:v>42338</c:v>
                </c:pt>
                <c:pt idx="1227">
                  <c:v>42339</c:v>
                </c:pt>
                <c:pt idx="1228">
                  <c:v>42340</c:v>
                </c:pt>
                <c:pt idx="1229">
                  <c:v>42341</c:v>
                </c:pt>
                <c:pt idx="1230">
                  <c:v>42342</c:v>
                </c:pt>
                <c:pt idx="1231">
                  <c:v>42345</c:v>
                </c:pt>
                <c:pt idx="1232">
                  <c:v>42346</c:v>
                </c:pt>
                <c:pt idx="1233">
                  <c:v>42347</c:v>
                </c:pt>
                <c:pt idx="1234">
                  <c:v>42348</c:v>
                </c:pt>
                <c:pt idx="1235">
                  <c:v>42349</c:v>
                </c:pt>
                <c:pt idx="1236">
                  <c:v>42352</c:v>
                </c:pt>
                <c:pt idx="1237">
                  <c:v>42353</c:v>
                </c:pt>
                <c:pt idx="1238">
                  <c:v>42354</c:v>
                </c:pt>
                <c:pt idx="1239">
                  <c:v>42355</c:v>
                </c:pt>
                <c:pt idx="1240">
                  <c:v>42356</c:v>
                </c:pt>
                <c:pt idx="1241">
                  <c:v>42359</c:v>
                </c:pt>
                <c:pt idx="1242">
                  <c:v>42360</c:v>
                </c:pt>
                <c:pt idx="1243">
                  <c:v>42361</c:v>
                </c:pt>
                <c:pt idx="1244">
                  <c:v>42362</c:v>
                </c:pt>
                <c:pt idx="1245">
                  <c:v>42366</c:v>
                </c:pt>
                <c:pt idx="1246">
                  <c:v>42367</c:v>
                </c:pt>
                <c:pt idx="1247">
                  <c:v>42368</c:v>
                </c:pt>
                <c:pt idx="1248">
                  <c:v>42369</c:v>
                </c:pt>
                <c:pt idx="1249">
                  <c:v>42373</c:v>
                </c:pt>
                <c:pt idx="1250">
                  <c:v>42374</c:v>
                </c:pt>
                <c:pt idx="1251">
                  <c:v>42375</c:v>
                </c:pt>
                <c:pt idx="1252">
                  <c:v>42376</c:v>
                </c:pt>
                <c:pt idx="1253">
                  <c:v>42377</c:v>
                </c:pt>
                <c:pt idx="1254">
                  <c:v>42380</c:v>
                </c:pt>
                <c:pt idx="1255">
                  <c:v>42381</c:v>
                </c:pt>
                <c:pt idx="1256">
                  <c:v>42382</c:v>
                </c:pt>
                <c:pt idx="1257">
                  <c:v>42383</c:v>
                </c:pt>
                <c:pt idx="1258">
                  <c:v>42384</c:v>
                </c:pt>
                <c:pt idx="1259">
                  <c:v>42388</c:v>
                </c:pt>
                <c:pt idx="1260">
                  <c:v>42389</c:v>
                </c:pt>
                <c:pt idx="1261">
                  <c:v>42390</c:v>
                </c:pt>
                <c:pt idx="1262">
                  <c:v>42391</c:v>
                </c:pt>
                <c:pt idx="1263">
                  <c:v>42394</c:v>
                </c:pt>
                <c:pt idx="1264">
                  <c:v>42395</c:v>
                </c:pt>
                <c:pt idx="1265">
                  <c:v>42396</c:v>
                </c:pt>
                <c:pt idx="1266">
                  <c:v>42397</c:v>
                </c:pt>
                <c:pt idx="1267">
                  <c:v>42398</c:v>
                </c:pt>
                <c:pt idx="1268">
                  <c:v>42401</c:v>
                </c:pt>
                <c:pt idx="1269">
                  <c:v>42402</c:v>
                </c:pt>
                <c:pt idx="1270">
                  <c:v>42403</c:v>
                </c:pt>
                <c:pt idx="1271">
                  <c:v>42404</c:v>
                </c:pt>
                <c:pt idx="1272">
                  <c:v>42405</c:v>
                </c:pt>
                <c:pt idx="1273">
                  <c:v>42408</c:v>
                </c:pt>
                <c:pt idx="1274">
                  <c:v>42409</c:v>
                </c:pt>
                <c:pt idx="1275">
                  <c:v>42410</c:v>
                </c:pt>
                <c:pt idx="1276">
                  <c:v>42411</c:v>
                </c:pt>
                <c:pt idx="1277">
                  <c:v>42412</c:v>
                </c:pt>
                <c:pt idx="1278">
                  <c:v>42416</c:v>
                </c:pt>
                <c:pt idx="1279">
                  <c:v>42417</c:v>
                </c:pt>
                <c:pt idx="1280">
                  <c:v>42418</c:v>
                </c:pt>
                <c:pt idx="1281">
                  <c:v>42419</c:v>
                </c:pt>
                <c:pt idx="1282">
                  <c:v>42422</c:v>
                </c:pt>
                <c:pt idx="1283">
                  <c:v>42423</c:v>
                </c:pt>
                <c:pt idx="1284">
                  <c:v>42424</c:v>
                </c:pt>
                <c:pt idx="1285">
                  <c:v>42425</c:v>
                </c:pt>
                <c:pt idx="1286">
                  <c:v>42426</c:v>
                </c:pt>
                <c:pt idx="1287">
                  <c:v>42429</c:v>
                </c:pt>
                <c:pt idx="1288">
                  <c:v>42430</c:v>
                </c:pt>
                <c:pt idx="1289">
                  <c:v>42431</c:v>
                </c:pt>
                <c:pt idx="1290">
                  <c:v>42432</c:v>
                </c:pt>
                <c:pt idx="1291">
                  <c:v>42433</c:v>
                </c:pt>
                <c:pt idx="1292">
                  <c:v>42436</c:v>
                </c:pt>
                <c:pt idx="1293">
                  <c:v>42437</c:v>
                </c:pt>
                <c:pt idx="1294">
                  <c:v>42438</c:v>
                </c:pt>
                <c:pt idx="1295">
                  <c:v>42439</c:v>
                </c:pt>
                <c:pt idx="1296">
                  <c:v>42440</c:v>
                </c:pt>
                <c:pt idx="1297">
                  <c:v>42443</c:v>
                </c:pt>
                <c:pt idx="1298">
                  <c:v>42444</c:v>
                </c:pt>
                <c:pt idx="1299">
                  <c:v>42445</c:v>
                </c:pt>
                <c:pt idx="1300">
                  <c:v>42446</c:v>
                </c:pt>
                <c:pt idx="1301">
                  <c:v>42447</c:v>
                </c:pt>
                <c:pt idx="1302">
                  <c:v>42450</c:v>
                </c:pt>
                <c:pt idx="1303">
                  <c:v>42451</c:v>
                </c:pt>
                <c:pt idx="1304">
                  <c:v>42452</c:v>
                </c:pt>
                <c:pt idx="1305">
                  <c:v>42453</c:v>
                </c:pt>
                <c:pt idx="1306">
                  <c:v>42457</c:v>
                </c:pt>
                <c:pt idx="1307">
                  <c:v>42458</c:v>
                </c:pt>
                <c:pt idx="1308">
                  <c:v>42459</c:v>
                </c:pt>
                <c:pt idx="1309">
                  <c:v>42460</c:v>
                </c:pt>
                <c:pt idx="1310">
                  <c:v>42461</c:v>
                </c:pt>
                <c:pt idx="1311">
                  <c:v>42464</c:v>
                </c:pt>
                <c:pt idx="1312">
                  <c:v>42465</c:v>
                </c:pt>
                <c:pt idx="1313">
                  <c:v>42466</c:v>
                </c:pt>
                <c:pt idx="1314">
                  <c:v>42467</c:v>
                </c:pt>
                <c:pt idx="1315">
                  <c:v>42468</c:v>
                </c:pt>
                <c:pt idx="1316">
                  <c:v>42471</c:v>
                </c:pt>
                <c:pt idx="1317">
                  <c:v>42472</c:v>
                </c:pt>
                <c:pt idx="1318">
                  <c:v>42473</c:v>
                </c:pt>
                <c:pt idx="1319">
                  <c:v>42474</c:v>
                </c:pt>
                <c:pt idx="1320">
                  <c:v>42475</c:v>
                </c:pt>
                <c:pt idx="1321">
                  <c:v>42478</c:v>
                </c:pt>
                <c:pt idx="1322">
                  <c:v>42479</c:v>
                </c:pt>
                <c:pt idx="1323">
                  <c:v>42480</c:v>
                </c:pt>
                <c:pt idx="1324">
                  <c:v>42481</c:v>
                </c:pt>
                <c:pt idx="1325">
                  <c:v>42482</c:v>
                </c:pt>
                <c:pt idx="1326">
                  <c:v>42485</c:v>
                </c:pt>
                <c:pt idx="1327">
                  <c:v>42486</c:v>
                </c:pt>
                <c:pt idx="1328">
                  <c:v>42487</c:v>
                </c:pt>
                <c:pt idx="1329">
                  <c:v>42488</c:v>
                </c:pt>
                <c:pt idx="1330">
                  <c:v>42489</c:v>
                </c:pt>
                <c:pt idx="1331">
                  <c:v>42492</c:v>
                </c:pt>
                <c:pt idx="1332">
                  <c:v>42493</c:v>
                </c:pt>
                <c:pt idx="1333">
                  <c:v>42494</c:v>
                </c:pt>
                <c:pt idx="1334">
                  <c:v>42495</c:v>
                </c:pt>
                <c:pt idx="1335">
                  <c:v>42496</c:v>
                </c:pt>
                <c:pt idx="1336">
                  <c:v>42499</c:v>
                </c:pt>
                <c:pt idx="1337">
                  <c:v>42500</c:v>
                </c:pt>
                <c:pt idx="1338">
                  <c:v>42501</c:v>
                </c:pt>
                <c:pt idx="1339">
                  <c:v>42502</c:v>
                </c:pt>
                <c:pt idx="1340">
                  <c:v>42503</c:v>
                </c:pt>
                <c:pt idx="1341">
                  <c:v>42506</c:v>
                </c:pt>
                <c:pt idx="1342">
                  <c:v>42507</c:v>
                </c:pt>
                <c:pt idx="1343">
                  <c:v>42508</c:v>
                </c:pt>
                <c:pt idx="1344">
                  <c:v>42509</c:v>
                </c:pt>
                <c:pt idx="1345">
                  <c:v>42510</c:v>
                </c:pt>
                <c:pt idx="1346">
                  <c:v>42513</c:v>
                </c:pt>
                <c:pt idx="1347">
                  <c:v>42514</c:v>
                </c:pt>
                <c:pt idx="1348">
                  <c:v>42515</c:v>
                </c:pt>
                <c:pt idx="1349">
                  <c:v>42516</c:v>
                </c:pt>
                <c:pt idx="1350">
                  <c:v>42517</c:v>
                </c:pt>
                <c:pt idx="1351">
                  <c:v>42521</c:v>
                </c:pt>
                <c:pt idx="1352">
                  <c:v>42522</c:v>
                </c:pt>
                <c:pt idx="1353">
                  <c:v>42523</c:v>
                </c:pt>
                <c:pt idx="1354">
                  <c:v>42524</c:v>
                </c:pt>
                <c:pt idx="1355">
                  <c:v>42527</c:v>
                </c:pt>
                <c:pt idx="1356">
                  <c:v>42528</c:v>
                </c:pt>
                <c:pt idx="1357">
                  <c:v>42529</c:v>
                </c:pt>
                <c:pt idx="1358">
                  <c:v>42530</c:v>
                </c:pt>
                <c:pt idx="1359">
                  <c:v>42531</c:v>
                </c:pt>
                <c:pt idx="1360">
                  <c:v>42534</c:v>
                </c:pt>
                <c:pt idx="1361">
                  <c:v>42535</c:v>
                </c:pt>
                <c:pt idx="1362">
                  <c:v>42536</c:v>
                </c:pt>
                <c:pt idx="1363">
                  <c:v>42537</c:v>
                </c:pt>
                <c:pt idx="1364">
                  <c:v>42538</c:v>
                </c:pt>
                <c:pt idx="1365">
                  <c:v>42541</c:v>
                </c:pt>
                <c:pt idx="1366">
                  <c:v>42542</c:v>
                </c:pt>
                <c:pt idx="1367">
                  <c:v>42543</c:v>
                </c:pt>
                <c:pt idx="1368">
                  <c:v>42544</c:v>
                </c:pt>
                <c:pt idx="1369">
                  <c:v>42545</c:v>
                </c:pt>
                <c:pt idx="1370">
                  <c:v>42548</c:v>
                </c:pt>
                <c:pt idx="1371">
                  <c:v>42549</c:v>
                </c:pt>
                <c:pt idx="1372">
                  <c:v>42550</c:v>
                </c:pt>
                <c:pt idx="1373">
                  <c:v>42551</c:v>
                </c:pt>
                <c:pt idx="1374">
                  <c:v>42552</c:v>
                </c:pt>
                <c:pt idx="1375">
                  <c:v>42556</c:v>
                </c:pt>
                <c:pt idx="1376">
                  <c:v>42557</c:v>
                </c:pt>
                <c:pt idx="1377">
                  <c:v>42558</c:v>
                </c:pt>
                <c:pt idx="1378">
                  <c:v>42559</c:v>
                </c:pt>
                <c:pt idx="1379">
                  <c:v>42562</c:v>
                </c:pt>
                <c:pt idx="1380">
                  <c:v>42563</c:v>
                </c:pt>
                <c:pt idx="1381">
                  <c:v>42564</c:v>
                </c:pt>
                <c:pt idx="1382">
                  <c:v>42565</c:v>
                </c:pt>
                <c:pt idx="1383">
                  <c:v>42566</c:v>
                </c:pt>
                <c:pt idx="1384">
                  <c:v>42569</c:v>
                </c:pt>
                <c:pt idx="1385">
                  <c:v>42570</c:v>
                </c:pt>
                <c:pt idx="1386">
                  <c:v>42571</c:v>
                </c:pt>
                <c:pt idx="1387">
                  <c:v>42572</c:v>
                </c:pt>
                <c:pt idx="1388">
                  <c:v>42573</c:v>
                </c:pt>
                <c:pt idx="1389">
                  <c:v>42576</c:v>
                </c:pt>
                <c:pt idx="1390">
                  <c:v>42577</c:v>
                </c:pt>
                <c:pt idx="1391">
                  <c:v>42578</c:v>
                </c:pt>
                <c:pt idx="1392">
                  <c:v>42579</c:v>
                </c:pt>
                <c:pt idx="1393">
                  <c:v>42580</c:v>
                </c:pt>
                <c:pt idx="1394">
                  <c:v>42583</c:v>
                </c:pt>
                <c:pt idx="1395">
                  <c:v>42584</c:v>
                </c:pt>
                <c:pt idx="1396">
                  <c:v>42585</c:v>
                </c:pt>
                <c:pt idx="1397">
                  <c:v>42586</c:v>
                </c:pt>
                <c:pt idx="1398">
                  <c:v>42587</c:v>
                </c:pt>
                <c:pt idx="1399">
                  <c:v>42590</c:v>
                </c:pt>
                <c:pt idx="1400">
                  <c:v>42591</c:v>
                </c:pt>
                <c:pt idx="1401">
                  <c:v>42592</c:v>
                </c:pt>
                <c:pt idx="1402">
                  <c:v>42593</c:v>
                </c:pt>
                <c:pt idx="1403">
                  <c:v>42594</c:v>
                </c:pt>
                <c:pt idx="1404">
                  <c:v>42597</c:v>
                </c:pt>
                <c:pt idx="1405">
                  <c:v>42598</c:v>
                </c:pt>
                <c:pt idx="1406">
                  <c:v>42599</c:v>
                </c:pt>
                <c:pt idx="1407">
                  <c:v>42600</c:v>
                </c:pt>
                <c:pt idx="1408">
                  <c:v>42601</c:v>
                </c:pt>
                <c:pt idx="1409">
                  <c:v>42604</c:v>
                </c:pt>
                <c:pt idx="1410">
                  <c:v>42605</c:v>
                </c:pt>
                <c:pt idx="1411">
                  <c:v>42606</c:v>
                </c:pt>
                <c:pt idx="1412">
                  <c:v>42607</c:v>
                </c:pt>
                <c:pt idx="1413">
                  <c:v>42608</c:v>
                </c:pt>
                <c:pt idx="1414">
                  <c:v>42611</c:v>
                </c:pt>
                <c:pt idx="1415">
                  <c:v>42612</c:v>
                </c:pt>
                <c:pt idx="1416">
                  <c:v>42613</c:v>
                </c:pt>
                <c:pt idx="1417">
                  <c:v>42614</c:v>
                </c:pt>
                <c:pt idx="1418">
                  <c:v>42615</c:v>
                </c:pt>
                <c:pt idx="1419">
                  <c:v>42619</c:v>
                </c:pt>
                <c:pt idx="1420">
                  <c:v>42620</c:v>
                </c:pt>
                <c:pt idx="1421">
                  <c:v>42621</c:v>
                </c:pt>
                <c:pt idx="1422">
                  <c:v>42622</c:v>
                </c:pt>
                <c:pt idx="1423">
                  <c:v>42625</c:v>
                </c:pt>
                <c:pt idx="1424">
                  <c:v>42626</c:v>
                </c:pt>
                <c:pt idx="1425">
                  <c:v>42627</c:v>
                </c:pt>
                <c:pt idx="1426">
                  <c:v>42628</c:v>
                </c:pt>
                <c:pt idx="1427">
                  <c:v>42629</c:v>
                </c:pt>
                <c:pt idx="1428">
                  <c:v>42632</c:v>
                </c:pt>
                <c:pt idx="1429">
                  <c:v>42633</c:v>
                </c:pt>
                <c:pt idx="1430">
                  <c:v>42634</c:v>
                </c:pt>
                <c:pt idx="1431">
                  <c:v>42635</c:v>
                </c:pt>
                <c:pt idx="1432">
                  <c:v>42636</c:v>
                </c:pt>
                <c:pt idx="1433">
                  <c:v>42639</c:v>
                </c:pt>
                <c:pt idx="1434">
                  <c:v>42640</c:v>
                </c:pt>
                <c:pt idx="1435">
                  <c:v>42641</c:v>
                </c:pt>
                <c:pt idx="1436">
                  <c:v>42642</c:v>
                </c:pt>
                <c:pt idx="1437">
                  <c:v>42643</c:v>
                </c:pt>
                <c:pt idx="1438">
                  <c:v>42646</c:v>
                </c:pt>
                <c:pt idx="1439">
                  <c:v>42647</c:v>
                </c:pt>
                <c:pt idx="1440">
                  <c:v>42648</c:v>
                </c:pt>
                <c:pt idx="1441">
                  <c:v>42649</c:v>
                </c:pt>
                <c:pt idx="1442">
                  <c:v>42650</c:v>
                </c:pt>
                <c:pt idx="1443">
                  <c:v>42653</c:v>
                </c:pt>
                <c:pt idx="1444">
                  <c:v>42654</c:v>
                </c:pt>
                <c:pt idx="1445">
                  <c:v>42655</c:v>
                </c:pt>
                <c:pt idx="1446">
                  <c:v>42656</c:v>
                </c:pt>
                <c:pt idx="1447">
                  <c:v>42657</c:v>
                </c:pt>
                <c:pt idx="1448">
                  <c:v>42660</c:v>
                </c:pt>
                <c:pt idx="1449">
                  <c:v>42661</c:v>
                </c:pt>
                <c:pt idx="1450">
                  <c:v>42662</c:v>
                </c:pt>
                <c:pt idx="1451">
                  <c:v>42663</c:v>
                </c:pt>
                <c:pt idx="1452">
                  <c:v>42664</c:v>
                </c:pt>
                <c:pt idx="1453">
                  <c:v>42667</c:v>
                </c:pt>
              </c:numCache>
            </c:numRef>
          </c:cat>
          <c:val>
            <c:numRef>
              <c:f>Sheet1!$B$10:$B$1463</c:f>
              <c:numCache>
                <c:formatCode>0.00%</c:formatCode>
                <c:ptCount val="1454"/>
                <c:pt idx="0">
                  <c:v>0</c:v>
                </c:pt>
                <c:pt idx="1">
                  <c:v>4.8000000000000008E-2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0.10170000000000001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0.20170000000000002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0.19970000000000002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0.16690000000000002</c:v>
                </c:pt>
                <c:pt idx="44">
                  <c:v>0.17420000000000002</c:v>
                </c:pt>
                <c:pt idx="45">
                  <c:v>0.17240000000000003</c:v>
                </c:pt>
                <c:pt idx="46">
                  <c:v>0.16820000000000002</c:v>
                </c:pt>
                <c:pt idx="47">
                  <c:v>0.1701</c:v>
                </c:pt>
                <c:pt idx="48">
                  <c:v>0.16740000000000002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0.23140000000000002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0.26080000000000003</c:v>
                </c:pt>
                <c:pt idx="85">
                  <c:v>0.26480000000000004</c:v>
                </c:pt>
                <c:pt idx="86">
                  <c:v>0.26330000000000003</c:v>
                </c:pt>
                <c:pt idx="87">
                  <c:v>0.26830000000000004</c:v>
                </c:pt>
                <c:pt idx="88">
                  <c:v>0.27950000000000003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0.32870000000000005</c:v>
                </c:pt>
                <c:pt idx="93">
                  <c:v>0.33720000000000006</c:v>
                </c:pt>
                <c:pt idx="94">
                  <c:v>0.34890000000000004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0.33020000000000005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0.31160000000000004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0.30150000000000005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0.30300000000000005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0.30150000000000005</c:v>
                </c:pt>
                <c:pt idx="122">
                  <c:v>0.30300000000000005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0.31710000000000005</c:v>
                </c:pt>
                <c:pt idx="130">
                  <c:v>0.31650000000000006</c:v>
                </c:pt>
                <c:pt idx="131">
                  <c:v>0.31260000000000004</c:v>
                </c:pt>
                <c:pt idx="132">
                  <c:v>0.30960000000000004</c:v>
                </c:pt>
                <c:pt idx="133">
                  <c:v>0.31260000000000004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0.33030000000000009</c:v>
                </c:pt>
                <c:pt idx="140">
                  <c:v>0.32430000000000009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0.22740000000000002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0.26730000000000004</c:v>
                </c:pt>
                <c:pt idx="164">
                  <c:v>0.25630000000000003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0.22590000000000002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0.36050000000000004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0.36350000000000005</c:v>
                </c:pt>
                <c:pt idx="176">
                  <c:v>0.36680000000000007</c:v>
                </c:pt>
                <c:pt idx="177">
                  <c:v>0.37110000000000004</c:v>
                </c:pt>
                <c:pt idx="178">
                  <c:v>0.35320000000000001</c:v>
                </c:pt>
                <c:pt idx="179">
                  <c:v>0.38830000000000009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0.40500000000000003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0.41440000000000005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0.42150000000000004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0.41840000000000005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0.45280000000000004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0.43460000000000004</c:v>
                </c:pt>
                <c:pt idx="213">
                  <c:v>0.41920000000000002</c:v>
                </c:pt>
                <c:pt idx="214">
                  <c:v>0.42650000000000005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0.41290000000000004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0.40600000000000003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0.39240000000000008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0.37410000000000004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0.43460000000000004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0.43150000000000005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0.42920000000000003</c:v>
                </c:pt>
                <c:pt idx="278">
                  <c:v>0.43640000000000007</c:v>
                </c:pt>
                <c:pt idx="279">
                  <c:v>0.44109999999999999</c:v>
                </c:pt>
                <c:pt idx="280">
                  <c:v>0.43790000000000007</c:v>
                </c:pt>
                <c:pt idx="281">
                  <c:v>0.44259999999999999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0.45130000000000003</c:v>
                </c:pt>
                <c:pt idx="288">
                  <c:v>0.46440000000000003</c:v>
                </c:pt>
                <c:pt idx="289">
                  <c:v>0.45069999999999999</c:v>
                </c:pt>
                <c:pt idx="290">
                  <c:v>0.45330000000000004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0.36700000000000005</c:v>
                </c:pt>
                <c:pt idx="296">
                  <c:v>0.36620000000000003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0.35490000000000005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0.36800000000000005</c:v>
                </c:pt>
                <c:pt idx="309">
                  <c:v>0.37930000000000008</c:v>
                </c:pt>
                <c:pt idx="310">
                  <c:v>0.37500000000000006</c:v>
                </c:pt>
                <c:pt idx="311">
                  <c:v>0.37260000000000004</c:v>
                </c:pt>
                <c:pt idx="312">
                  <c:v>0.39080000000000009</c:v>
                </c:pt>
                <c:pt idx="313">
                  <c:v>0.38720000000000004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0.36300000000000004</c:v>
                </c:pt>
                <c:pt idx="317">
                  <c:v>0.3422</c:v>
                </c:pt>
                <c:pt idx="318">
                  <c:v>0.35190000000000005</c:v>
                </c:pt>
                <c:pt idx="319">
                  <c:v>0.32530000000000009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0.26980000000000004</c:v>
                </c:pt>
                <c:pt idx="327">
                  <c:v>0.28340000000000004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0.28690000000000004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0.36150000000000004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0.37410000000000004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0.38630000000000009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0.41090000000000004</c:v>
                </c:pt>
                <c:pt idx="352">
                  <c:v>0.41490000000000005</c:v>
                </c:pt>
                <c:pt idx="353">
                  <c:v>0.41720000000000002</c:v>
                </c:pt>
                <c:pt idx="354">
                  <c:v>0.41290000000000004</c:v>
                </c:pt>
                <c:pt idx="355">
                  <c:v>0.42050000000000004</c:v>
                </c:pt>
                <c:pt idx="356">
                  <c:v>0.42870000000000003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0.47990000000000005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0.48090000000000005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0.48900000000000005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0.54180000000000006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0.61030000000000006</c:v>
                </c:pt>
                <c:pt idx="430">
                  <c:v>0.59919999999999995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0.60730000000000006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0.61440000000000006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0.52360000000000007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0.62140000000000006</c:v>
                </c:pt>
                <c:pt idx="498">
                  <c:v>0.57400000000000007</c:v>
                </c:pt>
                <c:pt idx="499">
                  <c:v>0.61370000000000013</c:v>
                </c:pt>
                <c:pt idx="500">
                  <c:v>0.61940000000000006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0.61940000000000006</c:v>
                </c:pt>
                <c:pt idx="506">
                  <c:v>0.65970000000000018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0.76050000000000006</c:v>
                </c:pt>
                <c:pt idx="515">
                  <c:v>0.7078000000000001</c:v>
                </c:pt>
                <c:pt idx="516">
                  <c:v>0.76760000000000017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0.8106000000000001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0.86840000000000006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0.90260000000000007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0.90770000000000006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0.90360000000000007</c:v>
                </c:pt>
                <c:pt idx="593">
                  <c:v>0.90839999999999999</c:v>
                </c:pt>
                <c:pt idx="594">
                  <c:v>0.90860000000000007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0.90360000000000007</c:v>
                </c:pt>
                <c:pt idx="598">
                  <c:v>0.90880000000000005</c:v>
                </c:pt>
                <c:pt idx="599">
                  <c:v>0.90370000000000006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0.90270000000000006</c:v>
                </c:pt>
                <c:pt idx="616">
                  <c:v>0.90439999999999998</c:v>
                </c:pt>
                <c:pt idx="617">
                  <c:v>0.91880000000000006</c:v>
                </c:pt>
                <c:pt idx="618">
                  <c:v>0.91260000000000008</c:v>
                </c:pt>
                <c:pt idx="619">
                  <c:v>0.91260000000000008</c:v>
                </c:pt>
                <c:pt idx="620">
                  <c:v>0.9103</c:v>
                </c:pt>
                <c:pt idx="621">
                  <c:v>0.91460000000000008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0.92270000000000008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0.92480000000000007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0.92060000000000008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0.92170000000000007</c:v>
                </c:pt>
                <c:pt idx="640">
                  <c:v>0.91700000000000004</c:v>
                </c:pt>
                <c:pt idx="641">
                  <c:v>0.91960000000000008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0.90670000000000006</c:v>
                </c:pt>
                <c:pt idx="645">
                  <c:v>0.91160000000000008</c:v>
                </c:pt>
                <c:pt idx="646">
                  <c:v>0.91720000000000002</c:v>
                </c:pt>
                <c:pt idx="647">
                  <c:v>0.92180000000000006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0.91980000000000006</c:v>
                </c:pt>
                <c:pt idx="652">
                  <c:v>0.90449999999999997</c:v>
                </c:pt>
                <c:pt idx="653">
                  <c:v>0.92170000000000007</c:v>
                </c:pt>
                <c:pt idx="654">
                  <c:v>0.92660000000000009</c:v>
                </c:pt>
                <c:pt idx="655">
                  <c:v>0.91980000000000006</c:v>
                </c:pt>
                <c:pt idx="656">
                  <c:v>0.92200000000000004</c:v>
                </c:pt>
                <c:pt idx="657">
                  <c:v>0.89860000000000007</c:v>
                </c:pt>
                <c:pt idx="658">
                  <c:v>0.90580000000000005</c:v>
                </c:pt>
                <c:pt idx="659">
                  <c:v>0.92590000000000006</c:v>
                </c:pt>
                <c:pt idx="660">
                  <c:v>0.9325</c:v>
                </c:pt>
                <c:pt idx="661">
                  <c:v>0.94600000000000006</c:v>
                </c:pt>
                <c:pt idx="662">
                  <c:v>0.95690000000000008</c:v>
                </c:pt>
                <c:pt idx="663">
                  <c:v>0.95580000000000009</c:v>
                </c:pt>
                <c:pt idx="664">
                  <c:v>0.95010000000000006</c:v>
                </c:pt>
                <c:pt idx="665">
                  <c:v>0.96340000000000003</c:v>
                </c:pt>
                <c:pt idx="666">
                  <c:v>0.97080000000000011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0.98539999999999994</c:v>
                </c:pt>
                <c:pt idx="670">
                  <c:v>0.98019999999999996</c:v>
                </c:pt>
                <c:pt idx="671">
                  <c:v>0.98129999999999995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0.99739999999999995</c:v>
                </c:pt>
                <c:pt idx="675">
                  <c:v>1.0110999999999999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1.0014999999999998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0.97210000000000008</c:v>
                </c:pt>
                <c:pt idx="684">
                  <c:v>0.98360000000000003</c:v>
                </c:pt>
                <c:pt idx="685">
                  <c:v>0.9678000000000001</c:v>
                </c:pt>
                <c:pt idx="686">
                  <c:v>0.9678000000000001</c:v>
                </c:pt>
                <c:pt idx="687">
                  <c:v>0.96240000000000003</c:v>
                </c:pt>
                <c:pt idx="688">
                  <c:v>0.96090000000000009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0.96960000000000013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0.9729000000000001</c:v>
                </c:pt>
                <c:pt idx="701">
                  <c:v>0.97450000000000003</c:v>
                </c:pt>
                <c:pt idx="702">
                  <c:v>0.98739999999999994</c:v>
                </c:pt>
                <c:pt idx="703">
                  <c:v>0.99509999999999998</c:v>
                </c:pt>
                <c:pt idx="704">
                  <c:v>1.0106999999999999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1.0477999999999998</c:v>
                </c:pt>
                <c:pt idx="708">
                  <c:v>1.0283</c:v>
                </c:pt>
                <c:pt idx="709">
                  <c:v>1.0617999999999999</c:v>
                </c:pt>
                <c:pt idx="710">
                  <c:v>1.0736999999999999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1.1076999999999999</c:v>
                </c:pt>
                <c:pt idx="728">
                  <c:v>1.1363000000000001</c:v>
                </c:pt>
                <c:pt idx="729">
                  <c:v>1.1476999999999999</c:v>
                </c:pt>
                <c:pt idx="730">
                  <c:v>1.1462000000000001</c:v>
                </c:pt>
                <c:pt idx="731">
                  <c:v>1.1236999999999999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1.1821000000000002</c:v>
                </c:pt>
                <c:pt idx="740">
                  <c:v>1.1983000000000001</c:v>
                </c:pt>
                <c:pt idx="741">
                  <c:v>1.2123999999999999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1.2249999999999999</c:v>
                </c:pt>
                <c:pt idx="745">
                  <c:v>1.2105999999999999</c:v>
                </c:pt>
                <c:pt idx="746">
                  <c:v>1.2382</c:v>
                </c:pt>
                <c:pt idx="747">
                  <c:v>1.2403999999999999</c:v>
                </c:pt>
                <c:pt idx="748">
                  <c:v>1.2549999999999999</c:v>
                </c:pt>
                <c:pt idx="749">
                  <c:v>1.2607999999999999</c:v>
                </c:pt>
                <c:pt idx="750">
                  <c:v>1.2531999999999999</c:v>
                </c:pt>
                <c:pt idx="751">
                  <c:v>1.2451999999999999</c:v>
                </c:pt>
                <c:pt idx="752">
                  <c:v>1.1901000000000002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1.2817999999999998</c:v>
                </c:pt>
                <c:pt idx="757">
                  <c:v>1.2857999999999998</c:v>
                </c:pt>
                <c:pt idx="758">
                  <c:v>1.2893999999999999</c:v>
                </c:pt>
                <c:pt idx="759">
                  <c:v>1.2818999999999998</c:v>
                </c:pt>
                <c:pt idx="760">
                  <c:v>1.2668999999999999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1.2491999999999999</c:v>
                </c:pt>
                <c:pt idx="764">
                  <c:v>1.2638999999999998</c:v>
                </c:pt>
                <c:pt idx="765">
                  <c:v>1.2553999999999998</c:v>
                </c:pt>
                <c:pt idx="766">
                  <c:v>1.2301</c:v>
                </c:pt>
                <c:pt idx="767">
                  <c:v>1.2594999999999998</c:v>
                </c:pt>
                <c:pt idx="768">
                  <c:v>1.2883</c:v>
                </c:pt>
                <c:pt idx="769">
                  <c:v>1.3095999999999999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1.3181</c:v>
                </c:pt>
                <c:pt idx="781">
                  <c:v>1.3133999999999999</c:v>
                </c:pt>
                <c:pt idx="782">
                  <c:v>1.3177999999999999</c:v>
                </c:pt>
                <c:pt idx="783">
                  <c:v>1.3228</c:v>
                </c:pt>
                <c:pt idx="784">
                  <c:v>1.3194999999999999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1.2935999999999999</c:v>
                </c:pt>
                <c:pt idx="793">
                  <c:v>1.2527999999999999</c:v>
                </c:pt>
                <c:pt idx="794">
                  <c:v>1.2387999999999999</c:v>
                </c:pt>
                <c:pt idx="795">
                  <c:v>1.2874999999999999</c:v>
                </c:pt>
                <c:pt idx="796">
                  <c:v>1.3109999999999999</c:v>
                </c:pt>
                <c:pt idx="797">
                  <c:v>1.3048</c:v>
                </c:pt>
                <c:pt idx="798">
                  <c:v>1.3297999999999999</c:v>
                </c:pt>
                <c:pt idx="799">
                  <c:v>1.3289</c:v>
                </c:pt>
                <c:pt idx="800">
                  <c:v>1.3012999999999999</c:v>
                </c:pt>
                <c:pt idx="801">
                  <c:v>1.3012999999999999</c:v>
                </c:pt>
                <c:pt idx="802">
                  <c:v>1.3027</c:v>
                </c:pt>
                <c:pt idx="803">
                  <c:v>1.3014999999999999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1.3029999999999999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1.3415999999999999</c:v>
                </c:pt>
                <c:pt idx="812">
                  <c:v>1.3351999999999999</c:v>
                </c:pt>
                <c:pt idx="813">
                  <c:v>1.3684000000000001</c:v>
                </c:pt>
                <c:pt idx="814">
                  <c:v>1.3795999999999999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1.3333999999999999</c:v>
                </c:pt>
                <c:pt idx="820">
                  <c:v>1.3029999999999999</c:v>
                </c:pt>
                <c:pt idx="821">
                  <c:v>1.3312999999999999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1.3334999999999999</c:v>
                </c:pt>
                <c:pt idx="826">
                  <c:v>1.3338999999999999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1.3193999999999999</c:v>
                </c:pt>
                <c:pt idx="830">
                  <c:v>1.3294999999999999</c:v>
                </c:pt>
                <c:pt idx="831">
                  <c:v>1.3237999999999999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1.3235999999999999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1.3477999999999999</c:v>
                </c:pt>
                <c:pt idx="840">
                  <c:v>1.3455999999999999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1.3777999999999999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1.4031999999999998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1.3794999999999999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1.4130999999999998</c:v>
                </c:pt>
                <c:pt idx="863">
                  <c:v>1.4127999999999998</c:v>
                </c:pt>
                <c:pt idx="864">
                  <c:v>1.4259999999999999</c:v>
                </c:pt>
                <c:pt idx="865">
                  <c:v>1.4232999999999998</c:v>
                </c:pt>
                <c:pt idx="866">
                  <c:v>1.4195999999999998</c:v>
                </c:pt>
                <c:pt idx="867">
                  <c:v>1.4174999999999998</c:v>
                </c:pt>
                <c:pt idx="868">
                  <c:v>1.4223999999999999</c:v>
                </c:pt>
                <c:pt idx="869">
                  <c:v>1.4173999999999998</c:v>
                </c:pt>
                <c:pt idx="870">
                  <c:v>1.4174999999999998</c:v>
                </c:pt>
                <c:pt idx="871">
                  <c:v>1.4134999999999998</c:v>
                </c:pt>
                <c:pt idx="872">
                  <c:v>1.4278999999999997</c:v>
                </c:pt>
                <c:pt idx="873">
                  <c:v>1.4417999999999997</c:v>
                </c:pt>
                <c:pt idx="874">
                  <c:v>1.4321999999999999</c:v>
                </c:pt>
                <c:pt idx="875">
                  <c:v>1.4425999999999999</c:v>
                </c:pt>
                <c:pt idx="876">
                  <c:v>1.4458999999999997</c:v>
                </c:pt>
                <c:pt idx="877">
                  <c:v>1.4537999999999998</c:v>
                </c:pt>
                <c:pt idx="878">
                  <c:v>1.4513999999999998</c:v>
                </c:pt>
                <c:pt idx="879">
                  <c:v>1.4533999999999998</c:v>
                </c:pt>
                <c:pt idx="880">
                  <c:v>1.4218999999999997</c:v>
                </c:pt>
                <c:pt idx="881">
                  <c:v>1.4412999999999998</c:v>
                </c:pt>
                <c:pt idx="882">
                  <c:v>1.4414999999999998</c:v>
                </c:pt>
                <c:pt idx="883">
                  <c:v>1.4360999999999999</c:v>
                </c:pt>
                <c:pt idx="884">
                  <c:v>1.4642999999999999</c:v>
                </c:pt>
                <c:pt idx="885">
                  <c:v>1.4534999999999998</c:v>
                </c:pt>
                <c:pt idx="886">
                  <c:v>1.4442999999999999</c:v>
                </c:pt>
                <c:pt idx="887">
                  <c:v>1.4705999999999999</c:v>
                </c:pt>
                <c:pt idx="888">
                  <c:v>1.4405999999999999</c:v>
                </c:pt>
                <c:pt idx="889">
                  <c:v>1.4956999999999998</c:v>
                </c:pt>
                <c:pt idx="890">
                  <c:v>1.4641999999999999</c:v>
                </c:pt>
                <c:pt idx="891">
                  <c:v>1.4742</c:v>
                </c:pt>
                <c:pt idx="892">
                  <c:v>1.4831999999999999</c:v>
                </c:pt>
                <c:pt idx="893">
                  <c:v>1.4902</c:v>
                </c:pt>
                <c:pt idx="894">
                  <c:v>1.4866999999999999</c:v>
                </c:pt>
                <c:pt idx="895">
                  <c:v>1.4716999999999998</c:v>
                </c:pt>
                <c:pt idx="896">
                  <c:v>1.4656999999999998</c:v>
                </c:pt>
                <c:pt idx="897">
                  <c:v>1.4801</c:v>
                </c:pt>
                <c:pt idx="898">
                  <c:v>1.5113999999999999</c:v>
                </c:pt>
                <c:pt idx="899">
                  <c:v>1.5068999999999999</c:v>
                </c:pt>
                <c:pt idx="900">
                  <c:v>1.5007999999999999</c:v>
                </c:pt>
                <c:pt idx="901">
                  <c:v>1.4958999999999998</c:v>
                </c:pt>
                <c:pt idx="902">
                  <c:v>1.502</c:v>
                </c:pt>
                <c:pt idx="903">
                  <c:v>1.5148999999999999</c:v>
                </c:pt>
                <c:pt idx="904">
                  <c:v>1.5129999999999999</c:v>
                </c:pt>
                <c:pt idx="905">
                  <c:v>1.5152999999999999</c:v>
                </c:pt>
                <c:pt idx="906">
                  <c:v>1.5164</c:v>
                </c:pt>
                <c:pt idx="907">
                  <c:v>1.5192999999999999</c:v>
                </c:pt>
                <c:pt idx="908">
                  <c:v>1.5227999999999999</c:v>
                </c:pt>
                <c:pt idx="909">
                  <c:v>1.5210999999999999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1.5231999999999999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1.5247999999999999</c:v>
                </c:pt>
                <c:pt idx="916">
                  <c:v>1.5247999999999999</c:v>
                </c:pt>
                <c:pt idx="917">
                  <c:v>1.5248999999999999</c:v>
                </c:pt>
                <c:pt idx="918">
                  <c:v>1.526</c:v>
                </c:pt>
                <c:pt idx="919">
                  <c:v>1.5266999999999999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1.5294999999999999</c:v>
                </c:pt>
                <c:pt idx="928">
                  <c:v>1.5349999999999999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1.5454999999999999</c:v>
                </c:pt>
                <c:pt idx="932">
                  <c:v>1.5702</c:v>
                </c:pt>
                <c:pt idx="933">
                  <c:v>1.5776999999999999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1.6174999999999999</c:v>
                </c:pt>
                <c:pt idx="938">
                  <c:v>1.6158999999999999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1.5736999999999999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1.5895999999999999</c:v>
                </c:pt>
                <c:pt idx="947">
                  <c:v>1.6541000000000001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1.6335999999999999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1.6401000000000001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1.6440000000000001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1.6355999999999999</c:v>
                </c:pt>
                <c:pt idx="968">
                  <c:v>1.6255999999999999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1.6214999999999999</c:v>
                </c:pt>
                <c:pt idx="974">
                  <c:v>1.6156999999999999</c:v>
                </c:pt>
                <c:pt idx="975">
                  <c:v>1.6037999999999999</c:v>
                </c:pt>
                <c:pt idx="976">
                  <c:v>1.6077999999999999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1.5856999999999999</c:v>
                </c:pt>
                <c:pt idx="981">
                  <c:v>1.5823</c:v>
                </c:pt>
                <c:pt idx="982">
                  <c:v>1.5593999999999999</c:v>
                </c:pt>
                <c:pt idx="983">
                  <c:v>1.5717999999999999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1.5551999999999999</c:v>
                </c:pt>
                <c:pt idx="990">
                  <c:v>1.5497999999999998</c:v>
                </c:pt>
                <c:pt idx="991">
                  <c:v>1.5523</c:v>
                </c:pt>
                <c:pt idx="992">
                  <c:v>1.5492999999999999</c:v>
                </c:pt>
                <c:pt idx="993">
                  <c:v>1.5483</c:v>
                </c:pt>
                <c:pt idx="994">
                  <c:v>1.5466</c:v>
                </c:pt>
                <c:pt idx="995">
                  <c:v>1.5373999999999999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1.4717999999999998</c:v>
                </c:pt>
                <c:pt idx="1000">
                  <c:v>1.5092999999999999</c:v>
                </c:pt>
                <c:pt idx="1001">
                  <c:v>1.5672999999999999</c:v>
                </c:pt>
                <c:pt idx="1002">
                  <c:v>1.5287999999999999</c:v>
                </c:pt>
                <c:pt idx="1003">
                  <c:v>1.5035999999999998</c:v>
                </c:pt>
                <c:pt idx="1004">
                  <c:v>1.5138999999999998</c:v>
                </c:pt>
                <c:pt idx="1005">
                  <c:v>1.5151999999999999</c:v>
                </c:pt>
                <c:pt idx="1006">
                  <c:v>1.4881</c:v>
                </c:pt>
                <c:pt idx="1007">
                  <c:v>1.5037999999999998</c:v>
                </c:pt>
                <c:pt idx="1008">
                  <c:v>1.4924999999999999</c:v>
                </c:pt>
                <c:pt idx="1009">
                  <c:v>1.4915999999999998</c:v>
                </c:pt>
                <c:pt idx="1010">
                  <c:v>1.5075999999999998</c:v>
                </c:pt>
                <c:pt idx="1011">
                  <c:v>1.5088999999999999</c:v>
                </c:pt>
                <c:pt idx="1012">
                  <c:v>1.5264</c:v>
                </c:pt>
                <c:pt idx="1013">
                  <c:v>1.5217999999999998</c:v>
                </c:pt>
                <c:pt idx="1014">
                  <c:v>1.5229999999999999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1.5353999999999999</c:v>
                </c:pt>
                <c:pt idx="1019">
                  <c:v>1.5393999999999999</c:v>
                </c:pt>
                <c:pt idx="1020">
                  <c:v>1.5531999999999999</c:v>
                </c:pt>
                <c:pt idx="1021">
                  <c:v>1.5547</c:v>
                </c:pt>
                <c:pt idx="1022">
                  <c:v>1.5572999999999999</c:v>
                </c:pt>
                <c:pt idx="1023">
                  <c:v>1.5618999999999998</c:v>
                </c:pt>
                <c:pt idx="1024">
                  <c:v>1.5733999999999999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1.5795999999999999</c:v>
                </c:pt>
                <c:pt idx="1028">
                  <c:v>1.5853999999999999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1.5998999999999999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1.6122000000000001</c:v>
                </c:pt>
                <c:pt idx="1038">
                  <c:v>1.6148</c:v>
                </c:pt>
                <c:pt idx="1039">
                  <c:v>1.6178999999999999</c:v>
                </c:pt>
                <c:pt idx="1040">
                  <c:v>1.6037999999999999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1.6240000000000001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1.6401000000000001</c:v>
                </c:pt>
                <c:pt idx="1059">
                  <c:v>1.6418999999999999</c:v>
                </c:pt>
                <c:pt idx="1060">
                  <c:v>1.6548</c:v>
                </c:pt>
                <c:pt idx="1061">
                  <c:v>1.6605000000000001</c:v>
                </c:pt>
                <c:pt idx="1062">
                  <c:v>1.6784000000000001</c:v>
                </c:pt>
                <c:pt idx="1063">
                  <c:v>1.6761000000000001</c:v>
                </c:pt>
                <c:pt idx="1064">
                  <c:v>1.6840000000000002</c:v>
                </c:pt>
                <c:pt idx="1065">
                  <c:v>1.6996</c:v>
                </c:pt>
                <c:pt idx="1066">
                  <c:v>1.6880000000000002</c:v>
                </c:pt>
                <c:pt idx="1067">
                  <c:v>1.7205999999999999</c:v>
                </c:pt>
                <c:pt idx="1068">
                  <c:v>1.7276999999999998</c:v>
                </c:pt>
                <c:pt idx="1069">
                  <c:v>1.6700000000000002</c:v>
                </c:pt>
                <c:pt idx="1070">
                  <c:v>1.7132999999999998</c:v>
                </c:pt>
                <c:pt idx="1071">
                  <c:v>1.7307999999999999</c:v>
                </c:pt>
                <c:pt idx="1072">
                  <c:v>1.7334999999999998</c:v>
                </c:pt>
                <c:pt idx="1073">
                  <c:v>1.7289999999999999</c:v>
                </c:pt>
                <c:pt idx="1074">
                  <c:v>1.7206999999999999</c:v>
                </c:pt>
                <c:pt idx="1075">
                  <c:v>1.7484999999999999</c:v>
                </c:pt>
                <c:pt idx="1076">
                  <c:v>1.7451999999999999</c:v>
                </c:pt>
                <c:pt idx="1077">
                  <c:v>1.7650999999999999</c:v>
                </c:pt>
                <c:pt idx="1078">
                  <c:v>1.7068999999999999</c:v>
                </c:pt>
                <c:pt idx="1079">
                  <c:v>1.7277999999999998</c:v>
                </c:pt>
                <c:pt idx="1080">
                  <c:v>1.7296999999999998</c:v>
                </c:pt>
                <c:pt idx="1081">
                  <c:v>1.7274999999999998</c:v>
                </c:pt>
                <c:pt idx="1082">
                  <c:v>1.7114999999999998</c:v>
                </c:pt>
                <c:pt idx="1083">
                  <c:v>1.7129999999999999</c:v>
                </c:pt>
                <c:pt idx="1084">
                  <c:v>1.7129999999999999</c:v>
                </c:pt>
                <c:pt idx="1085">
                  <c:v>1.7504999999999999</c:v>
                </c:pt>
                <c:pt idx="1086">
                  <c:v>1.756</c:v>
                </c:pt>
                <c:pt idx="1087">
                  <c:v>1.7518999999999998</c:v>
                </c:pt>
                <c:pt idx="1088">
                  <c:v>1.7407999999999999</c:v>
                </c:pt>
                <c:pt idx="1089">
                  <c:v>1.7397999999999998</c:v>
                </c:pt>
                <c:pt idx="1090">
                  <c:v>1.7522</c:v>
                </c:pt>
                <c:pt idx="1091">
                  <c:v>1.7593999999999999</c:v>
                </c:pt>
                <c:pt idx="1092">
                  <c:v>1.7573999999999999</c:v>
                </c:pt>
                <c:pt idx="1093">
                  <c:v>1.7524999999999999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1.7627999999999999</c:v>
                </c:pt>
                <c:pt idx="1097">
                  <c:v>1.7608999999999999</c:v>
                </c:pt>
                <c:pt idx="1098">
                  <c:v>1.7584</c:v>
                </c:pt>
                <c:pt idx="1099">
                  <c:v>1.7631999999999999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1.7468999999999999</c:v>
                </c:pt>
                <c:pt idx="1103">
                  <c:v>1.7711999999999999</c:v>
                </c:pt>
                <c:pt idx="1104">
                  <c:v>1.7617999999999998</c:v>
                </c:pt>
                <c:pt idx="1105">
                  <c:v>1.7656999999999998</c:v>
                </c:pt>
                <c:pt idx="1106">
                  <c:v>1.7848999999999999</c:v>
                </c:pt>
                <c:pt idx="1107">
                  <c:v>1.7818999999999998</c:v>
                </c:pt>
                <c:pt idx="1108">
                  <c:v>1.7822</c:v>
                </c:pt>
                <c:pt idx="1109">
                  <c:v>1.7828999999999999</c:v>
                </c:pt>
                <c:pt idx="1110">
                  <c:v>1.7856999999999998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1.7951999999999999</c:v>
                </c:pt>
                <c:pt idx="1115">
                  <c:v>1.7951999999999999</c:v>
                </c:pt>
                <c:pt idx="1116">
                  <c:v>1.7951999999999999</c:v>
                </c:pt>
                <c:pt idx="1117">
                  <c:v>1.7951999999999999</c:v>
                </c:pt>
                <c:pt idx="1118">
                  <c:v>1.7951999999999999</c:v>
                </c:pt>
                <c:pt idx="1119">
                  <c:v>1.7951999999999999</c:v>
                </c:pt>
                <c:pt idx="1120">
                  <c:v>1.7951999999999999</c:v>
                </c:pt>
                <c:pt idx="1121">
                  <c:v>1.7951999999999999</c:v>
                </c:pt>
                <c:pt idx="1122">
                  <c:v>1.7951999999999999</c:v>
                </c:pt>
                <c:pt idx="1123">
                  <c:v>1.7951999999999999</c:v>
                </c:pt>
                <c:pt idx="1124">
                  <c:v>1.7951999999999999</c:v>
                </c:pt>
                <c:pt idx="1125">
                  <c:v>1.7951999999999999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1.8276999999999999</c:v>
                </c:pt>
                <c:pt idx="1129">
                  <c:v>1.8301000000000001</c:v>
                </c:pt>
                <c:pt idx="1130">
                  <c:v>1.8333999999999999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1.8361000000000001</c:v>
                </c:pt>
                <c:pt idx="1135">
                  <c:v>1.8437999999999999</c:v>
                </c:pt>
                <c:pt idx="1136">
                  <c:v>1.8424</c:v>
                </c:pt>
                <c:pt idx="1137">
                  <c:v>1.8422000000000001</c:v>
                </c:pt>
                <c:pt idx="1138">
                  <c:v>1.8456999999999999</c:v>
                </c:pt>
                <c:pt idx="1139">
                  <c:v>1.85</c:v>
                </c:pt>
                <c:pt idx="1140">
                  <c:v>1.8454999999999999</c:v>
                </c:pt>
                <c:pt idx="1141">
                  <c:v>1.8467</c:v>
                </c:pt>
                <c:pt idx="1142">
                  <c:v>1.8497999999999999</c:v>
                </c:pt>
                <c:pt idx="1143">
                  <c:v>1.8593999999999999</c:v>
                </c:pt>
                <c:pt idx="1144">
                  <c:v>1.8611</c:v>
                </c:pt>
                <c:pt idx="1145">
                  <c:v>1.8695999999999999</c:v>
                </c:pt>
                <c:pt idx="1146">
                  <c:v>1.8714999999999999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1.8614999999999999</c:v>
                </c:pt>
                <c:pt idx="1150">
                  <c:v>1.8707</c:v>
                </c:pt>
                <c:pt idx="1151">
                  <c:v>1.8923000000000001</c:v>
                </c:pt>
                <c:pt idx="1152">
                  <c:v>1.8947000000000001</c:v>
                </c:pt>
                <c:pt idx="1153">
                  <c:v>1.8996999999999999</c:v>
                </c:pt>
                <c:pt idx="1154">
                  <c:v>1.9117999999999999</c:v>
                </c:pt>
                <c:pt idx="1155">
                  <c:v>1.9083000000000001</c:v>
                </c:pt>
                <c:pt idx="1156">
                  <c:v>1.9053</c:v>
                </c:pt>
                <c:pt idx="1157">
                  <c:v>1.8804000000000001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1.8683000000000001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1.8795999999999999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1.8896999999999999</c:v>
                </c:pt>
                <c:pt idx="1172">
                  <c:v>1.8896999999999999</c:v>
                </c:pt>
                <c:pt idx="1173">
                  <c:v>1.8896999999999999</c:v>
                </c:pt>
                <c:pt idx="1174">
                  <c:v>1.8896999999999999</c:v>
                </c:pt>
                <c:pt idx="1175">
                  <c:v>1.8896999999999999</c:v>
                </c:pt>
                <c:pt idx="1176">
                  <c:v>1.8904000000000001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1.9623000000000002</c:v>
                </c:pt>
                <c:pt idx="1182">
                  <c:v>1.9630000000000001</c:v>
                </c:pt>
                <c:pt idx="1183">
                  <c:v>1.9759</c:v>
                </c:pt>
                <c:pt idx="1184">
                  <c:v>1.9703000000000002</c:v>
                </c:pt>
                <c:pt idx="1185">
                  <c:v>1.9683000000000002</c:v>
                </c:pt>
                <c:pt idx="1186">
                  <c:v>1.9648000000000001</c:v>
                </c:pt>
                <c:pt idx="1187">
                  <c:v>1.9184000000000001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1.9004000000000001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1.8883000000000001</c:v>
                </c:pt>
                <c:pt idx="1196">
                  <c:v>1.8862000000000001</c:v>
                </c:pt>
                <c:pt idx="1197">
                  <c:v>1.8922000000000001</c:v>
                </c:pt>
                <c:pt idx="1198">
                  <c:v>1.8989</c:v>
                </c:pt>
                <c:pt idx="1199">
                  <c:v>1.8956999999999999</c:v>
                </c:pt>
                <c:pt idx="1200">
                  <c:v>1.8976999999999999</c:v>
                </c:pt>
                <c:pt idx="1201">
                  <c:v>1.8989</c:v>
                </c:pt>
                <c:pt idx="1202">
                  <c:v>1.8958999999999999</c:v>
                </c:pt>
                <c:pt idx="1203">
                  <c:v>1.8969</c:v>
                </c:pt>
                <c:pt idx="1204">
                  <c:v>1.8964000000000001</c:v>
                </c:pt>
                <c:pt idx="1205">
                  <c:v>1.901</c:v>
                </c:pt>
                <c:pt idx="1206">
                  <c:v>1.9084000000000001</c:v>
                </c:pt>
                <c:pt idx="1207">
                  <c:v>1.9000000000000001</c:v>
                </c:pt>
                <c:pt idx="1208">
                  <c:v>1.9165000000000001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1.9385000000000001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1.9428000000000001</c:v>
                </c:pt>
                <c:pt idx="1216">
                  <c:v>1.9514</c:v>
                </c:pt>
                <c:pt idx="1217">
                  <c:v>1.9504000000000001</c:v>
                </c:pt>
                <c:pt idx="1218">
                  <c:v>1.9426000000000001</c:v>
                </c:pt>
                <c:pt idx="1219">
                  <c:v>1.9605000000000001</c:v>
                </c:pt>
                <c:pt idx="1220">
                  <c:v>1.9454</c:v>
                </c:pt>
                <c:pt idx="1221">
                  <c:v>1.9523000000000001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1.9569000000000001</c:v>
                </c:pt>
                <c:pt idx="1225">
                  <c:v>1.9608000000000001</c:v>
                </c:pt>
                <c:pt idx="1226">
                  <c:v>1.9662000000000002</c:v>
                </c:pt>
                <c:pt idx="1227">
                  <c:v>1.9590000000000001</c:v>
                </c:pt>
                <c:pt idx="1228">
                  <c:v>1.9579</c:v>
                </c:pt>
                <c:pt idx="1229">
                  <c:v>1.9368000000000001</c:v>
                </c:pt>
                <c:pt idx="1230">
                  <c:v>1.9941000000000002</c:v>
                </c:pt>
                <c:pt idx="1231">
                  <c:v>1.9913000000000001</c:v>
                </c:pt>
                <c:pt idx="1232">
                  <c:v>1.9770000000000001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1.9105000000000001</c:v>
                </c:pt>
                <c:pt idx="1236">
                  <c:v>1.9163000000000001</c:v>
                </c:pt>
                <c:pt idx="1237">
                  <c:v>1.9322000000000001</c:v>
                </c:pt>
                <c:pt idx="1238">
                  <c:v>1.9394</c:v>
                </c:pt>
                <c:pt idx="1239">
                  <c:v>1.9302000000000001</c:v>
                </c:pt>
                <c:pt idx="1240">
                  <c:v>1.9173</c:v>
                </c:pt>
                <c:pt idx="1241">
                  <c:v>1.9168000000000001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1.9278</c:v>
                </c:pt>
                <c:pt idx="1250">
                  <c:v>1.9345000000000001</c:v>
                </c:pt>
                <c:pt idx="1251">
                  <c:v>1.9347000000000001</c:v>
                </c:pt>
                <c:pt idx="1252">
                  <c:v>1.9024000000000001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1.8936999999999999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1.9344000000000001</c:v>
                </c:pt>
                <c:pt idx="1259">
                  <c:v>1.927</c:v>
                </c:pt>
                <c:pt idx="1260">
                  <c:v>1.9168000000000001</c:v>
                </c:pt>
                <c:pt idx="1261">
                  <c:v>1.9285000000000001</c:v>
                </c:pt>
                <c:pt idx="1262">
                  <c:v>1.8994</c:v>
                </c:pt>
                <c:pt idx="1263">
                  <c:v>1.9366000000000001</c:v>
                </c:pt>
                <c:pt idx="1264">
                  <c:v>1.9069</c:v>
                </c:pt>
                <c:pt idx="1265">
                  <c:v>1.9402000000000001</c:v>
                </c:pt>
                <c:pt idx="1266">
                  <c:v>1.9382000000000001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1.9118999999999999</c:v>
                </c:pt>
                <c:pt idx="1270">
                  <c:v>1.9188000000000001</c:v>
                </c:pt>
                <c:pt idx="1271">
                  <c:v>1.9248000000000001</c:v>
                </c:pt>
                <c:pt idx="1272">
                  <c:v>1.9227000000000001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1.9330000000000001</c:v>
                </c:pt>
                <c:pt idx="1276">
                  <c:v>1.9204000000000001</c:v>
                </c:pt>
                <c:pt idx="1277">
                  <c:v>1.9873000000000001</c:v>
                </c:pt>
                <c:pt idx="1278">
                  <c:v>1.9687000000000001</c:v>
                </c:pt>
                <c:pt idx="1279">
                  <c:v>1.9477</c:v>
                </c:pt>
                <c:pt idx="1280">
                  <c:v>1.9566000000000001</c:v>
                </c:pt>
                <c:pt idx="1281">
                  <c:v>1.9695</c:v>
                </c:pt>
                <c:pt idx="1282">
                  <c:v>1.9384000000000001</c:v>
                </c:pt>
                <c:pt idx="1283">
                  <c:v>1.9553</c:v>
                </c:pt>
                <c:pt idx="1284">
                  <c:v>1.9643000000000002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1.9741000000000002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1.9369000000000001</c:v>
                </c:pt>
                <c:pt idx="1292">
                  <c:v>1.9400000000000002</c:v>
                </c:pt>
                <c:pt idx="1293">
                  <c:v>1.9532</c:v>
                </c:pt>
                <c:pt idx="1294">
                  <c:v>1.9467000000000001</c:v>
                </c:pt>
                <c:pt idx="1295">
                  <c:v>1.9583000000000002</c:v>
                </c:pt>
                <c:pt idx="1296">
                  <c:v>1.9389000000000001</c:v>
                </c:pt>
                <c:pt idx="1297">
                  <c:v>1.9472</c:v>
                </c:pt>
                <c:pt idx="1298">
                  <c:v>1.9562000000000002</c:v>
                </c:pt>
                <c:pt idx="1299">
                  <c:v>1.9548000000000001</c:v>
                </c:pt>
                <c:pt idx="1300">
                  <c:v>1.9415</c:v>
                </c:pt>
                <c:pt idx="1301">
                  <c:v>1.9349000000000001</c:v>
                </c:pt>
                <c:pt idx="1302">
                  <c:v>1.9395</c:v>
                </c:pt>
                <c:pt idx="1303">
                  <c:v>1.9408000000000001</c:v>
                </c:pt>
                <c:pt idx="1304">
                  <c:v>1.9469000000000001</c:v>
                </c:pt>
                <c:pt idx="1305">
                  <c:v>1.9468000000000001</c:v>
                </c:pt>
                <c:pt idx="1306">
                  <c:v>1.9503000000000001</c:v>
                </c:pt>
                <c:pt idx="1307">
                  <c:v>1.9502000000000002</c:v>
                </c:pt>
                <c:pt idx="1308">
                  <c:v>1.9444000000000001</c:v>
                </c:pt>
                <c:pt idx="1309">
                  <c:v>1.9499</c:v>
                </c:pt>
                <c:pt idx="1310">
                  <c:v>1.9419</c:v>
                </c:pt>
                <c:pt idx="1311">
                  <c:v>1.9462000000000002</c:v>
                </c:pt>
                <c:pt idx="1312">
                  <c:v>1.9488000000000001</c:v>
                </c:pt>
                <c:pt idx="1313">
                  <c:v>1.9506000000000001</c:v>
                </c:pt>
                <c:pt idx="1314">
                  <c:v>1.9518</c:v>
                </c:pt>
                <c:pt idx="1315">
                  <c:v>1.9517</c:v>
                </c:pt>
                <c:pt idx="1316">
                  <c:v>1.9548000000000001</c:v>
                </c:pt>
                <c:pt idx="1317">
                  <c:v>1.9497</c:v>
                </c:pt>
                <c:pt idx="1318">
                  <c:v>1.9415</c:v>
                </c:pt>
                <c:pt idx="1319">
                  <c:v>1.9424000000000001</c:v>
                </c:pt>
                <c:pt idx="1320">
                  <c:v>1.9449000000000001</c:v>
                </c:pt>
                <c:pt idx="1321">
                  <c:v>1.9395</c:v>
                </c:pt>
                <c:pt idx="1322">
                  <c:v>1.9344000000000001</c:v>
                </c:pt>
                <c:pt idx="1323">
                  <c:v>1.9315</c:v>
                </c:pt>
                <c:pt idx="1324">
                  <c:v>1.9423000000000001</c:v>
                </c:pt>
                <c:pt idx="1325">
                  <c:v>1.9425000000000001</c:v>
                </c:pt>
                <c:pt idx="1326">
                  <c:v>1.9443000000000001</c:v>
                </c:pt>
                <c:pt idx="1327">
                  <c:v>1.9414</c:v>
                </c:pt>
                <c:pt idx="1328">
                  <c:v>1.9428000000000001</c:v>
                </c:pt>
                <c:pt idx="1329">
                  <c:v>1.9403000000000001</c:v>
                </c:pt>
                <c:pt idx="1330">
                  <c:v>1.9289000000000001</c:v>
                </c:pt>
                <c:pt idx="1331">
                  <c:v>1.9275</c:v>
                </c:pt>
                <c:pt idx="1332">
                  <c:v>1.9303000000000001</c:v>
                </c:pt>
                <c:pt idx="1333">
                  <c:v>1.9362000000000001</c:v>
                </c:pt>
                <c:pt idx="1334">
                  <c:v>1.9396</c:v>
                </c:pt>
                <c:pt idx="1335">
                  <c:v>1.9637</c:v>
                </c:pt>
                <c:pt idx="1336">
                  <c:v>1.9890000000000001</c:v>
                </c:pt>
                <c:pt idx="1337">
                  <c:v>1.9677</c:v>
                </c:pt>
                <c:pt idx="1338">
                  <c:v>2.0030000000000001</c:v>
                </c:pt>
                <c:pt idx="1339">
                  <c:v>2.0089000000000001</c:v>
                </c:pt>
                <c:pt idx="1340">
                  <c:v>2.0320999999999998</c:v>
                </c:pt>
                <c:pt idx="1341">
                  <c:v>2.0289000000000001</c:v>
                </c:pt>
                <c:pt idx="1342">
                  <c:v>2.0467</c:v>
                </c:pt>
                <c:pt idx="1343">
                  <c:v>2.0206</c:v>
                </c:pt>
                <c:pt idx="1344">
                  <c:v>2.0169999999999999</c:v>
                </c:pt>
                <c:pt idx="1345">
                  <c:v>2.0147999999999997</c:v>
                </c:pt>
                <c:pt idx="1346">
                  <c:v>2.0181</c:v>
                </c:pt>
                <c:pt idx="1347">
                  <c:v>1.9804000000000002</c:v>
                </c:pt>
                <c:pt idx="1348">
                  <c:v>1.9682000000000002</c:v>
                </c:pt>
                <c:pt idx="1349">
                  <c:v>1.9701000000000002</c:v>
                </c:pt>
                <c:pt idx="1350">
                  <c:v>1.9666000000000001</c:v>
                </c:pt>
                <c:pt idx="1351">
                  <c:v>1.9727000000000001</c:v>
                </c:pt>
                <c:pt idx="1352">
                  <c:v>1.9663000000000002</c:v>
                </c:pt>
                <c:pt idx="1353">
                  <c:v>1.9778</c:v>
                </c:pt>
                <c:pt idx="1354">
                  <c:v>1.9607000000000001</c:v>
                </c:pt>
                <c:pt idx="1355">
                  <c:v>1.9721000000000002</c:v>
                </c:pt>
                <c:pt idx="1356">
                  <c:v>1.9702000000000002</c:v>
                </c:pt>
                <c:pt idx="1357">
                  <c:v>1.9702000000000002</c:v>
                </c:pt>
                <c:pt idx="1358">
                  <c:v>1.9676</c:v>
                </c:pt>
                <c:pt idx="1359">
                  <c:v>1.9676</c:v>
                </c:pt>
                <c:pt idx="1360">
                  <c:v>1.9676</c:v>
                </c:pt>
                <c:pt idx="1361">
                  <c:v>1.9676</c:v>
                </c:pt>
                <c:pt idx="1362">
                  <c:v>1.9676</c:v>
                </c:pt>
                <c:pt idx="1363">
                  <c:v>1.9676</c:v>
                </c:pt>
                <c:pt idx="1364">
                  <c:v>1.9676</c:v>
                </c:pt>
                <c:pt idx="1365">
                  <c:v>1.9676</c:v>
                </c:pt>
                <c:pt idx="1366">
                  <c:v>1.9676</c:v>
                </c:pt>
                <c:pt idx="1367">
                  <c:v>1.9676</c:v>
                </c:pt>
                <c:pt idx="1368">
                  <c:v>1.9676</c:v>
                </c:pt>
                <c:pt idx="1369">
                  <c:v>1.9676</c:v>
                </c:pt>
                <c:pt idx="1370">
                  <c:v>1.9676</c:v>
                </c:pt>
                <c:pt idx="1371">
                  <c:v>1.9676</c:v>
                </c:pt>
                <c:pt idx="1372">
                  <c:v>1.9676</c:v>
                </c:pt>
                <c:pt idx="1373">
                  <c:v>1.9676</c:v>
                </c:pt>
                <c:pt idx="1374">
                  <c:v>1.9676</c:v>
                </c:pt>
                <c:pt idx="1375">
                  <c:v>1.9676</c:v>
                </c:pt>
                <c:pt idx="1376">
                  <c:v>1.9676</c:v>
                </c:pt>
                <c:pt idx="1377">
                  <c:v>1.9676</c:v>
                </c:pt>
                <c:pt idx="1378">
                  <c:v>1.9676</c:v>
                </c:pt>
                <c:pt idx="1379">
                  <c:v>1.9676</c:v>
                </c:pt>
                <c:pt idx="1380">
                  <c:v>1.9676</c:v>
                </c:pt>
                <c:pt idx="1381">
                  <c:v>1.9676</c:v>
                </c:pt>
                <c:pt idx="1382">
                  <c:v>1.9676</c:v>
                </c:pt>
                <c:pt idx="1383">
                  <c:v>1.9676</c:v>
                </c:pt>
                <c:pt idx="1384">
                  <c:v>1.9693000000000001</c:v>
                </c:pt>
                <c:pt idx="1385">
                  <c:v>1.9721000000000002</c:v>
                </c:pt>
                <c:pt idx="1386">
                  <c:v>1.9668000000000001</c:v>
                </c:pt>
                <c:pt idx="1387">
                  <c:v>1.9710000000000001</c:v>
                </c:pt>
                <c:pt idx="1388">
                  <c:v>1.9687000000000001</c:v>
                </c:pt>
                <c:pt idx="1389">
                  <c:v>1.9740000000000002</c:v>
                </c:pt>
                <c:pt idx="1390">
                  <c:v>1.9740000000000002</c:v>
                </c:pt>
                <c:pt idx="1391">
                  <c:v>1.9740000000000002</c:v>
                </c:pt>
                <c:pt idx="1392">
                  <c:v>1.9740000000000002</c:v>
                </c:pt>
                <c:pt idx="1393">
                  <c:v>1.9743000000000002</c:v>
                </c:pt>
                <c:pt idx="1394">
                  <c:v>1.9777</c:v>
                </c:pt>
                <c:pt idx="1395">
                  <c:v>1.9834000000000001</c:v>
                </c:pt>
                <c:pt idx="1396">
                  <c:v>1.9834000000000001</c:v>
                </c:pt>
                <c:pt idx="1397">
                  <c:v>1.9853000000000001</c:v>
                </c:pt>
                <c:pt idx="1398">
                  <c:v>1.9879</c:v>
                </c:pt>
                <c:pt idx="1399">
                  <c:v>1.9910000000000001</c:v>
                </c:pt>
                <c:pt idx="1400">
                  <c:v>1.9917</c:v>
                </c:pt>
                <c:pt idx="1401">
                  <c:v>1.9872000000000001</c:v>
                </c:pt>
                <c:pt idx="1402">
                  <c:v>2.0097</c:v>
                </c:pt>
                <c:pt idx="1403">
                  <c:v>1.9998</c:v>
                </c:pt>
                <c:pt idx="1404">
                  <c:v>2.0037000000000003</c:v>
                </c:pt>
                <c:pt idx="1405">
                  <c:v>1.9921000000000002</c:v>
                </c:pt>
                <c:pt idx="1406">
                  <c:v>1.9952000000000001</c:v>
                </c:pt>
                <c:pt idx="1407">
                  <c:v>1.9979</c:v>
                </c:pt>
                <c:pt idx="1408">
                  <c:v>2.0067999999999997</c:v>
                </c:pt>
                <c:pt idx="1409">
                  <c:v>2.0065</c:v>
                </c:pt>
                <c:pt idx="1410">
                  <c:v>2.0164999999999997</c:v>
                </c:pt>
                <c:pt idx="1411">
                  <c:v>2.028</c:v>
                </c:pt>
                <c:pt idx="1412">
                  <c:v>2.0310999999999999</c:v>
                </c:pt>
                <c:pt idx="1413">
                  <c:v>2.0425999999999997</c:v>
                </c:pt>
                <c:pt idx="1414">
                  <c:v>2.0419</c:v>
                </c:pt>
                <c:pt idx="1415">
                  <c:v>2.0407999999999999</c:v>
                </c:pt>
                <c:pt idx="1416">
                  <c:v>2.0495000000000001</c:v>
                </c:pt>
                <c:pt idx="1417">
                  <c:v>2.0510999999999999</c:v>
                </c:pt>
                <c:pt idx="1418">
                  <c:v>2.0609000000000002</c:v>
                </c:pt>
                <c:pt idx="1419">
                  <c:v>2.0659000000000001</c:v>
                </c:pt>
                <c:pt idx="1420">
                  <c:v>2.0741000000000001</c:v>
                </c:pt>
                <c:pt idx="1421">
                  <c:v>2.0789999999999997</c:v>
                </c:pt>
                <c:pt idx="1422">
                  <c:v>2.0217000000000001</c:v>
                </c:pt>
                <c:pt idx="1423">
                  <c:v>2.0474000000000001</c:v>
                </c:pt>
                <c:pt idx="1424">
                  <c:v>2.0247000000000002</c:v>
                </c:pt>
                <c:pt idx="1425">
                  <c:v>2.0307999999999997</c:v>
                </c:pt>
                <c:pt idx="1426">
                  <c:v>2.0371999999999999</c:v>
                </c:pt>
                <c:pt idx="1427">
                  <c:v>2.0371999999999999</c:v>
                </c:pt>
                <c:pt idx="1428">
                  <c:v>2.0371999999999999</c:v>
                </c:pt>
                <c:pt idx="1429">
                  <c:v>2.0371999999999999</c:v>
                </c:pt>
                <c:pt idx="1430">
                  <c:v>2.0371999999999999</c:v>
                </c:pt>
                <c:pt idx="1431">
                  <c:v>2.0363999999999995</c:v>
                </c:pt>
                <c:pt idx="1432">
                  <c:v>2.0476000000000001</c:v>
                </c:pt>
                <c:pt idx="1433">
                  <c:v>2.0514999999999999</c:v>
                </c:pt>
                <c:pt idx="1434">
                  <c:v>2.0489000000000002</c:v>
                </c:pt>
                <c:pt idx="1435">
                  <c:v>2.0503999999999998</c:v>
                </c:pt>
                <c:pt idx="1436">
                  <c:v>2.0459000000000001</c:v>
                </c:pt>
                <c:pt idx="1437">
                  <c:v>2.0521999999999996</c:v>
                </c:pt>
                <c:pt idx="1438">
                  <c:v>2.0551999999999997</c:v>
                </c:pt>
                <c:pt idx="1439">
                  <c:v>2.0573000000000001</c:v>
                </c:pt>
                <c:pt idx="1440">
                  <c:v>2.0634000000000001</c:v>
                </c:pt>
                <c:pt idx="1441">
                  <c:v>2.0611000000000002</c:v>
                </c:pt>
                <c:pt idx="1442">
                  <c:v>2.0589999999999997</c:v>
                </c:pt>
                <c:pt idx="1443">
                  <c:v>2.0613000000000001</c:v>
                </c:pt>
                <c:pt idx="1444">
                  <c:v>2.0486</c:v>
                </c:pt>
                <c:pt idx="1445">
                  <c:v>2.0495999999999999</c:v>
                </c:pt>
                <c:pt idx="1446">
                  <c:v>2.0684</c:v>
                </c:pt>
                <c:pt idx="1447">
                  <c:v>2.0701000000000001</c:v>
                </c:pt>
                <c:pt idx="1448">
                  <c:v>2.0859000000000001</c:v>
                </c:pt>
                <c:pt idx="1449">
                  <c:v>2.0967999999999996</c:v>
                </c:pt>
                <c:pt idx="1450">
                  <c:v>2.1057999999999999</c:v>
                </c:pt>
                <c:pt idx="1451">
                  <c:v>2.1205000000000003</c:v>
                </c:pt>
                <c:pt idx="1452">
                  <c:v>2.1335999999999999</c:v>
                </c:pt>
                <c:pt idx="1453">
                  <c:v>2.1339000000000001</c:v>
                </c:pt>
              </c:numCache>
            </c:numRef>
          </c:val>
        </c:ser>
        <c:dLbls/>
        <c:axId val="80991744"/>
        <c:axId val="80993280"/>
      </c:areaChart>
      <c:dateAx>
        <c:axId val="80991744"/>
        <c:scaling>
          <c:orientation val="minMax"/>
        </c:scaling>
        <c:axPos val="b"/>
        <c:numFmt formatCode="m/d/yy" sourceLinked="1"/>
        <c:tickLblPos val="nextTo"/>
        <c:crossAx val="80993280"/>
        <c:crosses val="autoZero"/>
        <c:auto val="1"/>
        <c:lblOffset val="100"/>
        <c:baseTimeUnit val="days"/>
      </c:dateAx>
      <c:valAx>
        <c:axId val="80993280"/>
        <c:scaling>
          <c:orientation val="minMax"/>
        </c:scaling>
        <c:axPos val="l"/>
        <c:majorGridlines/>
        <c:numFmt formatCode="0.00%" sourceLinked="1"/>
        <c:tickLblPos val="nextTo"/>
        <c:crossAx val="80991744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06842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21696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35659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9331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577485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3360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09028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192672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582742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640132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0985313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555929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559908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34665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1393880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616539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76201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524143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496667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78057154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04875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08927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mailto:support@madhedgefundtrader.com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members.madhedgefundtrader.com/roaring-twenties-book/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members.madhedgefundtrader.com/category/luncheons/usa/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members.madhedgefundtrader.com/category/luncheons/usa/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“Range Bound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4294967295"/>
          </p:nvPr>
        </p:nvSpPr>
        <p:spPr>
          <a:xfrm>
            <a:off x="0" y="5334000"/>
            <a:ext cx="91440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October 26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9f96ffeb89766d4666931ef0149d7db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0" y="1676400"/>
            <a:ext cx="2478674" cy="330159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Mad Options Trader</a:t>
            </a:r>
            <a:endParaRPr lang="en-US" sz="32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81000" y="1493837"/>
            <a:ext cx="8229600" cy="4525963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 smtClean="0"/>
              <a:t>*3 Huge consecutive trading months in the weekly options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*Demand for the new $2,000 a year service has been overwhelming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*Email Nancy in Customer Support at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en-US" sz="2000" dirty="0" smtClean="0">
                <a:hlinkClick r:id="rId2"/>
              </a:rPr>
              <a:t>support@madhedgefundtrader.com</a:t>
            </a:r>
            <a:r>
              <a:rPr lang="en-US" sz="2000" dirty="0" smtClean="0"/>
              <a:t> and put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b="1" dirty="0" smtClean="0"/>
              <a:t>MOT Upgrade” </a:t>
            </a:r>
            <a:r>
              <a:rPr lang="en-US" sz="2000" dirty="0" smtClean="0"/>
              <a:t>in the subject line</a:t>
            </a:r>
            <a:br>
              <a:rPr lang="en-US" sz="2000" dirty="0" smtClean="0"/>
            </a:br>
            <a:r>
              <a:rPr lang="en-US" sz="2000" dirty="0"/>
              <a:t> </a:t>
            </a:r>
            <a:r>
              <a:rPr lang="en-US" sz="2000" dirty="0" smtClean="0"/>
              <a:t>to add the service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*Nancy will calculate a </a:t>
            </a:r>
            <a:r>
              <a:rPr lang="en-US" sz="2000" b="1" i="1" dirty="0" smtClean="0"/>
              <a:t>pro rata </a:t>
            </a:r>
            <a:r>
              <a:rPr lang="en-US" sz="2000" dirty="0" smtClean="0"/>
              <a:t>credit for</a:t>
            </a:r>
            <a:br>
              <a:rPr lang="en-US" sz="2000" dirty="0" smtClean="0"/>
            </a:br>
            <a:r>
              <a:rPr lang="en-US" sz="2000" dirty="0" smtClean="0"/>
              <a:t> the balance of your remaining subscription,</a:t>
            </a:r>
            <a:br>
              <a:rPr lang="en-US" sz="2000" dirty="0" smtClean="0"/>
            </a:br>
            <a:r>
              <a:rPr lang="en-US" sz="2000" dirty="0" smtClean="0"/>
              <a:t> and then bill you for your new subscription</a:t>
            </a:r>
            <a:br>
              <a:rPr lang="en-US" sz="2000" dirty="0" smtClean="0"/>
            </a:br>
            <a:r>
              <a:rPr lang="en-US" sz="2000" dirty="0" smtClean="0"/>
              <a:t> + MOT</a:t>
            </a:r>
            <a:endParaRPr lang="en-US" sz="2000" dirty="0"/>
          </a:p>
        </p:txBody>
      </p:sp>
      <p:pic>
        <p:nvPicPr>
          <p:cNvPr id="4" name="Picture 3" descr="CME Flo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667000"/>
            <a:ext cx="2462331" cy="367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513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Risk Indicators Showing Neutral</a:t>
            </a:r>
            <a:br>
              <a:rPr lang="en-US" sz="3200" b="1" dirty="0" smtClean="0"/>
            </a:br>
            <a:endParaRPr lang="en-US" sz="2400" dirty="0"/>
          </a:p>
        </p:txBody>
      </p:sp>
      <p:pic>
        <p:nvPicPr>
          <p:cNvPr id="4" name="Picture 3" descr="Screen Shot 2016-10-25 at 3.30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524000"/>
            <a:ext cx="800523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756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The Day After the Election</a:t>
            </a:r>
            <a:br>
              <a:rPr lang="en-US" sz="2400" b="1" dirty="0" smtClean="0"/>
            </a:br>
            <a:r>
              <a:rPr lang="en-US" sz="2000" b="1" dirty="0" smtClean="0"/>
              <a:t>The Market Could Go Either Way</a:t>
            </a:r>
            <a:endParaRPr lang="en-US" sz="2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28600" y="1533525"/>
            <a:ext cx="8229600" cy="4791075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 smtClean="0"/>
              <a:t>*With a Clinton win likely, will November 9 bring in billions of dollars of new equity allocations?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*Or will it be a “Buy the rumor, sell the news”, with the election triggering a round of profit taking from a fully discounted event.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*If it’s the latter, buy the post election 5% correction for a year end rally, with the focus on lagging sectors like banks, energy, and emerging markets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*The outlier is a Trump win, with a 1% chance, would deliver a 10% down day in stocks on November 9th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*The worst case is no conclusion, with</a:t>
            </a:r>
            <a:br>
              <a:rPr lang="en-US" sz="1800" dirty="0" smtClean="0"/>
            </a:br>
            <a:r>
              <a:rPr lang="en-US" sz="1800" dirty="0" smtClean="0"/>
              <a:t> the election thrown into the courts as </a:t>
            </a:r>
            <a:br>
              <a:rPr lang="en-US" sz="1800" dirty="0" smtClean="0"/>
            </a:br>
            <a:r>
              <a:rPr lang="en-US" sz="1800" dirty="0" smtClean="0"/>
              <a:t>happened in</a:t>
            </a:r>
            <a:r>
              <a:rPr lang="en-US" sz="1800" dirty="0"/>
              <a:t> </a:t>
            </a:r>
            <a:r>
              <a:rPr lang="en-US" sz="1800" dirty="0" smtClean="0"/>
              <a:t>2000, with the House of</a:t>
            </a:r>
            <a:br>
              <a:rPr lang="en-US" sz="1800" dirty="0" smtClean="0"/>
            </a:br>
            <a:r>
              <a:rPr lang="en-US" sz="1800" dirty="0" smtClean="0"/>
              <a:t> Representatives</a:t>
            </a:r>
            <a:r>
              <a:rPr lang="en-US" sz="1800" dirty="0"/>
              <a:t> </a:t>
            </a:r>
            <a:r>
              <a:rPr lang="en-US" sz="1800" dirty="0" smtClean="0"/>
              <a:t>ultimately delivering a</a:t>
            </a:r>
            <a:br>
              <a:rPr lang="en-US" sz="1800" dirty="0" smtClean="0"/>
            </a:br>
            <a:r>
              <a:rPr lang="en-US" sz="1800" dirty="0" smtClean="0"/>
              <a:t> Republican win</a:t>
            </a:r>
            <a:endParaRPr lang="en-US" sz="1800" dirty="0"/>
          </a:p>
        </p:txBody>
      </p:sp>
      <p:pic>
        <p:nvPicPr>
          <p:cNvPr id="4" name="Picture 3" descr="vote-for-m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4495800"/>
            <a:ext cx="221160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1686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Economy-Earnings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Bounce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4294967295"/>
          </p:nvPr>
        </p:nvSpPr>
        <p:spPr>
          <a:xfrm>
            <a:off x="381000" y="9144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*Fed Beige Book says economy continues at a modest pace from August to October, will continue, with an uptick in retail spending, strong dollar hurting exports, new construction mixed, energy stabilizing</a:t>
            </a:r>
            <a:r>
              <a:rPr lang="en-US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2017 will improve</a:t>
            </a:r>
            <a:br>
              <a:rPr lang="en-US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*Getting big earnings upside surprise is most tech stocks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*Chinese Q3 GDP of 6.7% is pro growth, putting a 2017 global synchronized recovery back on the table</a:t>
            </a:r>
            <a:br>
              <a:rPr lang="en-US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*No move on ECB rates craters the Euro,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German Consumer Confidence falls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*Bank of Japan also keeps QE unchanged,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but yen is topping here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*Despite all this, US stocks and bonds are still the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 most attractive, highest yielding assets in the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world, both should move to new highs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*Gearing up for a post election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earnings recovery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and yearend stock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 market rally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endParaRPr lang="en-US" sz="1800" dirty="0" smtClean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6298711240_6f2af26802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3657600"/>
            <a:ext cx="3820630" cy="254086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St. Louis Fed Adjusted Monetary Base</a:t>
            </a:r>
            <a:endParaRPr lang="en-US" sz="2400" b="1" dirty="0"/>
          </a:p>
        </p:txBody>
      </p:sp>
      <p:pic>
        <p:nvPicPr>
          <p:cNvPr id="5" name="Picture 4" descr="Screen Shot 2016-10-25 at 3.32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391924"/>
            <a:ext cx="7010400" cy="500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6963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13,000</a:t>
            </a:r>
            <a:r>
              <a:rPr lang="en-US" sz="18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18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60,000-Lowest since 1973!</a:t>
            </a:r>
            <a:br>
              <a:rPr lang="en-US" sz="18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he Downtrend Lives!-Show Me the Recession!</a:t>
            </a:r>
            <a:endParaRPr lang="en-US" sz="2000" b="1" i="0" u="none" strike="noStrike" cap="none" baseline="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600200"/>
            <a:ext cx="6324600" cy="47434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-Testing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Top of the Range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4294967295"/>
          </p:nvPr>
        </p:nvSpPr>
        <p:spPr>
          <a:xfrm>
            <a:off x="609600" y="10668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</a:t>
            </a:r>
            <a:r>
              <a:rPr lang="en-US" sz="20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selloff stalls at four month low, allowing us to bracket the new 1.54%-1.80% range with a short strangle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big profits</a:t>
            </a:r>
            <a: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*US Rates the highest in the developed world and increasing its lead</a:t>
            </a:r>
            <a:b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*However, decent US corporate earnings are muting the rate rally</a:t>
            </a:r>
            <a:b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*A December Fed interest rate hike is now fully priced in, so we should stall from here</a:t>
            </a:r>
            <a:b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*German bunds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recover to</a:t>
            </a: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+0.03</a:t>
            </a: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JGBs at -0.07%. BOJ vows to cap </a:t>
            </a:r>
            <a:b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bond yields at 0%</a:t>
            </a:r>
            <a:b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*All high beta fixed income now </a:t>
            </a:r>
            <a:b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coiling sideways</a:t>
            </a:r>
            <a:b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*Lower for longer view prevails globally</a:t>
            </a:r>
            <a:b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7fa9e3399e8b2604841d34fd7d4d13d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1" y="3657600"/>
            <a:ext cx="3204754" cy="2743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1.76%</a:t>
            </a:r>
            <a:br>
              <a:rPr lang="en-US" sz="2400" dirty="0" smtClean="0"/>
            </a:br>
            <a:r>
              <a:rPr lang="en-US" sz="2000" dirty="0" smtClean="0"/>
              <a:t>Upside Breakout</a:t>
            </a:r>
            <a:r>
              <a:rPr lang="en-US" sz="2000" dirty="0"/>
              <a:t> </a:t>
            </a:r>
            <a:r>
              <a:rPr lang="en-US" sz="2000" dirty="0" smtClean="0"/>
              <a:t>Fail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371600"/>
            <a:ext cx="6759755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84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ETF (TLT) 1.77%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600" dirty="0"/>
              <a:t>long </a:t>
            </a:r>
            <a:r>
              <a:rPr lang="en-US" sz="1600" dirty="0" smtClean="0"/>
              <a:t>11/$137-$140 </a:t>
            </a:r>
            <a:r>
              <a:rPr lang="en-US" sz="1600" dirty="0"/>
              <a:t>vertical </a:t>
            </a:r>
            <a:r>
              <a:rPr lang="en-US" sz="1600" dirty="0" smtClean="0"/>
              <a:t>bear put </a:t>
            </a:r>
            <a:r>
              <a:rPr lang="en-US" sz="1600" dirty="0"/>
              <a:t>spread</a:t>
            </a:r>
            <a:br>
              <a:rPr lang="en-US" sz="1600" dirty="0"/>
            </a:br>
            <a:r>
              <a:rPr lang="en-US" sz="1600" dirty="0"/>
              <a:t>long </a:t>
            </a:r>
            <a:r>
              <a:rPr lang="en-US" sz="1600" dirty="0" smtClean="0"/>
              <a:t>11/</a:t>
            </a:r>
            <a:r>
              <a:rPr lang="en-US" sz="1600" dirty="0"/>
              <a:t>$</a:t>
            </a:r>
            <a:r>
              <a:rPr lang="en-US" sz="1600" dirty="0" smtClean="0"/>
              <a:t>127-$130 </a:t>
            </a:r>
            <a:r>
              <a:rPr lang="en-US" sz="1600" dirty="0"/>
              <a:t>vertical bull call spread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76400"/>
            <a:ext cx="6030343" cy="45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20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5.46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Indicator-”RISK ON” means new highs, buy all dips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6019800"/>
            <a:ext cx="9144000" cy="762000"/>
          </a:xfrm>
        </p:spPr>
        <p:txBody>
          <a:bodyPr/>
          <a:lstStyle/>
          <a:p>
            <a:pPr marL="203200" indent="0" algn="ctr">
              <a:buNone/>
            </a:pPr>
            <a:r>
              <a:rPr lang="en-US" sz="2000" b="1" dirty="0" smtClean="0">
                <a:hlinkClick r:id="rId2"/>
              </a:rPr>
              <a:t>https</a:t>
            </a:r>
            <a:r>
              <a:rPr lang="en-US" sz="2000" b="1" dirty="0">
                <a:hlinkClick r:id="rId2"/>
              </a:rPr>
              <a:t>://members.madhedgefundtrader.com/roaring-twenties-book/   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15000" y="1905000"/>
            <a:ext cx="25106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 the Store </a:t>
            </a:r>
            <a:br>
              <a:rPr lang="en-US" sz="3200" b="1" dirty="0" smtClean="0"/>
            </a:br>
            <a:r>
              <a:rPr lang="en-US" sz="3200" b="1" dirty="0" smtClean="0"/>
              <a:t>Now for $49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839200" y="19812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67620" y="3429000"/>
            <a:ext cx="31632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Sectors and Stocks that</a:t>
            </a:r>
            <a:br>
              <a:rPr lang="en-US" sz="2000" b="1" dirty="0" smtClean="0"/>
            </a:br>
            <a:r>
              <a:rPr lang="en-US" sz="2000" b="1" dirty="0" smtClean="0"/>
              <a:t> Will </a:t>
            </a:r>
            <a:r>
              <a:rPr lang="en-US" sz="2000" b="1" dirty="0"/>
              <a:t>L</a:t>
            </a:r>
            <a:r>
              <a:rPr lang="en-US" sz="2000" b="1" dirty="0" smtClean="0"/>
              <a:t>ead the Market for</a:t>
            </a:r>
            <a:br>
              <a:rPr lang="en-US" sz="2000" b="1" dirty="0" smtClean="0"/>
            </a:br>
            <a:r>
              <a:rPr lang="en-US" sz="2000" b="1" dirty="0" smtClean="0"/>
              <a:t> the Next 20 Years</a:t>
            </a:r>
            <a:endParaRPr lang="en-US" sz="2000" b="1" dirty="0"/>
          </a:p>
        </p:txBody>
      </p:sp>
      <p:pic>
        <p:nvPicPr>
          <p:cNvPr id="8" name="Picture 7" descr="Roaring Twenties Cov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52400"/>
            <a:ext cx="4419600" cy="571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856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Last!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19200"/>
            <a:ext cx="6558472" cy="4965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4.65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668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1.25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447800"/>
            <a:ext cx="6680679" cy="505822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-Waiting Game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4294967295"/>
          </p:nvPr>
        </p:nvSpPr>
        <p:spPr>
          <a:xfrm>
            <a:off x="304800" y="12192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*Stocks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are waiting for the Hillary win to come as promised, then will make their move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*Despite bad news and repeated attempts to break down last week, the major indexes held</a:t>
            </a: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*The 5% correction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never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became a 10% correction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*The longer term focus is still positive, looking for an earnings recovery in 2017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*Look for tech to lead any rally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*Homebuilders offering deep value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ahead of a big demographic push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*Commodity stocks breaking out across the board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*The world is looking for a tradable dip to “BUY,”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another one may be coming</a:t>
            </a:r>
            <a:endParaRPr lang="en-US" sz="18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01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3848100"/>
            <a:ext cx="2438400" cy="2844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500-Holding Support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Sideways Move Going into the November Election followed by an upside breakout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11/$220-$223 put spread-expires in 17 days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208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 spread-expires in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days</a:t>
            </a:r>
            <a:endParaRPr lang="en-US" sz="18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00200"/>
            <a:ext cx="7874000" cy="4775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Average-Range Bound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066800"/>
            <a:ext cx="6647562" cy="503315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(IWM)-The Glass Ceiling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11/$125-$128 vertical bear put spread-Expires in 17 days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716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is Your Leader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Quieting Down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906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 Term Futures ETN (VXX)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9/$30-$33 vertical bull call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10/$27-$30 call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954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000" dirty="0">
                <a:ea typeface="ＭＳ Ｐゴシック" charset="-128"/>
                <a:cs typeface="ＭＳ Ｐゴシック" charset="-128"/>
                <a:hlinkClick r:id="rId2"/>
              </a:rPr>
              <a:t>http://members.madhedgefundtrader.com/category/luncheons/usa/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 </a:t>
            </a:r>
            <a:endParaRPr lang="en-US" sz="20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2263914"/>
            <a:ext cx="2508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Las Vegas, Nevada</a:t>
            </a:r>
            <a:br>
              <a:rPr lang="en-US" sz="2000" b="1" dirty="0" smtClean="0"/>
            </a:br>
            <a:r>
              <a:rPr lang="en-US" sz="2000" b="1" dirty="0" smtClean="0"/>
              <a:t>November 18</a:t>
            </a:r>
            <a:endParaRPr lang="en-US" sz="2000" b="1" dirty="0"/>
          </a:p>
        </p:txBody>
      </p:sp>
      <p:pic>
        <p:nvPicPr>
          <p:cNvPr id="8" name="Picture 7" descr="Welcome-to-Las-Veg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000" y="3429000"/>
            <a:ext cx="3658684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0301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–Buy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Rumor, Sell the News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143000"/>
            <a:ext cx="724618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Earnings Beat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371600"/>
            <a:ext cx="6659113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620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90600"/>
            <a:ext cx="6659113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AMZN)-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144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03727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Dragging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192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 Imminent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192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SPDR 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8th Bottom?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Biotech iShares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Political Football in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Own for 2017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906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86654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Waiting for a Rate Rise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2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Weeks of the Past 12 months-New All Time High!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4294967295"/>
          </p:nvPr>
        </p:nvSpPr>
        <p:spPr>
          <a:xfrm>
            <a:off x="381000" y="1570037"/>
            <a:ext cx="7239000" cy="4373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1.23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0.67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+4.50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+7.52%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-2.42%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*September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+0.27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-2.10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+8.87% 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+4.38%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*November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5.78%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-0.56%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-4.94%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*2016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+22.41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4.5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24.50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214.09%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36.58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19812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731230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 Regional Bank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914400"/>
            <a:ext cx="6659113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5289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Isn’t Going Away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Major Leader of the Rally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524000"/>
            <a:ext cx="6558472" cy="4965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-Cheap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Euro Boost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906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Cheap Yen Breakout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219200"/>
            <a:ext cx="6659113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)-Up Trend Says Global “RISK ON”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1041400"/>
            <a:ext cx="787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)-Upside Breakout Coming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06500"/>
            <a:ext cx="80010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-Dollar Rally Continues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4294967295"/>
          </p:nvPr>
        </p:nvSpPr>
        <p:spPr>
          <a:xfrm>
            <a:off x="381000" y="1219200"/>
            <a:ext cx="8229600" cy="586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*Rising rate prospects cause $US to hit another new high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*Yen fundamentals are as bad as ever, but charts now showing a chance of a long term breakdown, as Japan will be the last country in the world to raise rates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*British pound hits new 31 year low as “Hard Brexit” talks speed up, could eventually hit parity and also become the first country to see inflation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*Oil strength can’t offset $US strength,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giving no help to Aussie (FXA) and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Loonie (FXC), with failed EU trade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agreement adding pain to (FXC)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*Chinese Yuan (CYB) break to new lows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str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1200" y="4034817"/>
            <a:ext cx="2592301" cy="251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(UUP) Dollar Hits 8 Month High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371600"/>
            <a:ext cx="6352004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85274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This the Big One?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the 8/$97-100 put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the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99-102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47800"/>
            <a:ext cx="7622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5977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86975" y="304800"/>
            <a:ext cx="48304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Aggressive “NEUTRAL” Hedged Position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943600" y="2209800"/>
            <a:ext cx="20229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Expiration P&amp;L</a:t>
            </a:r>
            <a:br>
              <a:rPr lang="en-US" sz="2000" b="1" dirty="0" smtClean="0"/>
            </a:br>
            <a:r>
              <a:rPr lang="en-US" sz="2000" b="1" dirty="0" smtClean="0"/>
              <a:t>28.99%</a:t>
            </a:r>
            <a:br>
              <a:rPr lang="en-US" sz="2000" b="1" dirty="0" smtClean="0"/>
            </a:br>
            <a:endParaRPr lang="en-US" sz="20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05797003"/>
              </p:ext>
            </p:extLst>
          </p:nvPr>
        </p:nvGraphicFramePr>
        <p:xfrm>
          <a:off x="381000" y="1600200"/>
          <a:ext cx="4763037" cy="4525962"/>
        </p:xfrm>
        <a:graphic>
          <a:graphicData uri="http://schemas.openxmlformats.org/drawingml/2006/table">
            <a:tbl>
              <a:tblPr/>
              <a:tblGrid>
                <a:gridCol w="3502233"/>
                <a:gridCol w="1260804"/>
              </a:tblGrid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Better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11/$203-$208 call spread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(TLT) 11/$127-$130 call spread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Worse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20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11/$220-$223 put spread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(TLT) 11/$137-$140 put spread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(IWM) 11/$125-$128 put spread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65143142"/>
              </p:ext>
            </p:extLst>
          </p:nvPr>
        </p:nvGraphicFramePr>
        <p:xfrm>
          <a:off x="5334000" y="2971800"/>
          <a:ext cx="3552825" cy="325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Lows on Weakening Economy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0"/>
            <a:ext cx="7464245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7638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Bombs Away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9/$112-$115 vertical bear put spread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6759755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Canadian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FXC)-No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Help from Oil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827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8984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(CYB)-Breakdown at Last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Cheap Talk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457200" y="1143000"/>
            <a:ext cx="8153399" cy="6842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*Despite all the cheap talk, OPEC is still producing at record levels, with no sign of a pull back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*Surprise inventory draw down of 5.3 million barrels when build was expected spikes prices temporarily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*Chinese Q3 GDP growth of 6.7% also helps the supply demand picture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*Contangos widening as producers bid for storage, signaling short term market top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*Iran rushing to bring production up to 1970s peak of 4 million b/d before any negotiated caps kick in, now 3.9 million b/d, double sanctions levels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*Baker Hughes rig count adds 5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to 511 for 16</a:t>
            </a:r>
            <a:r>
              <a:rPr lang="en-US" sz="1600" baseline="30000" dirty="0" smtClean="0">
                <a:solidFill>
                  <a:schemeClr val="tx1"/>
                </a:solidFill>
              </a:rPr>
              <a:t>th</a:t>
            </a:r>
            <a:r>
              <a:rPr lang="en-US" sz="1600" dirty="0" smtClean="0">
                <a:solidFill>
                  <a:schemeClr val="tx1"/>
                </a:solidFill>
              </a:rPr>
              <a:t> gain in 17 </a:t>
            </a:r>
            <a:r>
              <a:rPr lang="en-US" sz="1600" dirty="0" smtClean="0"/>
              <a:t>weeks,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fracker breakeven has fallen from</a:t>
            </a:r>
            <a:br>
              <a:rPr lang="en-US" sz="1600" dirty="0" smtClean="0"/>
            </a:br>
            <a:r>
              <a:rPr lang="en-US" sz="1600" dirty="0" smtClean="0"/>
              <a:t>$65 to $50 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*Oil still stuck in $40-$52 range,</a:t>
            </a:r>
            <a:br>
              <a:rPr lang="en-US" sz="1600" dirty="0" smtClean="0"/>
            </a:br>
            <a:r>
              <a:rPr lang="en-US" sz="1600" dirty="0" smtClean="0"/>
              <a:t>but we are now testing the upside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endParaRPr lang="en-US" sz="16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38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0" y="4572000"/>
            <a:ext cx="3429000" cy="205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10-24 at 7.04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7222"/>
            <a:ext cx="83566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22863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Glut Returns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906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States Oil Fund (USO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the (USO) 11/$12.50-$14.00 vertical bear put spread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6877170" cy="520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0668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Subscriber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Audited Return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24.00%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8693484"/>
              </p:ext>
            </p:extLst>
          </p:nvPr>
        </p:nvGraphicFramePr>
        <p:xfrm>
          <a:off x="838200" y="1600200"/>
          <a:ext cx="76962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15397312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43000"/>
            <a:ext cx="6759755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ividend is Not Enough</a:t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warming + reserve valuation = ouch!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430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382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-Bumping Against 2016 Highs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906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(COPX)-Upside Breakout Candidate</a:t>
            </a: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47800"/>
            <a:ext cx="7874000" cy="4775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Van Eck Vectors Steel ETF (SLX)-Upside Done!</a:t>
            </a: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00200"/>
            <a:ext cx="787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03726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4294967295"/>
          </p:nvPr>
        </p:nvSpPr>
        <p:spPr>
          <a:xfrm>
            <a:off x="228600" y="1265237"/>
            <a:ext cx="7924800" cy="5135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*Chinese and Indian buyers step into the gold market at last, Indian imports double to 65 million tonnes in one month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rallies, but the move is so far unimpressive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*Overnight Euro rates at -.40% and gold at zero gives gold a real positive 0.40% return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*Gold is essentially acting as a bond now, as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interest rate differentials are now the largest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price driver, is a rare event in precious metals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*Wait for the for another capitulation day to step in,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gold is the “classic stairs up, elevator down” asset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DSCN037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3600" y="3581400"/>
            <a:ext cx="2764965" cy="274790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(GLD)-Searching for a Bottom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11/$112-$115 vertical bull call spread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1430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906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430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 Months Since Inception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nnualized Return +36.58%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1011918"/>
              </p:ext>
            </p:extLst>
          </p:nvPr>
        </p:nvGraphicFramePr>
        <p:xfrm>
          <a:off x="685800" y="1600200"/>
          <a:ext cx="7924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2022646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906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-Hints of a Bottom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609600" y="14478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*Rains</a:t>
            </a:r>
            <a:r>
              <a:rPr lang="en-US" sz="1800" i="0" u="none" strike="noStrike" cap="none" dirty="0" smtClean="0">
                <a:sym typeface="Arial"/>
              </a:rPr>
              <a:t> finally put a dent in a huge fall harvest, boosting corn prices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*Corn</a:t>
            </a:r>
            <a:r>
              <a:rPr lang="en-US" sz="1800" i="0" u="none" strike="noStrike" cap="none" dirty="0" smtClean="0">
                <a:sym typeface="Arial"/>
              </a:rPr>
              <a:t> charts hinting at medium term bottom, time to buy?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*Corn harvest now at 61%, 1% below 5 year average</a:t>
            </a:r>
            <a: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*Winter wheat plantings 1% below 5 year average helping prices there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*Huge carry over crops threaten to spill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 falling prices into 2017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</a:t>
            </a:r>
            <a:r>
              <a:rPr lang="en-US" sz="1800" dirty="0" smtClean="0"/>
              <a:t>As </a:t>
            </a:r>
            <a:r>
              <a:rPr lang="en-US" sz="1800" i="0" u="none" strike="noStrike" cap="none" dirty="0" smtClean="0">
                <a:sym typeface="Arial"/>
              </a:rPr>
              <a:t>Ag prices are </a:t>
            </a:r>
            <a:r>
              <a:rPr lang="en-US" sz="1800" dirty="0" smtClean="0"/>
              <a:t>primarily weather</a:t>
            </a:r>
            <a:br>
              <a:rPr lang="en-US" sz="1800" dirty="0" smtClean="0"/>
            </a:br>
            <a:r>
              <a:rPr lang="en-US" sz="1800" dirty="0" smtClean="0"/>
              <a:t>driven, they </a:t>
            </a:r>
            <a:r>
              <a:rPr lang="en-US" sz="1800" i="0" u="none" strike="noStrike" cap="none" dirty="0" smtClean="0">
                <a:sym typeface="Arial"/>
              </a:rPr>
              <a:t>usually are totally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uncorrelated with financial assets,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making them a great portfolio hedge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Ears-of-co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3860505"/>
            <a:ext cx="3470427" cy="231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8937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Shall We Buy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906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781828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Lows!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906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10504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)-Bouncing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Along the Bottom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7928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-Still Stalling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4294967295"/>
          </p:nvPr>
        </p:nvSpPr>
        <p:spPr>
          <a:xfrm>
            <a:off x="533400" y="1066800"/>
            <a:ext cx="8229600" cy="5821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*September Existing Home Sales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 +3.2%, up 0.6% YOY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*Only 2.4 million homes for sale, down -6.8% YOY, creating a severe shortage, normally rises in the fall, and predicts a very hot market in the spring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*Median home price up +5.6% YOY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*Sales of homes over $1 million up 12% YOY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*First time buyers see biggest jump in four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years to 34%, still low by historical standards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*Millennials ramping up buying make the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homebuilders a huge buy long term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err="1" smtClean="0">
                <a:latin typeface="Calibri"/>
                <a:ea typeface="Calibri"/>
                <a:cs typeface="Calibri"/>
                <a:sym typeface="Calibri"/>
              </a:rPr>
              <a:t>Refis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plunged on sharply rising rates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*August Case Shiller -0.0% to 5.1% YOY,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holding steady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62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3733800"/>
            <a:ext cx="3860800" cy="2895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6-10-16 at 9.14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5912"/>
            <a:ext cx="9275096" cy="70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29672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500/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5.0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Portland, Seattle, Denver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leaders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reen Shot 2016-09-27 at 8.45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154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General Growth Properties (GGP)</a:t>
            </a:r>
            <a:br>
              <a:rPr lang="en-US" sz="2800" dirty="0" smtClean="0"/>
            </a:br>
            <a:r>
              <a:rPr lang="en-US" sz="2000" dirty="0" smtClean="0"/>
              <a:t>Yield Play Profit Taking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47800"/>
            <a:ext cx="8305800" cy="486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</a:t>
            </a:r>
            <a:br>
              <a:rPr lang="en-US" sz="1800" dirty="0" smtClean="0"/>
            </a:br>
            <a:r>
              <a:rPr lang="en-US" sz="1800" dirty="0" smtClean="0"/>
              <a:t>Another Rising Rate Victim-But Becoming a favorite Sector to Buy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95400"/>
            <a:ext cx="6850163" cy="5186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04800" y="1752600"/>
            <a:ext cx="8229600" cy="4525963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 smtClean="0"/>
              <a:t>*Running large, aggressive market “NEUTRAL” position with a 17 day view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*”RISK ON” nearly balancing out “RISK OFF”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*Democratic win is in the price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*Buy “RISK ON” assets on every substantial dip,</a:t>
            </a:r>
            <a:br>
              <a:rPr lang="en-US" sz="1800" dirty="0" smtClean="0"/>
            </a:br>
            <a:r>
              <a:rPr lang="en-US" sz="1800" dirty="0" smtClean="0"/>
              <a:t>especially tech, the breakout is coming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*A quarter point rate hike is in the price, keep</a:t>
            </a:r>
            <a:br>
              <a:rPr lang="en-US" sz="1800" dirty="0" smtClean="0"/>
            </a:br>
            <a:r>
              <a:rPr lang="en-US" sz="1800" dirty="0" smtClean="0"/>
              <a:t> working the range in (TLT)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*Looking to cash in on big wins and go into cash</a:t>
            </a:r>
            <a:br>
              <a:rPr lang="en-US" sz="1800" dirty="0" smtClean="0"/>
            </a:br>
            <a:r>
              <a:rPr lang="en-US" sz="1800" dirty="0" smtClean="0"/>
              <a:t>ahead of the election, booking another great year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 descr="IMG_4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4600" y="3505200"/>
            <a:ext cx="2106669" cy="26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95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4294967295"/>
          </p:nvPr>
        </p:nvSpPr>
        <p:spPr>
          <a:xfrm>
            <a:off x="685800" y="20574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keep working the range</a:t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b="1" i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sell rallies on rate hike risk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stand</a:t>
            </a:r>
            <a: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aside </a:t>
            </a:r>
            <a:b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–buy</a:t>
            </a:r>
            <a: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on big selloff days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-sell short spikes over $25, buy dips to $12</a:t>
            </a:r>
            <a:b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Ags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-stand</a:t>
            </a:r>
            <a: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aside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46482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buy lunch tickets, please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ea typeface="ＭＳ Ｐゴシック" charset="-128"/>
                <a:cs typeface="ＭＳ Ｐゴシック" charset="-128"/>
                <a:hlinkClick r:id="rId3"/>
              </a:rPr>
              <a:t>http</a:t>
            </a:r>
            <a:r>
              <a:rPr lang="en-US" sz="2000" dirty="0">
                <a:ea typeface="ＭＳ Ｐゴシック" charset="-128"/>
                <a:cs typeface="ＭＳ Ｐゴシック" charset="-128"/>
                <a:hlinkClick r:id="rId3"/>
              </a:rPr>
              <a:t>://members.madhedgefundtrader.com/category/luncheons/usa/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select the city of your choice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</a:t>
            </a: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9,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5" name="Shape 6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9800" y="2209800"/>
            <a:ext cx="2438400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Term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Outlook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4294967295"/>
          </p:nvPr>
        </p:nvSpPr>
        <p:spPr>
          <a:xfrm>
            <a:off x="457200" y="1417637"/>
            <a:ext cx="8229600" cy="5287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*The election outcome is no longer unknown, only the magnitude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*However, most markets will coil sideways until the election is a done deal, but now in a broader range with the House of Representatives in play, keep selling rallies and buying dips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*Keep trading Volatility for quick in and out profits, buy every dip to $12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December rate rise will stay in bond prices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Oil will trade the $40-$52 range until the November OPEC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meeting in Vienna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*Gold trying to bottom here off of imminent rate peak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*Although ags look awful, corn is looking temping</a:t>
            </a:r>
            <a:endParaRPr lang="en-US" sz="180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43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0" y="3962400"/>
            <a:ext cx="2316861" cy="25419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15762</TotalTime>
  <Words>603</Words>
  <Application>Microsoft Office PowerPoint</Application>
  <PresentationFormat>On-screen Show (4:3)</PresentationFormat>
  <Paragraphs>117</Paragraphs>
  <Slides>81</Slides>
  <Notes>67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The Mad Hedge Fund Trader “Range Bound”</vt:lpstr>
      <vt:lpstr>Slide 1</vt:lpstr>
      <vt:lpstr>MHFT Global Strategy Luncheons Buy tickets at http://members.madhedgefundtrader.com/category/luncheons/usa/ </vt:lpstr>
      <vt:lpstr>Trade Alert Performance Best 2 Weeks of the Past 12 months-New All Time High!!</vt:lpstr>
      <vt:lpstr>Slide 4</vt:lpstr>
      <vt:lpstr>Paid Subscriber Trailing 12 Month Audited Return 24.00%</vt:lpstr>
      <vt:lpstr>Slide 6</vt:lpstr>
      <vt:lpstr> The Method to My Madness </vt:lpstr>
      <vt:lpstr>Short Term Strategy Outlook</vt:lpstr>
      <vt:lpstr>Mad Options Trader</vt:lpstr>
      <vt:lpstr>Risk Indicators Showing Neutral </vt:lpstr>
      <vt:lpstr>The Day After the Election The Market Could Go Either Way</vt:lpstr>
      <vt:lpstr>The Global Economy-Earnings Bounce</vt:lpstr>
      <vt:lpstr>St. Louis Fed Adjusted Monetary Base</vt:lpstr>
      <vt:lpstr>Weekly Jobless Claims –The Most Important Statistic  +13,000 to 260,000-Lowest since 1973! The Downtrend Lives!-Show Me the Recession!</vt:lpstr>
      <vt:lpstr>Bonds-Testing Top of the Range</vt:lpstr>
      <vt:lpstr>Ten Year Treasury Yield ($TNX) 1.76% Upside Breakout Fail</vt:lpstr>
      <vt:lpstr>Ten Year Treasury ETF (TLT) 1.77% long 11/$137-$140 vertical bear put spread long 11/$127-$130 vertical bull call spread</vt:lpstr>
      <vt:lpstr>Junk Bonds (HYG) 5.46% Yield A Great Risk Coincident Indicator-”RISK ON” means new highs, buy all dips</vt:lpstr>
      <vt:lpstr>2X Short Treasuries (TBT)-At Last!</vt:lpstr>
      <vt:lpstr>Emerging Market Debt (ELD) 4.65% Yield- </vt:lpstr>
      <vt:lpstr>Municipal Bonds (MUB)-1.25% yield-New High  Mix of AAA, AA, and A rated bonds</vt:lpstr>
      <vt:lpstr>Stocks-Waiting Game</vt:lpstr>
      <vt:lpstr>S&amp;P 500-Holding Support A Sideways Move Going into the November Election followed by an upside breakout long 11/$220-$223 put spread-expires in 17 days long 11/$203-$208 call spread-expires in 17 days</vt:lpstr>
      <vt:lpstr> Dow Average-Range Bound </vt:lpstr>
      <vt:lpstr> Russell 2000 (IWM)-The Glass Ceiling  Long 11/$125-$128 vertical bear put spread-Expires in 17 days</vt:lpstr>
      <vt:lpstr>NASDAQ (QQQ)- Here is Your Leader</vt:lpstr>
      <vt:lpstr>(VIX)-Quieting Down </vt:lpstr>
      <vt:lpstr>iPath S&amp;P 500 VIX Short Term Futures ETN (VXX) took profits on long 9/$30-$33 vertical bull call spread took profits on long 10/$27-$30 call spread</vt:lpstr>
      <vt:lpstr>Apple (AAPL) –Buy the Rumor, Sell the News </vt:lpstr>
      <vt:lpstr>Microsoft (MSFT) Big Earnings Beat </vt:lpstr>
      <vt:lpstr>Facebook (FB)-   </vt:lpstr>
      <vt:lpstr>Alphabet (GOOG)-  </vt:lpstr>
      <vt:lpstr>Amazon (AMZN)-  </vt:lpstr>
      <vt:lpstr>Industrials Sector SPDR (XLI)-Dragging (GE), (MMM), (UNP), (UTX), (BA), (HON)</vt:lpstr>
      <vt:lpstr>Transports Sector SPDR (XTN)-Upside Breakout Imminent (ALGT),  (ALK), (JBLU), (LUV), (CHRW), (DAL) </vt:lpstr>
      <vt:lpstr>Health Care Sector SPDR (XLV), (RXL) (JNJ), (PFE), (MRK), (GILD), (ACT), (AMGN) November 8th Bottom?</vt:lpstr>
      <vt:lpstr>Biotech iShares (IBB)-A Political Football in 2016 Own for 2017  </vt:lpstr>
      <vt:lpstr>Financial Select SPDR (XLF)-Waiting for a Rate Rise (BLK/B), (WFC), (JPM), (BAC), (C), (GS) </vt:lpstr>
      <vt:lpstr>KRE Regional Bank ETF (KRE)-   </vt:lpstr>
      <vt:lpstr>Palo Alto Networks (PANW)- Hacking Isn’t Going Away</vt:lpstr>
      <vt:lpstr>Consumer Discretionary SPDR (XLY) (DIS), (AMZN), (HD), (CMCSA), (MCD), (SBUX) A Major Leader of the Rally</vt:lpstr>
      <vt:lpstr>Europe Hedged Equity (HEDJ)-Cheap Euro Boost </vt:lpstr>
      <vt:lpstr>Japan (DXJ)-Cheap Yen Breakout </vt:lpstr>
      <vt:lpstr> China ($SSEC)-Up Trend Says Global “RISK ON” </vt:lpstr>
      <vt:lpstr> Emerging Markets (EEM)-Upside Breakout Coming </vt:lpstr>
      <vt:lpstr>Foreign Currencies-Dollar Rally Continues</vt:lpstr>
      <vt:lpstr>(UUP) Dollar Hits 8 Month High</vt:lpstr>
      <vt:lpstr>Japanese Yen (FXY)-Is This the Big One? took profits on long the 8/$97-100 put spread took profits on long the 9/$99-102 put spread </vt:lpstr>
      <vt:lpstr>   British Pound (FXB)-New Lows on Weakening Economy   </vt:lpstr>
      <vt:lpstr>  Euro ($XEU), (FXE), (EUO)- Bombs Away took profits on long the 9/$112-$115 vertical bear put spread </vt:lpstr>
      <vt:lpstr>   Canadian Dollar (FXC)-No Help from Oil   </vt:lpstr>
      <vt:lpstr>   Emerging Market Currencies (CEW)   </vt:lpstr>
      <vt:lpstr>Chinese Yuan- (CYB)-Breakdown at Last</vt:lpstr>
      <vt:lpstr>Energy-Cheap Talk</vt:lpstr>
      <vt:lpstr>Slide 55</vt:lpstr>
      <vt:lpstr>Oil-The Glut Returns</vt:lpstr>
      <vt:lpstr> United States Oil Fund (USO) took profits on long the (USO) 11/$12.50-$14.00 vertical bear put spread </vt:lpstr>
      <vt:lpstr>Energy Select Sector SPDR (XLE) (XOM), (CVX), (SLB), (KMI), (EOG), (COP) </vt:lpstr>
      <vt:lpstr>Alerian MLP ETF (AMLP)- Basket Approach is the Only Safe Play here</vt:lpstr>
      <vt:lpstr>Exxon (XOM)-Dividend is Not Enough global warming + reserve valuation = ouch!</vt:lpstr>
      <vt:lpstr>Occidental Petroleum (OXY)-  </vt:lpstr>
      <vt:lpstr>Natural Gas (UNG)-Bumping Against 2016 Highs</vt:lpstr>
      <vt:lpstr> Copper (COPX)-Upside Breakout Candidate</vt:lpstr>
      <vt:lpstr> Van Eck Vectors Steel ETF (SLX)-Upside Done!</vt:lpstr>
      <vt:lpstr>Precious Metals-</vt:lpstr>
      <vt:lpstr>Gold (GLD)-Searching for a Bottom took profits on long 11/$112-$115 vertical bull call spread </vt:lpstr>
      <vt:lpstr>Market Vectors Gold Miners ETF- (GDX) </vt:lpstr>
      <vt:lpstr>Silver (SLV)-</vt:lpstr>
      <vt:lpstr>Silver Miners (SIL)-</vt:lpstr>
      <vt:lpstr>Agriculture-Hints of a Bottom</vt:lpstr>
      <vt:lpstr>(CORN) – Shall We Buy?</vt:lpstr>
      <vt:lpstr>(WEAT) New Lows!</vt:lpstr>
      <vt:lpstr>(SOYB)-Bouncing Along the Bottom</vt:lpstr>
      <vt:lpstr>Real Estate-Still Stalling</vt:lpstr>
      <vt:lpstr>Slide 75</vt:lpstr>
      <vt:lpstr>April S&amp;P 500/Case–Shiller Home Price Index +5.0% YOY, Portland, Seattle, Denver leaders</vt:lpstr>
      <vt:lpstr>General Growth Properties (GGP) Yield Play Profit Taking</vt:lpstr>
      <vt:lpstr>US Home Construction Index (ITB) (DHI), (LEN), (PHM), (TOL), (NVR)  Another Rising Rate Victim-But Becoming a favorite Sector to Buy </vt:lpstr>
      <vt:lpstr>Trade Sheet So What Do We Do About All This?</vt:lpstr>
      <vt:lpstr>  To buy lunch tickets, please click http://members.madhedgefundtrader.com/category/luncheons/usa/  and select the city of your choice    Next Strategy Webinar  12:00 EST Wednesday, November 9, 2016  San Francisco, CA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3316</cp:revision>
  <cp:lastPrinted>2015-11-22T19:21:27Z</cp:lastPrinted>
  <dcterms:created xsi:type="dcterms:W3CDTF">2015-02-05T17:12:57Z</dcterms:created>
  <dcterms:modified xsi:type="dcterms:W3CDTF">2016-10-26T16:44:11Z</dcterms:modified>
</cp:coreProperties>
</file>