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16,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1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0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i="1" dirty="0"/>
              <a:t>This came from a fellow member: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</a:t>
            </a:r>
            <a:r>
              <a:rPr lang="en-US" dirty="0"/>
              <a:t>Could you sum up your essential key pattern directives in 2 or 3 short key statements that give very promising clues to the best signs that warn or indicate coming direction.”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6278562"/>
          </a:xfrm>
        </p:spPr>
        <p:txBody>
          <a:bodyPr/>
          <a:lstStyle/>
          <a:p>
            <a:r>
              <a:rPr lang="en-US" dirty="0"/>
              <a:t>I am going to answer this</a:t>
            </a:r>
            <a:br>
              <a:rPr lang="en-US" dirty="0"/>
            </a:br>
            <a:r>
              <a:rPr lang="en-US" dirty="0"/>
              <a:t>by sharing high probability</a:t>
            </a:r>
            <a:br>
              <a:rPr lang="en-US" dirty="0"/>
            </a:br>
            <a:r>
              <a:rPr lang="en-US" dirty="0"/>
              <a:t>set ups over the</a:t>
            </a:r>
            <a:br>
              <a:rPr lang="en-US" dirty="0"/>
            </a:br>
            <a:r>
              <a:rPr lang="en-US" dirty="0"/>
              <a:t>next few webinars.</a:t>
            </a:r>
          </a:p>
        </p:txBody>
      </p:sp>
    </p:spTree>
    <p:extLst>
      <p:ext uri="{BB962C8B-B14F-4D97-AF65-F5344CB8AC3E}">
        <p14:creationId xmlns:p14="http://schemas.microsoft.com/office/powerpoint/2010/main" val="139267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First set up: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Price exceeds the</a:t>
            </a:r>
            <a:br>
              <a:rPr lang="en-US" dirty="0"/>
            </a:br>
            <a:r>
              <a:rPr lang="en-US" dirty="0"/>
              <a:t>Upper Extreme</a:t>
            </a:r>
            <a:br>
              <a:rPr lang="en-US" dirty="0"/>
            </a:br>
            <a:r>
              <a:rPr lang="en-US" dirty="0"/>
              <a:t>Bollinger Band</a:t>
            </a:r>
          </a:p>
        </p:txBody>
      </p:sp>
    </p:spTree>
    <p:extLst>
      <p:ext uri="{BB962C8B-B14F-4D97-AF65-F5344CB8AC3E}">
        <p14:creationId xmlns:p14="http://schemas.microsoft.com/office/powerpoint/2010/main" val="275889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781800"/>
          </a:xfrm>
        </p:spPr>
        <p:txBody>
          <a:bodyPr/>
          <a:lstStyle/>
          <a:p>
            <a:r>
              <a:rPr lang="en-US" dirty="0"/>
              <a:t>A violation of the upper</a:t>
            </a:r>
            <a:br>
              <a:rPr lang="en-US" dirty="0"/>
            </a:br>
            <a:r>
              <a:rPr lang="en-US" dirty="0"/>
              <a:t>band shows EXTREME</a:t>
            </a:r>
            <a:br>
              <a:rPr lang="en-US" dirty="0"/>
            </a:br>
            <a:r>
              <a:rPr lang="en-US" dirty="0"/>
              <a:t>Strength and a retest</a:t>
            </a:r>
            <a:br>
              <a:rPr lang="en-US" dirty="0"/>
            </a:br>
            <a:r>
              <a:rPr lang="en-US" dirty="0"/>
              <a:t>is usually expected.</a:t>
            </a:r>
          </a:p>
        </p:txBody>
      </p:sp>
    </p:spTree>
    <p:extLst>
      <p:ext uri="{BB962C8B-B14F-4D97-AF65-F5344CB8AC3E}">
        <p14:creationId xmlns:p14="http://schemas.microsoft.com/office/powerpoint/2010/main" val="331066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781800"/>
          </a:xfrm>
        </p:spPr>
        <p:txBody>
          <a:bodyPr/>
          <a:lstStyle/>
          <a:p>
            <a:r>
              <a:rPr lang="en-US" dirty="0"/>
              <a:t>The EXCEPTION to this</a:t>
            </a:r>
            <a:br>
              <a:rPr lang="en-US" dirty="0"/>
            </a:br>
            <a:r>
              <a:rPr lang="en-US" dirty="0"/>
              <a:t>is if the HIGHER timeframe</a:t>
            </a:r>
            <a:br>
              <a:rPr lang="en-US" dirty="0"/>
            </a:br>
            <a:r>
              <a:rPr lang="en-US" dirty="0"/>
              <a:t>is in a downtrend.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that is the situation, then</a:t>
            </a:r>
            <a:br>
              <a:rPr lang="en-US" dirty="0"/>
            </a:br>
            <a:r>
              <a:rPr lang="en-US" dirty="0"/>
              <a:t>shorting ABOVE the upper</a:t>
            </a:r>
            <a:br>
              <a:rPr lang="en-US" dirty="0"/>
            </a:br>
            <a:r>
              <a:rPr lang="en-US" dirty="0"/>
              <a:t>band on the LOWER</a:t>
            </a:r>
            <a:br>
              <a:rPr lang="en-US" dirty="0"/>
            </a:br>
            <a:r>
              <a:rPr lang="en-US" dirty="0"/>
              <a:t>timeframe is worth the risk.</a:t>
            </a:r>
          </a:p>
        </p:txBody>
      </p:sp>
    </p:spTree>
    <p:extLst>
      <p:ext uri="{BB962C8B-B14F-4D97-AF65-F5344CB8AC3E}">
        <p14:creationId xmlns:p14="http://schemas.microsoft.com/office/powerpoint/2010/main" val="218969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6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273080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68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96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1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Let’s look at some</a:t>
            </a:r>
            <a:br>
              <a:rPr lang="en-US" dirty="0"/>
            </a:br>
            <a:r>
              <a:rPr lang="en-US" dirty="0"/>
              <a:t>other stocks …</a:t>
            </a:r>
          </a:p>
        </p:txBody>
      </p:sp>
    </p:spTree>
    <p:extLst>
      <p:ext uri="{BB962C8B-B14F-4D97-AF65-F5344CB8AC3E}">
        <p14:creationId xmlns:p14="http://schemas.microsoft.com/office/powerpoint/2010/main" val="117540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89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54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01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24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16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5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5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92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6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16,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5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7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2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8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7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47</Words>
  <Application>Microsoft Office PowerPoint</Application>
  <PresentationFormat>On-screen Show (4:3)</PresentationFormat>
  <Paragraphs>12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came from a fellow member:  “Could you sum up your essential key pattern directives in 2 or 3 short key statements that give very promising clues to the best signs that warn or indicate coming direction.”</vt:lpstr>
      <vt:lpstr>I am going to answer this by sharing high probability set ups over the next few webinars.</vt:lpstr>
      <vt:lpstr>First set up:  Price exceeds the Upper Extreme Bollinger Band</vt:lpstr>
      <vt:lpstr>A violation of the upper band shows EXTREME Strength and a retest is usually expected.</vt:lpstr>
      <vt:lpstr>The EXCEPTION to this is if the HIGHER timeframe is in a downtrend.  If that is the situation, then shorting ABOVE the upper band on the LOWER timeframe is worth the risk.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some other stocks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16,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24</cp:revision>
  <dcterms:created xsi:type="dcterms:W3CDTF">2015-06-16T15:14:51Z</dcterms:created>
  <dcterms:modified xsi:type="dcterms:W3CDTF">2016-11-16T16:19:08Z</dcterms:modified>
</cp:coreProperties>
</file>