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1"/>
  </p:notes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7" r:id="rId20"/>
    <p:sldId id="275" r:id="rId21"/>
    <p:sldId id="278" r:id="rId22"/>
    <p:sldId id="276" r:id="rId23"/>
    <p:sldId id="279" r:id="rId24"/>
    <p:sldId id="280" r:id="rId25"/>
    <p:sldId id="281" r:id="rId26"/>
    <p:sldId id="282" r:id="rId27"/>
    <p:sldId id="283" r:id="rId28"/>
    <p:sldId id="284" r:id="rId29"/>
    <p:sldId id="257" r:id="rId3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9399" autoAdjust="0"/>
  </p:normalViewPr>
  <p:slideViewPr>
    <p:cSldViewPr>
      <p:cViewPr varScale="1">
        <p:scale>
          <a:sx n="72" d="100"/>
          <a:sy n="72" d="100"/>
        </p:scale>
        <p:origin x="1114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6D26555-91A5-44A0-B104-A2EEE5B985E2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39E94F4-AA9D-484B-B27F-CE0FFFD166B3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39E94F4-AA9D-484B-B27F-CE0FFFD166B3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AE69FB-E9DF-4341-AC44-54B6C8BA672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CAE69FB-E9DF-4341-AC44-54B6C8BA672D}" type="datetimeFigureOut">
              <a:rPr lang="en-US" smtClean="0"/>
              <a:pPr/>
              <a:t>11/2/2016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68C2A0-44FB-46CE-9893-B1205134851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1"/>
            <a:ext cx="9144000" cy="3276600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81000" y="3657600"/>
            <a:ext cx="8229600" cy="2819400"/>
          </a:xfrm>
        </p:spPr>
        <p:txBody>
          <a:bodyPr/>
          <a:lstStyle/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Mad Day Trader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Bill Davis</a:t>
            </a:r>
          </a:p>
          <a:p>
            <a:r>
              <a:rPr lang="en-US" b="1" dirty="0">
                <a:solidFill>
                  <a:schemeClr val="accent1">
                    <a:lumMod val="75000"/>
                  </a:schemeClr>
                </a:solidFill>
              </a:rPr>
              <a:t>Webinar – November 2, 2016</a:t>
            </a:r>
          </a:p>
        </p:txBody>
      </p:sp>
      <p:pic>
        <p:nvPicPr>
          <p:cNvPr id="1026" name="Picture 2" descr="C:\Users\Barry\Documents\Mad Day\3d-logo-official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35802" y="228601"/>
            <a:ext cx="8679598" cy="251459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762951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Short Term Charts</a:t>
            </a:r>
          </a:p>
        </p:txBody>
      </p:sp>
    </p:spTree>
    <p:extLst>
      <p:ext uri="{BB962C8B-B14F-4D97-AF65-F5344CB8AC3E}">
        <p14:creationId xmlns:p14="http://schemas.microsoft.com/office/powerpoint/2010/main" val="23500578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7054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2854949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836442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42495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032303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486515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934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32384722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149441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049962"/>
          </a:xfrm>
        </p:spPr>
        <p:txBody>
          <a:bodyPr/>
          <a:lstStyle/>
          <a:p>
            <a:r>
              <a:rPr lang="en-US" dirty="0"/>
              <a:t>Monthly Charts</a:t>
            </a:r>
          </a:p>
        </p:txBody>
      </p:sp>
    </p:spTree>
    <p:extLst>
      <p:ext uri="{BB962C8B-B14F-4D97-AF65-F5344CB8AC3E}">
        <p14:creationId xmlns:p14="http://schemas.microsoft.com/office/powerpoint/2010/main" val="337582074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/>
              <a:t>Short Term</a:t>
            </a:r>
            <a:br>
              <a:rPr lang="en-US" dirty="0"/>
            </a:br>
            <a:r>
              <a:rPr lang="en-US" dirty="0"/>
              <a:t>Set Ups</a:t>
            </a:r>
          </a:p>
        </p:txBody>
      </p:sp>
    </p:spTree>
    <p:extLst>
      <p:ext uri="{BB962C8B-B14F-4D97-AF65-F5344CB8AC3E}">
        <p14:creationId xmlns:p14="http://schemas.microsoft.com/office/powerpoint/2010/main" val="363643446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34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96024129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446897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587975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2717048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4308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4262148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99247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111375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6430962"/>
          </a:xfrm>
        </p:spPr>
        <p:txBody>
          <a:bodyPr/>
          <a:lstStyle/>
          <a:p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Thanks for watching!</a:t>
            </a:r>
            <a:br>
              <a:rPr lang="en-US" dirty="0">
                <a:solidFill>
                  <a:srgbClr val="002060"/>
                </a:solidFill>
              </a:rPr>
            </a:b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Bill Davis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Mad Day Trader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November 2, 2016</a:t>
            </a:r>
            <a:br>
              <a:rPr lang="en-US" dirty="0">
                <a:solidFill>
                  <a:srgbClr val="002060"/>
                </a:solidFill>
              </a:rPr>
            </a:br>
            <a:r>
              <a:rPr lang="en-US" dirty="0">
                <a:solidFill>
                  <a:srgbClr val="002060"/>
                </a:solidFill>
              </a:rPr>
              <a:t> </a:t>
            </a:r>
            <a:r>
              <a:rPr lang="en-US" dirty="0">
                <a:solidFill>
                  <a:schemeClr val="tx2">
                    <a:lumMod val="60000"/>
                    <a:lumOff val="40000"/>
                  </a:schemeClr>
                </a:solidFill>
              </a:rPr>
              <a:t>davismdt@gmail.com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961510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23675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6200" y="0"/>
            <a:ext cx="92201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3496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16652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9159912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6200"/>
            <a:ext cx="9143999" cy="67818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912317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399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91933323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156</TotalTime>
  <Words>23</Words>
  <Application>Microsoft Office PowerPoint</Application>
  <PresentationFormat>On-screen Show (4:3)</PresentationFormat>
  <Paragraphs>8</Paragraphs>
  <Slides>29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29</vt:i4>
      </vt:variant>
    </vt:vector>
  </HeadingPairs>
  <TitlesOfParts>
    <vt:vector size="32" baseType="lpstr">
      <vt:lpstr>Arial</vt:lpstr>
      <vt:lpstr>Calibri</vt:lpstr>
      <vt:lpstr>Office Theme</vt:lpstr>
      <vt:lpstr>PowerPoint Presentation</vt:lpstr>
      <vt:lpstr>Monthly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 Charts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Short Term Set Ups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Thanks for watching!  Bill Davis Mad Day Trader November 2, 2016  davismdt@gmail.com</vt:lpstr>
    </vt:vector>
  </TitlesOfParts>
  <Company>Hewlett-Packard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Barry</dc:creator>
  <cp:lastModifiedBy>Barry Boswell</cp:lastModifiedBy>
  <cp:revision>24</cp:revision>
  <dcterms:created xsi:type="dcterms:W3CDTF">2015-06-16T15:14:51Z</dcterms:created>
  <dcterms:modified xsi:type="dcterms:W3CDTF">2016-11-02T16:27:17Z</dcterms:modified>
</cp:coreProperties>
</file>