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30,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3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3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1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Higher Timeframe</a:t>
            </a:r>
            <a:br>
              <a:rPr lang="en-US" dirty="0"/>
            </a:br>
            <a:r>
              <a:rPr lang="en-US" dirty="0"/>
              <a:t>in Downtrend &amp;</a:t>
            </a:r>
            <a:br>
              <a:rPr lang="en-US" dirty="0"/>
            </a:br>
            <a:r>
              <a:rPr lang="en-US" dirty="0"/>
              <a:t>Lower Timeframe</a:t>
            </a:r>
            <a:br>
              <a:rPr lang="en-US" dirty="0"/>
            </a:br>
            <a:r>
              <a:rPr lang="en-US" dirty="0"/>
              <a:t>Above Upper Band</a:t>
            </a:r>
          </a:p>
        </p:txBody>
      </p:sp>
    </p:spTree>
    <p:extLst>
      <p:ext uri="{BB962C8B-B14F-4D97-AF65-F5344CB8AC3E}">
        <p14:creationId xmlns:p14="http://schemas.microsoft.com/office/powerpoint/2010/main" val="13316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2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3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2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5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0"/>
            <a:ext cx="906780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0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3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30,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8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7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</Words>
  <Application>Microsoft Office PowerPoint</Application>
  <PresentationFormat>On-screen Show (4:3)</PresentationFormat>
  <Paragraphs>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Timeframe in Downtrend &amp; Lower Timeframe Above Upper Band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30,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26</cp:revision>
  <dcterms:created xsi:type="dcterms:W3CDTF">2015-06-16T15:14:51Z</dcterms:created>
  <dcterms:modified xsi:type="dcterms:W3CDTF">2016-11-30T18:02:42Z</dcterms:modified>
</cp:coreProperties>
</file>