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81"/>
  </p:notesMasterIdLst>
  <p:sldIdLst>
    <p:sldId id="256" r:id="rId2"/>
    <p:sldId id="618" r:id="rId3"/>
    <p:sldId id="604" r:id="rId4"/>
    <p:sldId id="605" r:id="rId5"/>
    <p:sldId id="606" r:id="rId6"/>
    <p:sldId id="607" r:id="rId7"/>
    <p:sldId id="608" r:id="rId8"/>
    <p:sldId id="639" r:id="rId9"/>
    <p:sldId id="264" r:id="rId10"/>
    <p:sldId id="636" r:id="rId11"/>
    <p:sldId id="266" r:id="rId12"/>
    <p:sldId id="267" r:id="rId13"/>
    <p:sldId id="268" r:id="rId14"/>
    <p:sldId id="499" r:id="rId15"/>
    <p:sldId id="637" r:id="rId16"/>
    <p:sldId id="638" r:id="rId17"/>
    <p:sldId id="538" r:id="rId18"/>
    <p:sldId id="272" r:id="rId19"/>
    <p:sldId id="273" r:id="rId20"/>
    <p:sldId id="275" r:id="rId21"/>
    <p:sldId id="276" r:id="rId22"/>
    <p:sldId id="279" r:id="rId23"/>
    <p:sldId id="281" r:id="rId24"/>
    <p:sldId id="631" r:id="rId25"/>
    <p:sldId id="282" r:id="rId26"/>
    <p:sldId id="570" r:id="rId27"/>
    <p:sldId id="283" r:id="rId28"/>
    <p:sldId id="285" r:id="rId29"/>
    <p:sldId id="603" r:id="rId30"/>
    <p:sldId id="632" r:id="rId31"/>
    <p:sldId id="562" r:id="rId32"/>
    <p:sldId id="505" r:id="rId33"/>
    <p:sldId id="563" r:id="rId34"/>
    <p:sldId id="613" r:id="rId35"/>
    <p:sldId id="614" r:id="rId36"/>
    <p:sldId id="289" r:id="rId37"/>
    <p:sldId id="481" r:id="rId38"/>
    <p:sldId id="290" r:id="rId39"/>
    <p:sldId id="291" r:id="rId40"/>
    <p:sldId id="528" r:id="rId41"/>
    <p:sldId id="522" r:id="rId42"/>
    <p:sldId id="336" r:id="rId43"/>
    <p:sldId id="295" r:id="rId44"/>
    <p:sldId id="501" r:id="rId45"/>
    <p:sldId id="482" r:id="rId46"/>
    <p:sldId id="539" r:id="rId47"/>
    <p:sldId id="531" r:id="rId48"/>
    <p:sldId id="622" r:id="rId49"/>
    <p:sldId id="558" r:id="rId50"/>
    <p:sldId id="532" r:id="rId51"/>
    <p:sldId id="533" r:id="rId52"/>
    <p:sldId id="534" r:id="rId53"/>
    <p:sldId id="546" r:id="rId54"/>
    <p:sldId id="536" r:id="rId55"/>
    <p:sldId id="309" r:id="rId56"/>
    <p:sldId id="388" r:id="rId57"/>
    <p:sldId id="312" r:id="rId58"/>
    <p:sldId id="380" r:id="rId59"/>
    <p:sldId id="529" r:id="rId60"/>
    <p:sldId id="369" r:id="rId61"/>
    <p:sldId id="370" r:id="rId62"/>
    <p:sldId id="313" r:id="rId63"/>
    <p:sldId id="315" r:id="rId64"/>
    <p:sldId id="628" r:id="rId65"/>
    <p:sldId id="319" r:id="rId66"/>
    <p:sldId id="320" r:id="rId67"/>
    <p:sldId id="322" r:id="rId68"/>
    <p:sldId id="323" r:id="rId69"/>
    <p:sldId id="324" r:id="rId70"/>
    <p:sldId id="587" r:id="rId71"/>
    <p:sldId id="588" r:id="rId72"/>
    <p:sldId id="589" r:id="rId73"/>
    <p:sldId id="590" r:id="rId74"/>
    <p:sldId id="331" r:id="rId75"/>
    <p:sldId id="332" r:id="rId76"/>
    <p:sldId id="586" r:id="rId77"/>
    <p:sldId id="349" r:id="rId78"/>
    <p:sldId id="492" r:id="rId79"/>
    <p:sldId id="335" r:id="rId8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65DD7F7-462A-4F70-8277-D15755171BC1}">
  <a:tblStyle styleId="{D65DD7F7-462A-4F70-8277-D15755171BC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7" autoAdjust="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6:November:Position%20Sheet%2020161118-2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6:November:Performance%20%20201611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6:November:Performance%20%20201611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pieChart>
        <c:varyColors val="1"/>
        <c:ser>
          <c:idx val="0"/>
          <c:order val="0"/>
          <c:explosion val="25"/>
          <c:val>
            <c:numRef>
              <c:f>Sheet1!$B$16:$B$21</c:f>
              <c:numCache>
                <c:formatCode>General</c:formatCode>
                <c:ptCount val="6"/>
                <c:pt idx="0" formatCode="0.00%">
                  <c:v>0.2</c:v>
                </c:pt>
                <c:pt idx="5" formatCode="0.00%">
                  <c:v>-0.1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Sheet1!$D$1231:$D$1484</c:f>
              <c:numCache>
                <c:formatCode>m/d/yy</c:formatCode>
                <c:ptCount val="254"/>
                <c:pt idx="0">
                  <c:v>42328</c:v>
                </c:pt>
                <c:pt idx="1">
                  <c:v>42331</c:v>
                </c:pt>
                <c:pt idx="2">
                  <c:v>42332</c:v>
                </c:pt>
                <c:pt idx="3">
                  <c:v>42333</c:v>
                </c:pt>
                <c:pt idx="4">
                  <c:v>42335</c:v>
                </c:pt>
                <c:pt idx="5">
                  <c:v>42338</c:v>
                </c:pt>
                <c:pt idx="6">
                  <c:v>42339</c:v>
                </c:pt>
                <c:pt idx="7">
                  <c:v>42340</c:v>
                </c:pt>
                <c:pt idx="8">
                  <c:v>42341</c:v>
                </c:pt>
                <c:pt idx="9">
                  <c:v>42342</c:v>
                </c:pt>
                <c:pt idx="10">
                  <c:v>42345</c:v>
                </c:pt>
                <c:pt idx="11">
                  <c:v>42346</c:v>
                </c:pt>
                <c:pt idx="12">
                  <c:v>42347</c:v>
                </c:pt>
                <c:pt idx="13">
                  <c:v>42348</c:v>
                </c:pt>
                <c:pt idx="14">
                  <c:v>42349</c:v>
                </c:pt>
                <c:pt idx="15">
                  <c:v>42352</c:v>
                </c:pt>
                <c:pt idx="16">
                  <c:v>42353</c:v>
                </c:pt>
                <c:pt idx="17">
                  <c:v>42354</c:v>
                </c:pt>
                <c:pt idx="18">
                  <c:v>42355</c:v>
                </c:pt>
                <c:pt idx="19">
                  <c:v>42356</c:v>
                </c:pt>
                <c:pt idx="20">
                  <c:v>42359</c:v>
                </c:pt>
                <c:pt idx="21">
                  <c:v>42360</c:v>
                </c:pt>
                <c:pt idx="22">
                  <c:v>42361</c:v>
                </c:pt>
                <c:pt idx="23">
                  <c:v>42362</c:v>
                </c:pt>
                <c:pt idx="24">
                  <c:v>42366</c:v>
                </c:pt>
                <c:pt idx="25">
                  <c:v>42367</c:v>
                </c:pt>
                <c:pt idx="26">
                  <c:v>42368</c:v>
                </c:pt>
                <c:pt idx="27">
                  <c:v>42369</c:v>
                </c:pt>
                <c:pt idx="28">
                  <c:v>42373</c:v>
                </c:pt>
                <c:pt idx="29">
                  <c:v>42374</c:v>
                </c:pt>
                <c:pt idx="30">
                  <c:v>42375</c:v>
                </c:pt>
                <c:pt idx="31">
                  <c:v>42376</c:v>
                </c:pt>
                <c:pt idx="32">
                  <c:v>42377</c:v>
                </c:pt>
                <c:pt idx="33">
                  <c:v>42380</c:v>
                </c:pt>
                <c:pt idx="34">
                  <c:v>42381</c:v>
                </c:pt>
                <c:pt idx="35">
                  <c:v>42382</c:v>
                </c:pt>
                <c:pt idx="36">
                  <c:v>42383</c:v>
                </c:pt>
                <c:pt idx="37">
                  <c:v>42384</c:v>
                </c:pt>
                <c:pt idx="38">
                  <c:v>42388</c:v>
                </c:pt>
                <c:pt idx="39">
                  <c:v>42389</c:v>
                </c:pt>
                <c:pt idx="40">
                  <c:v>42390</c:v>
                </c:pt>
                <c:pt idx="41">
                  <c:v>42391</c:v>
                </c:pt>
                <c:pt idx="42">
                  <c:v>42394</c:v>
                </c:pt>
                <c:pt idx="43">
                  <c:v>42395</c:v>
                </c:pt>
                <c:pt idx="44">
                  <c:v>42396</c:v>
                </c:pt>
                <c:pt idx="45">
                  <c:v>42397</c:v>
                </c:pt>
                <c:pt idx="46">
                  <c:v>42398</c:v>
                </c:pt>
                <c:pt idx="47">
                  <c:v>42401</c:v>
                </c:pt>
                <c:pt idx="48">
                  <c:v>42402</c:v>
                </c:pt>
                <c:pt idx="49">
                  <c:v>42403</c:v>
                </c:pt>
                <c:pt idx="50">
                  <c:v>42404</c:v>
                </c:pt>
                <c:pt idx="51">
                  <c:v>42405</c:v>
                </c:pt>
                <c:pt idx="52">
                  <c:v>42408</c:v>
                </c:pt>
                <c:pt idx="53">
                  <c:v>42409</c:v>
                </c:pt>
                <c:pt idx="54">
                  <c:v>42410</c:v>
                </c:pt>
                <c:pt idx="55">
                  <c:v>42411</c:v>
                </c:pt>
                <c:pt idx="56">
                  <c:v>42412</c:v>
                </c:pt>
                <c:pt idx="57">
                  <c:v>42416</c:v>
                </c:pt>
                <c:pt idx="58">
                  <c:v>42417</c:v>
                </c:pt>
                <c:pt idx="59">
                  <c:v>42418</c:v>
                </c:pt>
                <c:pt idx="60">
                  <c:v>42419</c:v>
                </c:pt>
                <c:pt idx="61">
                  <c:v>42422</c:v>
                </c:pt>
                <c:pt idx="62">
                  <c:v>42423</c:v>
                </c:pt>
                <c:pt idx="63">
                  <c:v>42424</c:v>
                </c:pt>
                <c:pt idx="64">
                  <c:v>42425</c:v>
                </c:pt>
                <c:pt idx="65">
                  <c:v>42426</c:v>
                </c:pt>
                <c:pt idx="66">
                  <c:v>42429</c:v>
                </c:pt>
                <c:pt idx="67">
                  <c:v>42430</c:v>
                </c:pt>
                <c:pt idx="68">
                  <c:v>42431</c:v>
                </c:pt>
                <c:pt idx="69">
                  <c:v>42432</c:v>
                </c:pt>
                <c:pt idx="70">
                  <c:v>42433</c:v>
                </c:pt>
                <c:pt idx="71">
                  <c:v>42436</c:v>
                </c:pt>
                <c:pt idx="72">
                  <c:v>42437</c:v>
                </c:pt>
                <c:pt idx="73">
                  <c:v>42438</c:v>
                </c:pt>
                <c:pt idx="74">
                  <c:v>42439</c:v>
                </c:pt>
                <c:pt idx="75">
                  <c:v>42440</c:v>
                </c:pt>
                <c:pt idx="76">
                  <c:v>42443</c:v>
                </c:pt>
                <c:pt idx="77">
                  <c:v>42444</c:v>
                </c:pt>
                <c:pt idx="78">
                  <c:v>42445</c:v>
                </c:pt>
                <c:pt idx="79">
                  <c:v>42446</c:v>
                </c:pt>
                <c:pt idx="80">
                  <c:v>42447</c:v>
                </c:pt>
                <c:pt idx="81">
                  <c:v>42450</c:v>
                </c:pt>
                <c:pt idx="82">
                  <c:v>42451</c:v>
                </c:pt>
                <c:pt idx="83">
                  <c:v>42452</c:v>
                </c:pt>
                <c:pt idx="84">
                  <c:v>42453</c:v>
                </c:pt>
                <c:pt idx="85">
                  <c:v>42457</c:v>
                </c:pt>
                <c:pt idx="86">
                  <c:v>42458</c:v>
                </c:pt>
                <c:pt idx="87">
                  <c:v>42459</c:v>
                </c:pt>
                <c:pt idx="88">
                  <c:v>42460</c:v>
                </c:pt>
                <c:pt idx="89">
                  <c:v>42461</c:v>
                </c:pt>
                <c:pt idx="90">
                  <c:v>42464</c:v>
                </c:pt>
                <c:pt idx="91">
                  <c:v>42465</c:v>
                </c:pt>
                <c:pt idx="92">
                  <c:v>42466</c:v>
                </c:pt>
                <c:pt idx="93">
                  <c:v>42467</c:v>
                </c:pt>
                <c:pt idx="94">
                  <c:v>42468</c:v>
                </c:pt>
                <c:pt idx="95">
                  <c:v>42471</c:v>
                </c:pt>
                <c:pt idx="96">
                  <c:v>42472</c:v>
                </c:pt>
                <c:pt idx="97">
                  <c:v>42473</c:v>
                </c:pt>
                <c:pt idx="98">
                  <c:v>42474</c:v>
                </c:pt>
                <c:pt idx="99">
                  <c:v>42475</c:v>
                </c:pt>
                <c:pt idx="100">
                  <c:v>42478</c:v>
                </c:pt>
                <c:pt idx="101">
                  <c:v>42479</c:v>
                </c:pt>
                <c:pt idx="102">
                  <c:v>42480</c:v>
                </c:pt>
                <c:pt idx="103">
                  <c:v>42481</c:v>
                </c:pt>
                <c:pt idx="104">
                  <c:v>42482</c:v>
                </c:pt>
                <c:pt idx="105">
                  <c:v>42485</c:v>
                </c:pt>
                <c:pt idx="106">
                  <c:v>42486</c:v>
                </c:pt>
                <c:pt idx="107">
                  <c:v>42487</c:v>
                </c:pt>
                <c:pt idx="108">
                  <c:v>42488</c:v>
                </c:pt>
                <c:pt idx="109">
                  <c:v>42489</c:v>
                </c:pt>
                <c:pt idx="110">
                  <c:v>42492</c:v>
                </c:pt>
                <c:pt idx="111">
                  <c:v>42493</c:v>
                </c:pt>
                <c:pt idx="112">
                  <c:v>42494</c:v>
                </c:pt>
                <c:pt idx="113">
                  <c:v>42495</c:v>
                </c:pt>
                <c:pt idx="114">
                  <c:v>42496</c:v>
                </c:pt>
                <c:pt idx="115">
                  <c:v>42499</c:v>
                </c:pt>
                <c:pt idx="116">
                  <c:v>42500</c:v>
                </c:pt>
                <c:pt idx="117">
                  <c:v>42501</c:v>
                </c:pt>
                <c:pt idx="118">
                  <c:v>42502</c:v>
                </c:pt>
                <c:pt idx="119">
                  <c:v>42503</c:v>
                </c:pt>
                <c:pt idx="120">
                  <c:v>42506</c:v>
                </c:pt>
                <c:pt idx="121">
                  <c:v>42507</c:v>
                </c:pt>
                <c:pt idx="122">
                  <c:v>42508</c:v>
                </c:pt>
                <c:pt idx="123">
                  <c:v>42509</c:v>
                </c:pt>
                <c:pt idx="124">
                  <c:v>42510</c:v>
                </c:pt>
                <c:pt idx="125">
                  <c:v>42513</c:v>
                </c:pt>
                <c:pt idx="126">
                  <c:v>42514</c:v>
                </c:pt>
                <c:pt idx="127">
                  <c:v>42515</c:v>
                </c:pt>
                <c:pt idx="128">
                  <c:v>42516</c:v>
                </c:pt>
                <c:pt idx="129">
                  <c:v>42517</c:v>
                </c:pt>
                <c:pt idx="130">
                  <c:v>42521</c:v>
                </c:pt>
                <c:pt idx="131">
                  <c:v>42522</c:v>
                </c:pt>
                <c:pt idx="132">
                  <c:v>42523</c:v>
                </c:pt>
                <c:pt idx="133">
                  <c:v>42524</c:v>
                </c:pt>
                <c:pt idx="134">
                  <c:v>42527</c:v>
                </c:pt>
                <c:pt idx="135">
                  <c:v>42528</c:v>
                </c:pt>
                <c:pt idx="136">
                  <c:v>42529</c:v>
                </c:pt>
                <c:pt idx="137">
                  <c:v>42530</c:v>
                </c:pt>
                <c:pt idx="138">
                  <c:v>42531</c:v>
                </c:pt>
                <c:pt idx="139">
                  <c:v>42534</c:v>
                </c:pt>
                <c:pt idx="140">
                  <c:v>42535</c:v>
                </c:pt>
                <c:pt idx="141">
                  <c:v>42536</c:v>
                </c:pt>
                <c:pt idx="142">
                  <c:v>42537</c:v>
                </c:pt>
                <c:pt idx="143">
                  <c:v>42538</c:v>
                </c:pt>
                <c:pt idx="144">
                  <c:v>42541</c:v>
                </c:pt>
                <c:pt idx="145">
                  <c:v>42542</c:v>
                </c:pt>
                <c:pt idx="146">
                  <c:v>42543</c:v>
                </c:pt>
                <c:pt idx="147">
                  <c:v>42544</c:v>
                </c:pt>
                <c:pt idx="148">
                  <c:v>42545</c:v>
                </c:pt>
                <c:pt idx="149">
                  <c:v>42548</c:v>
                </c:pt>
                <c:pt idx="150">
                  <c:v>42549</c:v>
                </c:pt>
                <c:pt idx="151">
                  <c:v>42550</c:v>
                </c:pt>
                <c:pt idx="152">
                  <c:v>42551</c:v>
                </c:pt>
                <c:pt idx="153">
                  <c:v>42552</c:v>
                </c:pt>
                <c:pt idx="154">
                  <c:v>42556</c:v>
                </c:pt>
                <c:pt idx="155">
                  <c:v>42557</c:v>
                </c:pt>
                <c:pt idx="156">
                  <c:v>42558</c:v>
                </c:pt>
                <c:pt idx="157">
                  <c:v>42559</c:v>
                </c:pt>
                <c:pt idx="158">
                  <c:v>42562</c:v>
                </c:pt>
                <c:pt idx="159">
                  <c:v>42563</c:v>
                </c:pt>
                <c:pt idx="160">
                  <c:v>42564</c:v>
                </c:pt>
                <c:pt idx="161">
                  <c:v>42565</c:v>
                </c:pt>
                <c:pt idx="162">
                  <c:v>42566</c:v>
                </c:pt>
                <c:pt idx="163">
                  <c:v>42569</c:v>
                </c:pt>
                <c:pt idx="164">
                  <c:v>42570</c:v>
                </c:pt>
                <c:pt idx="165">
                  <c:v>42571</c:v>
                </c:pt>
                <c:pt idx="166">
                  <c:v>42572</c:v>
                </c:pt>
                <c:pt idx="167">
                  <c:v>42573</c:v>
                </c:pt>
                <c:pt idx="168">
                  <c:v>42576</c:v>
                </c:pt>
                <c:pt idx="169">
                  <c:v>42577</c:v>
                </c:pt>
                <c:pt idx="170">
                  <c:v>42578</c:v>
                </c:pt>
                <c:pt idx="171">
                  <c:v>42579</c:v>
                </c:pt>
                <c:pt idx="172">
                  <c:v>42580</c:v>
                </c:pt>
                <c:pt idx="173">
                  <c:v>42583</c:v>
                </c:pt>
                <c:pt idx="174">
                  <c:v>42584</c:v>
                </c:pt>
                <c:pt idx="175">
                  <c:v>42585</c:v>
                </c:pt>
                <c:pt idx="176">
                  <c:v>42586</c:v>
                </c:pt>
                <c:pt idx="177">
                  <c:v>42587</c:v>
                </c:pt>
                <c:pt idx="178">
                  <c:v>42590</c:v>
                </c:pt>
                <c:pt idx="179">
                  <c:v>42591</c:v>
                </c:pt>
                <c:pt idx="180">
                  <c:v>42592</c:v>
                </c:pt>
                <c:pt idx="181">
                  <c:v>42593</c:v>
                </c:pt>
                <c:pt idx="182">
                  <c:v>42594</c:v>
                </c:pt>
                <c:pt idx="183">
                  <c:v>42597</c:v>
                </c:pt>
                <c:pt idx="184">
                  <c:v>42598</c:v>
                </c:pt>
                <c:pt idx="185">
                  <c:v>42599</c:v>
                </c:pt>
                <c:pt idx="186">
                  <c:v>42600</c:v>
                </c:pt>
                <c:pt idx="187">
                  <c:v>42601</c:v>
                </c:pt>
                <c:pt idx="188">
                  <c:v>42604</c:v>
                </c:pt>
                <c:pt idx="189">
                  <c:v>42605</c:v>
                </c:pt>
                <c:pt idx="190">
                  <c:v>42606</c:v>
                </c:pt>
                <c:pt idx="191">
                  <c:v>42607</c:v>
                </c:pt>
                <c:pt idx="192">
                  <c:v>42608</c:v>
                </c:pt>
                <c:pt idx="193">
                  <c:v>42611</c:v>
                </c:pt>
                <c:pt idx="194">
                  <c:v>42612</c:v>
                </c:pt>
                <c:pt idx="195">
                  <c:v>42613</c:v>
                </c:pt>
                <c:pt idx="196">
                  <c:v>42614</c:v>
                </c:pt>
                <c:pt idx="197">
                  <c:v>42615</c:v>
                </c:pt>
                <c:pt idx="198">
                  <c:v>42619</c:v>
                </c:pt>
                <c:pt idx="199">
                  <c:v>42620</c:v>
                </c:pt>
                <c:pt idx="200">
                  <c:v>42621</c:v>
                </c:pt>
                <c:pt idx="201">
                  <c:v>42622</c:v>
                </c:pt>
                <c:pt idx="202">
                  <c:v>42625</c:v>
                </c:pt>
                <c:pt idx="203">
                  <c:v>42626</c:v>
                </c:pt>
                <c:pt idx="204">
                  <c:v>42627</c:v>
                </c:pt>
                <c:pt idx="205">
                  <c:v>42628</c:v>
                </c:pt>
                <c:pt idx="206">
                  <c:v>42629</c:v>
                </c:pt>
                <c:pt idx="207">
                  <c:v>42632</c:v>
                </c:pt>
                <c:pt idx="208">
                  <c:v>42633</c:v>
                </c:pt>
                <c:pt idx="209">
                  <c:v>42634</c:v>
                </c:pt>
                <c:pt idx="210">
                  <c:v>42635</c:v>
                </c:pt>
                <c:pt idx="211">
                  <c:v>42636</c:v>
                </c:pt>
                <c:pt idx="212">
                  <c:v>42639</c:v>
                </c:pt>
                <c:pt idx="213">
                  <c:v>42640</c:v>
                </c:pt>
                <c:pt idx="214">
                  <c:v>42641</c:v>
                </c:pt>
                <c:pt idx="215">
                  <c:v>42642</c:v>
                </c:pt>
                <c:pt idx="216">
                  <c:v>42643</c:v>
                </c:pt>
                <c:pt idx="217">
                  <c:v>42646</c:v>
                </c:pt>
                <c:pt idx="218">
                  <c:v>42647</c:v>
                </c:pt>
                <c:pt idx="219">
                  <c:v>42648</c:v>
                </c:pt>
                <c:pt idx="220">
                  <c:v>42649</c:v>
                </c:pt>
                <c:pt idx="221">
                  <c:v>42650</c:v>
                </c:pt>
                <c:pt idx="222">
                  <c:v>42653</c:v>
                </c:pt>
                <c:pt idx="223">
                  <c:v>42654</c:v>
                </c:pt>
                <c:pt idx="224">
                  <c:v>42655</c:v>
                </c:pt>
                <c:pt idx="225">
                  <c:v>42656</c:v>
                </c:pt>
                <c:pt idx="226">
                  <c:v>42657</c:v>
                </c:pt>
                <c:pt idx="227">
                  <c:v>42660</c:v>
                </c:pt>
                <c:pt idx="228">
                  <c:v>42661</c:v>
                </c:pt>
                <c:pt idx="229">
                  <c:v>42662</c:v>
                </c:pt>
                <c:pt idx="230">
                  <c:v>42663</c:v>
                </c:pt>
                <c:pt idx="231">
                  <c:v>42664</c:v>
                </c:pt>
                <c:pt idx="232">
                  <c:v>42667</c:v>
                </c:pt>
                <c:pt idx="233">
                  <c:v>42668</c:v>
                </c:pt>
                <c:pt idx="234">
                  <c:v>42669</c:v>
                </c:pt>
                <c:pt idx="235">
                  <c:v>42670</c:v>
                </c:pt>
                <c:pt idx="236">
                  <c:v>42671</c:v>
                </c:pt>
                <c:pt idx="237">
                  <c:v>42674</c:v>
                </c:pt>
                <c:pt idx="238">
                  <c:v>42675</c:v>
                </c:pt>
                <c:pt idx="239">
                  <c:v>42676</c:v>
                </c:pt>
                <c:pt idx="240">
                  <c:v>42677</c:v>
                </c:pt>
                <c:pt idx="241">
                  <c:v>42678</c:v>
                </c:pt>
                <c:pt idx="242">
                  <c:v>42681</c:v>
                </c:pt>
                <c:pt idx="243">
                  <c:v>42682</c:v>
                </c:pt>
                <c:pt idx="244">
                  <c:v>42683</c:v>
                </c:pt>
                <c:pt idx="245">
                  <c:v>42684</c:v>
                </c:pt>
                <c:pt idx="246">
                  <c:v>42685</c:v>
                </c:pt>
                <c:pt idx="247">
                  <c:v>42688</c:v>
                </c:pt>
                <c:pt idx="248">
                  <c:v>42689</c:v>
                </c:pt>
                <c:pt idx="249">
                  <c:v>42690</c:v>
                </c:pt>
                <c:pt idx="250">
                  <c:v>42691</c:v>
                </c:pt>
                <c:pt idx="251">
                  <c:v>42692</c:v>
                </c:pt>
                <c:pt idx="252">
                  <c:v>42695</c:v>
                </c:pt>
                <c:pt idx="253">
                  <c:v>42696</c:v>
                </c:pt>
              </c:numCache>
            </c:numRef>
          </c:cat>
          <c:val>
            <c:numRef>
              <c:f>Sheet1!$E$1231:$E$1484</c:f>
              <c:numCache>
                <c:formatCode>0.00%</c:formatCode>
                <c:ptCount val="254"/>
                <c:pt idx="0">
                  <c:v>0</c:v>
                </c:pt>
                <c:pt idx="1">
                  <c:v>5.2000000000000908E-3</c:v>
                </c:pt>
                <c:pt idx="2">
                  <c:v>1.0000000000001102E-3</c:v>
                </c:pt>
                <c:pt idx="3">
                  <c:v>4.6000000000001604E-3</c:v>
                </c:pt>
                <c:pt idx="4">
                  <c:v>8.5000000000001723E-3</c:v>
                </c:pt>
                <c:pt idx="5">
                  <c:v>1.3900000000000003E-2</c:v>
                </c:pt>
                <c:pt idx="6">
                  <c:v>6.7000000000001511E-3</c:v>
                </c:pt>
                <c:pt idx="7">
                  <c:v>5.6000000000000511E-3</c:v>
                </c:pt>
                <c:pt idx="8">
                  <c:v>-1.5499999999999802E-2</c:v>
                </c:pt>
                <c:pt idx="9">
                  <c:v>4.1800000000000108E-2</c:v>
                </c:pt>
                <c:pt idx="10">
                  <c:v>3.9000000000000104E-2</c:v>
                </c:pt>
                <c:pt idx="11">
                  <c:v>2.4700000000000204E-2</c:v>
                </c:pt>
                <c:pt idx="12">
                  <c:v>-2.3199999999999901E-2</c:v>
                </c:pt>
                <c:pt idx="13">
                  <c:v>-6.7999999999999207E-3</c:v>
                </c:pt>
                <c:pt idx="14">
                  <c:v>-4.179999999999981E-2</c:v>
                </c:pt>
                <c:pt idx="15">
                  <c:v>-3.6000000000000004E-2</c:v>
                </c:pt>
                <c:pt idx="16">
                  <c:v>-2.0100000000000003E-2</c:v>
                </c:pt>
                <c:pt idx="17">
                  <c:v>-1.2899999999999903E-2</c:v>
                </c:pt>
                <c:pt idx="18">
                  <c:v>-2.2100000000000005E-2</c:v>
                </c:pt>
                <c:pt idx="19">
                  <c:v>-3.4999999999999906E-2</c:v>
                </c:pt>
                <c:pt idx="20">
                  <c:v>-3.5499999999999907E-2</c:v>
                </c:pt>
                <c:pt idx="21">
                  <c:v>-3.5499999999999907E-2</c:v>
                </c:pt>
                <c:pt idx="22">
                  <c:v>-3.5499999999999907E-2</c:v>
                </c:pt>
                <c:pt idx="23">
                  <c:v>-3.5499999999999907E-2</c:v>
                </c:pt>
                <c:pt idx="24">
                  <c:v>-3.5499999999999907E-2</c:v>
                </c:pt>
                <c:pt idx="25">
                  <c:v>-3.5499999999999907E-2</c:v>
                </c:pt>
                <c:pt idx="26">
                  <c:v>-3.5499999999999907E-2</c:v>
                </c:pt>
                <c:pt idx="27">
                  <c:v>-3.5499999999999907E-2</c:v>
                </c:pt>
                <c:pt idx="28">
                  <c:v>-2.4500000000000004E-2</c:v>
                </c:pt>
                <c:pt idx="29">
                  <c:v>-1.7799999999999806E-2</c:v>
                </c:pt>
                <c:pt idx="30">
                  <c:v>-1.7599999999999807E-2</c:v>
                </c:pt>
                <c:pt idx="31">
                  <c:v>-4.9899999999999813E-2</c:v>
                </c:pt>
                <c:pt idx="32">
                  <c:v>-5.3199999999999914E-2</c:v>
                </c:pt>
                <c:pt idx="33">
                  <c:v>-4.6799999999999911E-2</c:v>
                </c:pt>
                <c:pt idx="34">
                  <c:v>-5.8600000000000006E-2</c:v>
                </c:pt>
                <c:pt idx="35">
                  <c:v>-5.9399999999999911E-2</c:v>
                </c:pt>
                <c:pt idx="36">
                  <c:v>-4.1299999999999913E-2</c:v>
                </c:pt>
                <c:pt idx="37">
                  <c:v>-1.7900000000000006E-2</c:v>
                </c:pt>
                <c:pt idx="38">
                  <c:v>-2.5299999999999902E-2</c:v>
                </c:pt>
                <c:pt idx="39">
                  <c:v>-3.5499999999999907E-2</c:v>
                </c:pt>
                <c:pt idx="40">
                  <c:v>-2.3799999999999804E-2</c:v>
                </c:pt>
                <c:pt idx="41">
                  <c:v>-5.2899999999999912E-2</c:v>
                </c:pt>
                <c:pt idx="42">
                  <c:v>-1.5699999999999804E-2</c:v>
                </c:pt>
                <c:pt idx="43">
                  <c:v>-4.5399999999999913E-2</c:v>
                </c:pt>
                <c:pt idx="44">
                  <c:v>-1.2100000000000001E-2</c:v>
                </c:pt>
                <c:pt idx="45">
                  <c:v>-1.4100000000000001E-2</c:v>
                </c:pt>
                <c:pt idx="46">
                  <c:v>-2.3199999999999901E-2</c:v>
                </c:pt>
                <c:pt idx="47">
                  <c:v>-3.2500000000000001E-2</c:v>
                </c:pt>
                <c:pt idx="48">
                  <c:v>-4.0400000000000005E-2</c:v>
                </c:pt>
                <c:pt idx="49">
                  <c:v>-3.3499999999999905E-2</c:v>
                </c:pt>
                <c:pt idx="50">
                  <c:v>-2.7499999999999906E-2</c:v>
                </c:pt>
                <c:pt idx="51">
                  <c:v>-2.9599999999999807E-2</c:v>
                </c:pt>
                <c:pt idx="52">
                  <c:v>-2.6699999999999904E-2</c:v>
                </c:pt>
                <c:pt idx="53">
                  <c:v>-2.4999999999999904E-2</c:v>
                </c:pt>
                <c:pt idx="54">
                  <c:v>-1.9299999999999901E-2</c:v>
                </c:pt>
                <c:pt idx="55">
                  <c:v>-3.1899999999999804E-2</c:v>
                </c:pt>
                <c:pt idx="56">
                  <c:v>3.50000000000001E-2</c:v>
                </c:pt>
                <c:pt idx="57">
                  <c:v>1.6400000000000005E-2</c:v>
                </c:pt>
                <c:pt idx="58">
                  <c:v>-4.5999999999999409E-3</c:v>
                </c:pt>
                <c:pt idx="59">
                  <c:v>4.2999999999999705E-3</c:v>
                </c:pt>
                <c:pt idx="60">
                  <c:v>1.7200000000000104E-2</c:v>
                </c:pt>
                <c:pt idx="61">
                  <c:v>-1.3900000000000003E-2</c:v>
                </c:pt>
                <c:pt idx="62">
                  <c:v>3.0000000000001107E-3</c:v>
                </c:pt>
                <c:pt idx="63">
                  <c:v>1.2000000000000002E-2</c:v>
                </c:pt>
                <c:pt idx="64">
                  <c:v>1.7200000000000104E-2</c:v>
                </c:pt>
                <c:pt idx="65">
                  <c:v>1.5500000000000104E-2</c:v>
                </c:pt>
                <c:pt idx="66">
                  <c:v>2.1800000000000003E-2</c:v>
                </c:pt>
                <c:pt idx="67">
                  <c:v>-4.4999999999999511E-3</c:v>
                </c:pt>
                <c:pt idx="68">
                  <c:v>3.0000000000001107E-3</c:v>
                </c:pt>
                <c:pt idx="69">
                  <c:v>-6.3999999999999604E-3</c:v>
                </c:pt>
                <c:pt idx="70">
                  <c:v>-1.5399999999999903E-2</c:v>
                </c:pt>
                <c:pt idx="71">
                  <c:v>-1.2300000000000002E-2</c:v>
                </c:pt>
                <c:pt idx="72">
                  <c:v>9.0000000000012314E-4</c:v>
                </c:pt>
                <c:pt idx="73">
                  <c:v>-5.5999999999998308E-3</c:v>
                </c:pt>
                <c:pt idx="74">
                  <c:v>6.000000000000001E-3</c:v>
                </c:pt>
                <c:pt idx="75">
                  <c:v>-1.3399999999999903E-2</c:v>
                </c:pt>
                <c:pt idx="76">
                  <c:v>-5.0999999999998798E-3</c:v>
                </c:pt>
                <c:pt idx="77">
                  <c:v>3.9000000000000107E-3</c:v>
                </c:pt>
                <c:pt idx="78">
                  <c:v>2.5000000000001705E-3</c:v>
                </c:pt>
                <c:pt idx="79">
                  <c:v>-1.0799999999999903E-2</c:v>
                </c:pt>
                <c:pt idx="80">
                  <c:v>-1.7399999999999905E-2</c:v>
                </c:pt>
                <c:pt idx="81">
                  <c:v>-1.2799999999999903E-2</c:v>
                </c:pt>
                <c:pt idx="82">
                  <c:v>-1.1499999999999802E-2</c:v>
                </c:pt>
                <c:pt idx="83">
                  <c:v>-5.3999999999998502E-3</c:v>
                </c:pt>
                <c:pt idx="84">
                  <c:v>-5.4999999999998401E-3</c:v>
                </c:pt>
                <c:pt idx="85">
                  <c:v>-2.0000000000000005E-3</c:v>
                </c:pt>
                <c:pt idx="86">
                  <c:v>-2.0999999999999908E-3</c:v>
                </c:pt>
                <c:pt idx="87">
                  <c:v>-7.9000000000000216E-3</c:v>
                </c:pt>
                <c:pt idx="88">
                  <c:v>-2.3999999999999603E-3</c:v>
                </c:pt>
                <c:pt idx="89">
                  <c:v>-1.0400000000000001E-2</c:v>
                </c:pt>
                <c:pt idx="90">
                  <c:v>-6.0999999999999908E-3</c:v>
                </c:pt>
                <c:pt idx="91">
                  <c:v>-3.4999999999998409E-3</c:v>
                </c:pt>
                <c:pt idx="92">
                  <c:v>-1.7000000000000303E-3</c:v>
                </c:pt>
                <c:pt idx="93">
                  <c:v>-4.9999999999994493E-4</c:v>
                </c:pt>
                <c:pt idx="94">
                  <c:v>-5.9999999999993403E-4</c:v>
                </c:pt>
                <c:pt idx="95">
                  <c:v>2.5000000000001705E-3</c:v>
                </c:pt>
                <c:pt idx="96">
                  <c:v>-2.5999999999999405E-3</c:v>
                </c:pt>
                <c:pt idx="97">
                  <c:v>-1.0799999999999903E-2</c:v>
                </c:pt>
                <c:pt idx="98">
                  <c:v>-9.9000000000000216E-3</c:v>
                </c:pt>
                <c:pt idx="99">
                  <c:v>-7.3999999999998503E-3</c:v>
                </c:pt>
                <c:pt idx="100">
                  <c:v>-1.2799999999999903E-2</c:v>
                </c:pt>
                <c:pt idx="101">
                  <c:v>-1.7900000000000006E-2</c:v>
                </c:pt>
                <c:pt idx="102">
                  <c:v>-2.0799999999999902E-2</c:v>
                </c:pt>
                <c:pt idx="103">
                  <c:v>-1.0000000000000002E-2</c:v>
                </c:pt>
                <c:pt idx="104">
                  <c:v>-9.8000000000000309E-3</c:v>
                </c:pt>
                <c:pt idx="105">
                  <c:v>-8.0000000000000123E-3</c:v>
                </c:pt>
                <c:pt idx="106">
                  <c:v>-1.0899999999999903E-2</c:v>
                </c:pt>
                <c:pt idx="107">
                  <c:v>-9.4999999999998402E-3</c:v>
                </c:pt>
                <c:pt idx="108">
                  <c:v>-1.2000000000000002E-2</c:v>
                </c:pt>
                <c:pt idx="109">
                  <c:v>-2.3399999999999904E-2</c:v>
                </c:pt>
                <c:pt idx="110">
                  <c:v>-2.4799999999999902E-2</c:v>
                </c:pt>
                <c:pt idx="111">
                  <c:v>-2.2000000000000006E-2</c:v>
                </c:pt>
                <c:pt idx="112">
                  <c:v>-1.6100000000000003E-2</c:v>
                </c:pt>
                <c:pt idx="113">
                  <c:v>-1.2699999999999902E-2</c:v>
                </c:pt>
                <c:pt idx="114">
                  <c:v>1.1400000000000103E-2</c:v>
                </c:pt>
                <c:pt idx="115">
                  <c:v>3.6700000000000205E-2</c:v>
                </c:pt>
                <c:pt idx="116">
                  <c:v>1.5400000000000103E-2</c:v>
                </c:pt>
                <c:pt idx="117">
                  <c:v>5.0700000000000203E-2</c:v>
                </c:pt>
                <c:pt idx="118">
                  <c:v>5.6600000000000206E-2</c:v>
                </c:pt>
                <c:pt idx="119">
                  <c:v>7.9799999999999913E-2</c:v>
                </c:pt>
                <c:pt idx="120">
                  <c:v>7.660000000000021E-2</c:v>
                </c:pt>
                <c:pt idx="121">
                  <c:v>9.4400000000000012E-2</c:v>
                </c:pt>
                <c:pt idx="122">
                  <c:v>6.83E-2</c:v>
                </c:pt>
                <c:pt idx="123">
                  <c:v>6.4700000000000008E-2</c:v>
                </c:pt>
                <c:pt idx="124">
                  <c:v>6.2500000000000194E-2</c:v>
                </c:pt>
                <c:pt idx="125">
                  <c:v>6.5800000000000095E-2</c:v>
                </c:pt>
                <c:pt idx="126">
                  <c:v>2.8100000000000003E-2</c:v>
                </c:pt>
                <c:pt idx="127">
                  <c:v>1.5900000000000004E-2</c:v>
                </c:pt>
                <c:pt idx="128">
                  <c:v>1.7800000000000003E-2</c:v>
                </c:pt>
                <c:pt idx="129">
                  <c:v>1.4300000000000002E-2</c:v>
                </c:pt>
                <c:pt idx="130">
                  <c:v>2.0400000000000005E-2</c:v>
                </c:pt>
                <c:pt idx="131">
                  <c:v>1.4000000000000002E-2</c:v>
                </c:pt>
                <c:pt idx="132">
                  <c:v>2.5500000000000106E-2</c:v>
                </c:pt>
                <c:pt idx="133">
                  <c:v>8.4000000000001816E-3</c:v>
                </c:pt>
                <c:pt idx="134">
                  <c:v>1.9800000000000002E-2</c:v>
                </c:pt>
                <c:pt idx="135">
                  <c:v>1.7900000000000006E-2</c:v>
                </c:pt>
                <c:pt idx="136">
                  <c:v>1.7900000000000006E-2</c:v>
                </c:pt>
                <c:pt idx="137">
                  <c:v>1.5300000000000103E-2</c:v>
                </c:pt>
                <c:pt idx="138">
                  <c:v>1.5300000000000103E-2</c:v>
                </c:pt>
                <c:pt idx="139">
                  <c:v>1.5300000000000103E-2</c:v>
                </c:pt>
                <c:pt idx="140">
                  <c:v>1.5300000000000103E-2</c:v>
                </c:pt>
                <c:pt idx="141">
                  <c:v>1.5300000000000103E-2</c:v>
                </c:pt>
                <c:pt idx="142">
                  <c:v>1.5300000000000103E-2</c:v>
                </c:pt>
                <c:pt idx="143">
                  <c:v>1.5300000000000103E-2</c:v>
                </c:pt>
                <c:pt idx="144">
                  <c:v>1.5300000000000103E-2</c:v>
                </c:pt>
                <c:pt idx="145">
                  <c:v>1.5300000000000103E-2</c:v>
                </c:pt>
                <c:pt idx="146">
                  <c:v>1.5300000000000103E-2</c:v>
                </c:pt>
                <c:pt idx="147">
                  <c:v>1.5300000000000103E-2</c:v>
                </c:pt>
                <c:pt idx="148">
                  <c:v>1.5300000000000103E-2</c:v>
                </c:pt>
                <c:pt idx="149">
                  <c:v>1.5300000000000103E-2</c:v>
                </c:pt>
                <c:pt idx="150">
                  <c:v>1.5300000000000103E-2</c:v>
                </c:pt>
                <c:pt idx="151">
                  <c:v>1.5300000000000103E-2</c:v>
                </c:pt>
                <c:pt idx="152">
                  <c:v>1.5300000000000103E-2</c:v>
                </c:pt>
                <c:pt idx="153">
                  <c:v>1.5300000000000103E-2</c:v>
                </c:pt>
                <c:pt idx="154">
                  <c:v>1.5300000000000103E-2</c:v>
                </c:pt>
                <c:pt idx="155">
                  <c:v>1.5300000000000103E-2</c:v>
                </c:pt>
                <c:pt idx="156">
                  <c:v>1.5300000000000103E-2</c:v>
                </c:pt>
                <c:pt idx="157">
                  <c:v>1.5300000000000103E-2</c:v>
                </c:pt>
                <c:pt idx="158">
                  <c:v>1.5300000000000103E-2</c:v>
                </c:pt>
                <c:pt idx="159">
                  <c:v>1.5300000000000103E-2</c:v>
                </c:pt>
                <c:pt idx="160">
                  <c:v>1.5300000000000103E-2</c:v>
                </c:pt>
                <c:pt idx="161">
                  <c:v>1.5300000000000103E-2</c:v>
                </c:pt>
                <c:pt idx="162">
                  <c:v>1.5300000000000103E-2</c:v>
                </c:pt>
                <c:pt idx="163">
                  <c:v>1.7000000000000105E-2</c:v>
                </c:pt>
                <c:pt idx="164">
                  <c:v>1.9800000000000002E-2</c:v>
                </c:pt>
                <c:pt idx="165">
                  <c:v>1.4500000000000202E-2</c:v>
                </c:pt>
                <c:pt idx="166">
                  <c:v>1.8700000000000203E-2</c:v>
                </c:pt>
                <c:pt idx="167">
                  <c:v>1.6400000000000005E-2</c:v>
                </c:pt>
                <c:pt idx="168">
                  <c:v>2.1700000000000004E-2</c:v>
                </c:pt>
                <c:pt idx="169">
                  <c:v>2.1700000000000004E-2</c:v>
                </c:pt>
                <c:pt idx="170">
                  <c:v>2.1700000000000004E-2</c:v>
                </c:pt>
                <c:pt idx="171">
                  <c:v>2.1700000000000004E-2</c:v>
                </c:pt>
                <c:pt idx="172">
                  <c:v>2.2000000000000006E-2</c:v>
                </c:pt>
                <c:pt idx="173">
                  <c:v>2.5400000000000107E-2</c:v>
                </c:pt>
                <c:pt idx="174">
                  <c:v>3.1100000000000103E-2</c:v>
                </c:pt>
                <c:pt idx="175">
                  <c:v>3.1100000000000103E-2</c:v>
                </c:pt>
                <c:pt idx="176">
                  <c:v>3.3000000000000099E-2</c:v>
                </c:pt>
                <c:pt idx="177">
                  <c:v>3.5600000000000104E-2</c:v>
                </c:pt>
                <c:pt idx="178">
                  <c:v>3.8700000000000206E-2</c:v>
                </c:pt>
                <c:pt idx="179">
                  <c:v>3.9400000000000102E-2</c:v>
                </c:pt>
                <c:pt idx="180">
                  <c:v>3.4900000000000098E-2</c:v>
                </c:pt>
                <c:pt idx="181">
                  <c:v>5.7400000000000097E-2</c:v>
                </c:pt>
                <c:pt idx="182">
                  <c:v>4.7500000000000105E-2</c:v>
                </c:pt>
                <c:pt idx="183">
                  <c:v>5.1399999999999911E-2</c:v>
                </c:pt>
                <c:pt idx="184">
                  <c:v>3.9800000000000009E-2</c:v>
                </c:pt>
                <c:pt idx="185">
                  <c:v>4.2900000000000209E-2</c:v>
                </c:pt>
                <c:pt idx="186">
                  <c:v>4.5600000000000106E-2</c:v>
                </c:pt>
                <c:pt idx="187">
                  <c:v>5.4500000000000208E-2</c:v>
                </c:pt>
                <c:pt idx="188">
                  <c:v>5.4200000000000005E-2</c:v>
                </c:pt>
                <c:pt idx="189">
                  <c:v>6.4200000000000201E-2</c:v>
                </c:pt>
                <c:pt idx="190">
                  <c:v>7.5700000000000114E-2</c:v>
                </c:pt>
                <c:pt idx="191">
                  <c:v>7.8800000000000009E-2</c:v>
                </c:pt>
                <c:pt idx="192">
                  <c:v>9.03000000000002E-2</c:v>
                </c:pt>
                <c:pt idx="193">
                  <c:v>8.9600000000000124E-2</c:v>
                </c:pt>
                <c:pt idx="194">
                  <c:v>8.8500000000000023E-2</c:v>
                </c:pt>
                <c:pt idx="195">
                  <c:v>9.720000000000012E-2</c:v>
                </c:pt>
                <c:pt idx="196">
                  <c:v>9.8800000000000013E-2</c:v>
                </c:pt>
                <c:pt idx="197">
                  <c:v>0.10860000000000002</c:v>
                </c:pt>
                <c:pt idx="198">
                  <c:v>0.11360000000000001</c:v>
                </c:pt>
                <c:pt idx="199">
                  <c:v>0.12180000000000001</c:v>
                </c:pt>
                <c:pt idx="200">
                  <c:v>0.12670000000000001</c:v>
                </c:pt>
                <c:pt idx="201">
                  <c:v>6.94000000000001E-2</c:v>
                </c:pt>
                <c:pt idx="202">
                  <c:v>9.5100000000000212E-2</c:v>
                </c:pt>
                <c:pt idx="203">
                  <c:v>7.24000000000002E-2</c:v>
                </c:pt>
                <c:pt idx="204">
                  <c:v>7.8500000000000208E-2</c:v>
                </c:pt>
                <c:pt idx="205">
                  <c:v>8.4900000000000017E-2</c:v>
                </c:pt>
                <c:pt idx="206">
                  <c:v>8.4900000000000017E-2</c:v>
                </c:pt>
                <c:pt idx="207">
                  <c:v>8.4900000000000017E-2</c:v>
                </c:pt>
                <c:pt idx="208">
                  <c:v>8.4900000000000017E-2</c:v>
                </c:pt>
                <c:pt idx="209">
                  <c:v>8.4900000000000017E-2</c:v>
                </c:pt>
                <c:pt idx="210">
                  <c:v>8.4100000000000022E-2</c:v>
                </c:pt>
                <c:pt idx="211">
                  <c:v>9.5300000000000107E-2</c:v>
                </c:pt>
                <c:pt idx="212">
                  <c:v>9.9199999999999913E-2</c:v>
                </c:pt>
                <c:pt idx="213">
                  <c:v>9.6600000000000213E-2</c:v>
                </c:pt>
                <c:pt idx="214">
                  <c:v>9.8099999999999812E-2</c:v>
                </c:pt>
                <c:pt idx="215">
                  <c:v>9.3600000000000114E-2</c:v>
                </c:pt>
                <c:pt idx="216">
                  <c:v>9.9900000000000114E-2</c:v>
                </c:pt>
                <c:pt idx="217">
                  <c:v>0.10290000000000001</c:v>
                </c:pt>
                <c:pt idx="218">
                  <c:v>0.10500000000000001</c:v>
                </c:pt>
                <c:pt idx="219">
                  <c:v>0.1111</c:v>
                </c:pt>
                <c:pt idx="220">
                  <c:v>0.10880000000000001</c:v>
                </c:pt>
                <c:pt idx="221">
                  <c:v>0.10670000000000002</c:v>
                </c:pt>
                <c:pt idx="222">
                  <c:v>0.10900000000000001</c:v>
                </c:pt>
                <c:pt idx="223">
                  <c:v>9.6300000000000011E-2</c:v>
                </c:pt>
                <c:pt idx="224">
                  <c:v>9.7299999999999914E-2</c:v>
                </c:pt>
                <c:pt idx="225">
                  <c:v>0.11610000000000001</c:v>
                </c:pt>
                <c:pt idx="226">
                  <c:v>0.1178</c:v>
                </c:pt>
                <c:pt idx="227">
                  <c:v>0.1336</c:v>
                </c:pt>
                <c:pt idx="228">
                  <c:v>0.14450000000000002</c:v>
                </c:pt>
                <c:pt idx="229">
                  <c:v>0.15350000000000003</c:v>
                </c:pt>
                <c:pt idx="230">
                  <c:v>0.16820000000000002</c:v>
                </c:pt>
                <c:pt idx="231">
                  <c:v>0.18130000000000002</c:v>
                </c:pt>
                <c:pt idx="232">
                  <c:v>0.18160000000000001</c:v>
                </c:pt>
                <c:pt idx="233">
                  <c:v>0.18860000000000002</c:v>
                </c:pt>
                <c:pt idx="234">
                  <c:v>0.18930000000000002</c:v>
                </c:pt>
                <c:pt idx="235">
                  <c:v>0.18270000000000003</c:v>
                </c:pt>
                <c:pt idx="236">
                  <c:v>0.17580000000000001</c:v>
                </c:pt>
                <c:pt idx="237">
                  <c:v>0.18120000000000003</c:v>
                </c:pt>
                <c:pt idx="238">
                  <c:v>0.18230000000000002</c:v>
                </c:pt>
                <c:pt idx="239">
                  <c:v>0.18230000000000002</c:v>
                </c:pt>
                <c:pt idx="240">
                  <c:v>0.18230000000000002</c:v>
                </c:pt>
                <c:pt idx="241">
                  <c:v>0.18250000000000002</c:v>
                </c:pt>
                <c:pt idx="242">
                  <c:v>0.20800000000000002</c:v>
                </c:pt>
                <c:pt idx="243">
                  <c:v>0.21670000000000003</c:v>
                </c:pt>
                <c:pt idx="244">
                  <c:v>0.21050000000000002</c:v>
                </c:pt>
                <c:pt idx="245">
                  <c:v>0.21050000000000002</c:v>
                </c:pt>
                <c:pt idx="246">
                  <c:v>0.21050000000000002</c:v>
                </c:pt>
                <c:pt idx="247">
                  <c:v>0.21240000000000003</c:v>
                </c:pt>
                <c:pt idx="248">
                  <c:v>0.21240000000000003</c:v>
                </c:pt>
                <c:pt idx="249">
                  <c:v>0.20810000000000001</c:v>
                </c:pt>
                <c:pt idx="250">
                  <c:v>0.21680000000000002</c:v>
                </c:pt>
                <c:pt idx="251">
                  <c:v>0.223</c:v>
                </c:pt>
                <c:pt idx="252">
                  <c:v>0.21150000000000002</c:v>
                </c:pt>
                <c:pt idx="253">
                  <c:v>0.21360000000000001</c:v>
                </c:pt>
              </c:numCache>
            </c:numRef>
          </c:val>
        </c:ser>
        <c:dLbls/>
        <c:axId val="69932160"/>
        <c:axId val="69933696"/>
      </c:areaChart>
      <c:dateAx>
        <c:axId val="69932160"/>
        <c:scaling>
          <c:orientation val="minMax"/>
        </c:scaling>
        <c:axPos val="b"/>
        <c:numFmt formatCode="m/d/yy" sourceLinked="1"/>
        <c:tickLblPos val="nextTo"/>
        <c:crossAx val="69933696"/>
        <c:crosses val="autoZero"/>
        <c:auto val="1"/>
        <c:lblOffset val="100"/>
        <c:baseTimeUnit val="days"/>
      </c:dateAx>
      <c:valAx>
        <c:axId val="69933696"/>
        <c:scaling>
          <c:orientation val="minMax"/>
        </c:scaling>
        <c:axPos val="l"/>
        <c:majorGridlines/>
        <c:numFmt formatCode="0.00%" sourceLinked="1"/>
        <c:tickLblPos val="nextTo"/>
        <c:crossAx val="69932160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Sheet1!$A$10:$A$1472</c:f>
              <c:numCache>
                <c:formatCode>m/d/yy</c:formatCode>
                <c:ptCount val="1463"/>
                <c:pt idx="0">
                  <c:v>40520</c:v>
                </c:pt>
                <c:pt idx="1">
                  <c:v>40521</c:v>
                </c:pt>
                <c:pt idx="2">
                  <c:v>40522</c:v>
                </c:pt>
                <c:pt idx="3">
                  <c:v>40525</c:v>
                </c:pt>
                <c:pt idx="4">
                  <c:v>40526</c:v>
                </c:pt>
                <c:pt idx="5">
                  <c:v>40527</c:v>
                </c:pt>
                <c:pt idx="6">
                  <c:v>40528</c:v>
                </c:pt>
                <c:pt idx="7">
                  <c:v>40529</c:v>
                </c:pt>
                <c:pt idx="8">
                  <c:v>40532</c:v>
                </c:pt>
                <c:pt idx="9">
                  <c:v>40534</c:v>
                </c:pt>
                <c:pt idx="10">
                  <c:v>40535</c:v>
                </c:pt>
                <c:pt idx="11">
                  <c:v>40536</c:v>
                </c:pt>
                <c:pt idx="12">
                  <c:v>40539</c:v>
                </c:pt>
                <c:pt idx="13">
                  <c:v>40540</c:v>
                </c:pt>
                <c:pt idx="14">
                  <c:v>40541</c:v>
                </c:pt>
                <c:pt idx="15">
                  <c:v>40542</c:v>
                </c:pt>
                <c:pt idx="16">
                  <c:v>40543</c:v>
                </c:pt>
                <c:pt idx="17">
                  <c:v>40546</c:v>
                </c:pt>
                <c:pt idx="18">
                  <c:v>40547</c:v>
                </c:pt>
                <c:pt idx="19">
                  <c:v>40548</c:v>
                </c:pt>
                <c:pt idx="20">
                  <c:v>40549</c:v>
                </c:pt>
                <c:pt idx="21">
                  <c:v>40550</c:v>
                </c:pt>
                <c:pt idx="22">
                  <c:v>40553</c:v>
                </c:pt>
                <c:pt idx="23">
                  <c:v>40554</c:v>
                </c:pt>
                <c:pt idx="24">
                  <c:v>40555</c:v>
                </c:pt>
                <c:pt idx="25">
                  <c:v>40556</c:v>
                </c:pt>
                <c:pt idx="26">
                  <c:v>40557</c:v>
                </c:pt>
                <c:pt idx="27">
                  <c:v>40561</c:v>
                </c:pt>
                <c:pt idx="28">
                  <c:v>40562</c:v>
                </c:pt>
                <c:pt idx="29">
                  <c:v>40563</c:v>
                </c:pt>
                <c:pt idx="30">
                  <c:v>40564</c:v>
                </c:pt>
                <c:pt idx="31">
                  <c:v>40567</c:v>
                </c:pt>
                <c:pt idx="32">
                  <c:v>40568</c:v>
                </c:pt>
                <c:pt idx="33">
                  <c:v>40569</c:v>
                </c:pt>
                <c:pt idx="34">
                  <c:v>40570</c:v>
                </c:pt>
                <c:pt idx="35">
                  <c:v>40571</c:v>
                </c:pt>
                <c:pt idx="36">
                  <c:v>40574</c:v>
                </c:pt>
                <c:pt idx="37">
                  <c:v>40575</c:v>
                </c:pt>
                <c:pt idx="38">
                  <c:v>40576</c:v>
                </c:pt>
                <c:pt idx="39">
                  <c:v>40577</c:v>
                </c:pt>
                <c:pt idx="40">
                  <c:v>40578</c:v>
                </c:pt>
                <c:pt idx="41">
                  <c:v>40581</c:v>
                </c:pt>
                <c:pt idx="42">
                  <c:v>40582</c:v>
                </c:pt>
                <c:pt idx="43">
                  <c:v>40583</c:v>
                </c:pt>
                <c:pt idx="44">
                  <c:v>40584</c:v>
                </c:pt>
                <c:pt idx="45">
                  <c:v>40585</c:v>
                </c:pt>
                <c:pt idx="46">
                  <c:v>40588</c:v>
                </c:pt>
                <c:pt idx="47">
                  <c:v>40589</c:v>
                </c:pt>
                <c:pt idx="48">
                  <c:v>40590</c:v>
                </c:pt>
                <c:pt idx="49">
                  <c:v>40591</c:v>
                </c:pt>
                <c:pt idx="50">
                  <c:v>40592</c:v>
                </c:pt>
                <c:pt idx="51">
                  <c:v>40596</c:v>
                </c:pt>
                <c:pt idx="52">
                  <c:v>40597</c:v>
                </c:pt>
                <c:pt idx="53">
                  <c:v>40598</c:v>
                </c:pt>
                <c:pt idx="54">
                  <c:v>40599</c:v>
                </c:pt>
                <c:pt idx="55">
                  <c:v>40602</c:v>
                </c:pt>
                <c:pt idx="56">
                  <c:v>40603</c:v>
                </c:pt>
                <c:pt idx="57">
                  <c:v>40604</c:v>
                </c:pt>
                <c:pt idx="58">
                  <c:v>40605</c:v>
                </c:pt>
                <c:pt idx="59">
                  <c:v>40606</c:v>
                </c:pt>
                <c:pt idx="60">
                  <c:v>40609</c:v>
                </c:pt>
                <c:pt idx="61">
                  <c:v>40610</c:v>
                </c:pt>
                <c:pt idx="62">
                  <c:v>40611</c:v>
                </c:pt>
                <c:pt idx="63">
                  <c:v>40612</c:v>
                </c:pt>
                <c:pt idx="64">
                  <c:v>40613</c:v>
                </c:pt>
                <c:pt idx="65">
                  <c:v>40616</c:v>
                </c:pt>
                <c:pt idx="66">
                  <c:v>40617</c:v>
                </c:pt>
                <c:pt idx="67">
                  <c:v>40618</c:v>
                </c:pt>
                <c:pt idx="68">
                  <c:v>40619</c:v>
                </c:pt>
                <c:pt idx="69">
                  <c:v>40620</c:v>
                </c:pt>
                <c:pt idx="70">
                  <c:v>40624</c:v>
                </c:pt>
                <c:pt idx="71">
                  <c:v>40625</c:v>
                </c:pt>
                <c:pt idx="72">
                  <c:v>40627</c:v>
                </c:pt>
                <c:pt idx="73">
                  <c:v>40630</c:v>
                </c:pt>
                <c:pt idx="74">
                  <c:v>40644</c:v>
                </c:pt>
                <c:pt idx="75">
                  <c:v>40645</c:v>
                </c:pt>
                <c:pt idx="76">
                  <c:v>40646</c:v>
                </c:pt>
                <c:pt idx="77">
                  <c:v>40647</c:v>
                </c:pt>
                <c:pt idx="78">
                  <c:v>40648</c:v>
                </c:pt>
                <c:pt idx="79">
                  <c:v>40651</c:v>
                </c:pt>
                <c:pt idx="80">
                  <c:v>40652</c:v>
                </c:pt>
                <c:pt idx="81">
                  <c:v>40653</c:v>
                </c:pt>
                <c:pt idx="82">
                  <c:v>40654</c:v>
                </c:pt>
                <c:pt idx="83">
                  <c:v>40658</c:v>
                </c:pt>
                <c:pt idx="84">
                  <c:v>40659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40673</c:v>
                </c:pt>
                <c:pt idx="91">
                  <c:v>40674</c:v>
                </c:pt>
                <c:pt idx="92">
                  <c:v>40675</c:v>
                </c:pt>
                <c:pt idx="93">
                  <c:v>40676</c:v>
                </c:pt>
                <c:pt idx="94">
                  <c:v>40679</c:v>
                </c:pt>
                <c:pt idx="95">
                  <c:v>40680</c:v>
                </c:pt>
                <c:pt idx="96">
                  <c:v>40681</c:v>
                </c:pt>
                <c:pt idx="97">
                  <c:v>40682</c:v>
                </c:pt>
                <c:pt idx="98">
                  <c:v>40683</c:v>
                </c:pt>
                <c:pt idx="99">
                  <c:v>40686</c:v>
                </c:pt>
                <c:pt idx="100">
                  <c:v>40687</c:v>
                </c:pt>
                <c:pt idx="101">
                  <c:v>40688</c:v>
                </c:pt>
                <c:pt idx="102">
                  <c:v>40689</c:v>
                </c:pt>
                <c:pt idx="103">
                  <c:v>40690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40723</c:v>
                </c:pt>
                <c:pt idx="125">
                  <c:v>40724</c:v>
                </c:pt>
                <c:pt idx="126">
                  <c:v>40725</c:v>
                </c:pt>
                <c:pt idx="127">
                  <c:v>40729</c:v>
                </c:pt>
                <c:pt idx="128">
                  <c:v>40730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40792</c:v>
                </c:pt>
                <c:pt idx="171">
                  <c:v>40793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40812</c:v>
                </c:pt>
                <c:pt idx="183">
                  <c:v>40813</c:v>
                </c:pt>
                <c:pt idx="184">
                  <c:v>40815</c:v>
                </c:pt>
                <c:pt idx="185">
                  <c:v>40816</c:v>
                </c:pt>
                <c:pt idx="186">
                  <c:v>40819</c:v>
                </c:pt>
                <c:pt idx="187">
                  <c:v>40821</c:v>
                </c:pt>
                <c:pt idx="188">
                  <c:v>40822</c:v>
                </c:pt>
                <c:pt idx="189">
                  <c:v>40826</c:v>
                </c:pt>
                <c:pt idx="190">
                  <c:v>40827</c:v>
                </c:pt>
                <c:pt idx="191">
                  <c:v>40828</c:v>
                </c:pt>
                <c:pt idx="192">
                  <c:v>40829</c:v>
                </c:pt>
                <c:pt idx="193">
                  <c:v>40830</c:v>
                </c:pt>
                <c:pt idx="194">
                  <c:v>40833</c:v>
                </c:pt>
                <c:pt idx="195">
                  <c:v>40834</c:v>
                </c:pt>
                <c:pt idx="196">
                  <c:v>40835</c:v>
                </c:pt>
                <c:pt idx="197">
                  <c:v>40837</c:v>
                </c:pt>
                <c:pt idx="198">
                  <c:v>40840</c:v>
                </c:pt>
                <c:pt idx="199">
                  <c:v>40841</c:v>
                </c:pt>
                <c:pt idx="200">
                  <c:v>40842</c:v>
                </c:pt>
                <c:pt idx="201">
                  <c:v>40847</c:v>
                </c:pt>
                <c:pt idx="202">
                  <c:v>40848</c:v>
                </c:pt>
                <c:pt idx="203">
                  <c:v>40849</c:v>
                </c:pt>
                <c:pt idx="204">
                  <c:v>40850</c:v>
                </c:pt>
                <c:pt idx="205">
                  <c:v>40851</c:v>
                </c:pt>
                <c:pt idx="206">
                  <c:v>40855</c:v>
                </c:pt>
                <c:pt idx="207">
                  <c:v>40856</c:v>
                </c:pt>
                <c:pt idx="208">
                  <c:v>40857</c:v>
                </c:pt>
                <c:pt idx="209">
                  <c:v>40858</c:v>
                </c:pt>
                <c:pt idx="210">
                  <c:v>40861</c:v>
                </c:pt>
                <c:pt idx="211">
                  <c:v>40862</c:v>
                </c:pt>
                <c:pt idx="212">
                  <c:v>40863</c:v>
                </c:pt>
                <c:pt idx="213">
                  <c:v>40864</c:v>
                </c:pt>
                <c:pt idx="214">
                  <c:v>40865</c:v>
                </c:pt>
                <c:pt idx="215">
                  <c:v>40868</c:v>
                </c:pt>
                <c:pt idx="216">
                  <c:v>40869</c:v>
                </c:pt>
                <c:pt idx="217">
                  <c:v>40870</c:v>
                </c:pt>
                <c:pt idx="218">
                  <c:v>40872</c:v>
                </c:pt>
                <c:pt idx="219">
                  <c:v>40875</c:v>
                </c:pt>
                <c:pt idx="220">
                  <c:v>40876</c:v>
                </c:pt>
                <c:pt idx="221">
                  <c:v>40877</c:v>
                </c:pt>
                <c:pt idx="222">
                  <c:v>40878</c:v>
                </c:pt>
                <c:pt idx="223">
                  <c:v>40879</c:v>
                </c:pt>
                <c:pt idx="224">
                  <c:v>40882</c:v>
                </c:pt>
                <c:pt idx="225">
                  <c:v>40883</c:v>
                </c:pt>
                <c:pt idx="226">
                  <c:v>40884</c:v>
                </c:pt>
                <c:pt idx="227">
                  <c:v>40885</c:v>
                </c:pt>
                <c:pt idx="228">
                  <c:v>40886</c:v>
                </c:pt>
                <c:pt idx="229">
                  <c:v>40889</c:v>
                </c:pt>
                <c:pt idx="230">
                  <c:v>40890</c:v>
                </c:pt>
                <c:pt idx="231">
                  <c:v>40891</c:v>
                </c:pt>
                <c:pt idx="232">
                  <c:v>40892</c:v>
                </c:pt>
                <c:pt idx="233">
                  <c:v>40893</c:v>
                </c:pt>
                <c:pt idx="234">
                  <c:v>40896</c:v>
                </c:pt>
                <c:pt idx="235">
                  <c:v>40897</c:v>
                </c:pt>
                <c:pt idx="236">
                  <c:v>40898</c:v>
                </c:pt>
                <c:pt idx="237">
                  <c:v>40899</c:v>
                </c:pt>
                <c:pt idx="238">
                  <c:v>40900</c:v>
                </c:pt>
                <c:pt idx="239">
                  <c:v>40903</c:v>
                </c:pt>
                <c:pt idx="240">
                  <c:v>40904</c:v>
                </c:pt>
                <c:pt idx="241">
                  <c:v>40905</c:v>
                </c:pt>
                <c:pt idx="242">
                  <c:v>40906</c:v>
                </c:pt>
                <c:pt idx="243">
                  <c:v>40907</c:v>
                </c:pt>
                <c:pt idx="244">
                  <c:v>40910</c:v>
                </c:pt>
                <c:pt idx="245">
                  <c:v>40911</c:v>
                </c:pt>
                <c:pt idx="246">
                  <c:v>40912</c:v>
                </c:pt>
                <c:pt idx="247">
                  <c:v>40913</c:v>
                </c:pt>
                <c:pt idx="248">
                  <c:v>40914</c:v>
                </c:pt>
                <c:pt idx="249">
                  <c:v>40917</c:v>
                </c:pt>
                <c:pt idx="250">
                  <c:v>40918</c:v>
                </c:pt>
                <c:pt idx="251">
                  <c:v>40919</c:v>
                </c:pt>
                <c:pt idx="252">
                  <c:v>40920</c:v>
                </c:pt>
                <c:pt idx="253">
                  <c:v>40921</c:v>
                </c:pt>
                <c:pt idx="254">
                  <c:v>40925</c:v>
                </c:pt>
                <c:pt idx="255">
                  <c:v>40926</c:v>
                </c:pt>
                <c:pt idx="256">
                  <c:v>40927</c:v>
                </c:pt>
                <c:pt idx="257">
                  <c:v>40928</c:v>
                </c:pt>
                <c:pt idx="258">
                  <c:v>40931</c:v>
                </c:pt>
                <c:pt idx="259">
                  <c:v>40932</c:v>
                </c:pt>
                <c:pt idx="260">
                  <c:v>40933</c:v>
                </c:pt>
                <c:pt idx="261">
                  <c:v>40934</c:v>
                </c:pt>
                <c:pt idx="262">
                  <c:v>40935</c:v>
                </c:pt>
                <c:pt idx="263">
                  <c:v>40938</c:v>
                </c:pt>
                <c:pt idx="264">
                  <c:v>40939</c:v>
                </c:pt>
                <c:pt idx="265">
                  <c:v>40940</c:v>
                </c:pt>
                <c:pt idx="266">
                  <c:v>40941</c:v>
                </c:pt>
                <c:pt idx="267">
                  <c:v>40942</c:v>
                </c:pt>
                <c:pt idx="268">
                  <c:v>40945</c:v>
                </c:pt>
                <c:pt idx="269">
                  <c:v>40946</c:v>
                </c:pt>
                <c:pt idx="270">
                  <c:v>40947</c:v>
                </c:pt>
                <c:pt idx="271">
                  <c:v>40948</c:v>
                </c:pt>
                <c:pt idx="272">
                  <c:v>40949</c:v>
                </c:pt>
                <c:pt idx="273">
                  <c:v>40952</c:v>
                </c:pt>
                <c:pt idx="274">
                  <c:v>40953</c:v>
                </c:pt>
                <c:pt idx="275">
                  <c:v>40954</c:v>
                </c:pt>
                <c:pt idx="276">
                  <c:v>40955</c:v>
                </c:pt>
                <c:pt idx="277">
                  <c:v>40956</c:v>
                </c:pt>
                <c:pt idx="278">
                  <c:v>40960</c:v>
                </c:pt>
                <c:pt idx="279">
                  <c:v>40961</c:v>
                </c:pt>
                <c:pt idx="280">
                  <c:v>40962</c:v>
                </c:pt>
                <c:pt idx="281">
                  <c:v>40963</c:v>
                </c:pt>
                <c:pt idx="282">
                  <c:v>40966</c:v>
                </c:pt>
                <c:pt idx="283">
                  <c:v>40967</c:v>
                </c:pt>
                <c:pt idx="284">
                  <c:v>40968</c:v>
                </c:pt>
                <c:pt idx="285">
                  <c:v>40969</c:v>
                </c:pt>
                <c:pt idx="286">
                  <c:v>40970</c:v>
                </c:pt>
                <c:pt idx="287">
                  <c:v>40973</c:v>
                </c:pt>
                <c:pt idx="288">
                  <c:v>40974</c:v>
                </c:pt>
                <c:pt idx="289">
                  <c:v>40975</c:v>
                </c:pt>
                <c:pt idx="290">
                  <c:v>40976</c:v>
                </c:pt>
                <c:pt idx="291">
                  <c:v>40977</c:v>
                </c:pt>
                <c:pt idx="292">
                  <c:v>40980</c:v>
                </c:pt>
                <c:pt idx="293">
                  <c:v>40981</c:v>
                </c:pt>
                <c:pt idx="294">
                  <c:v>40982</c:v>
                </c:pt>
                <c:pt idx="295">
                  <c:v>40983</c:v>
                </c:pt>
                <c:pt idx="296">
                  <c:v>40984</c:v>
                </c:pt>
                <c:pt idx="297">
                  <c:v>40987</c:v>
                </c:pt>
                <c:pt idx="298">
                  <c:v>40988</c:v>
                </c:pt>
                <c:pt idx="299">
                  <c:v>40989</c:v>
                </c:pt>
                <c:pt idx="300">
                  <c:v>40990</c:v>
                </c:pt>
                <c:pt idx="301">
                  <c:v>40991</c:v>
                </c:pt>
                <c:pt idx="302">
                  <c:v>40994</c:v>
                </c:pt>
                <c:pt idx="303">
                  <c:v>40995</c:v>
                </c:pt>
                <c:pt idx="304">
                  <c:v>40996</c:v>
                </c:pt>
                <c:pt idx="305">
                  <c:v>40997</c:v>
                </c:pt>
                <c:pt idx="306">
                  <c:v>40998</c:v>
                </c:pt>
                <c:pt idx="307">
                  <c:v>41001</c:v>
                </c:pt>
                <c:pt idx="308">
                  <c:v>41002</c:v>
                </c:pt>
                <c:pt idx="309">
                  <c:v>41003</c:v>
                </c:pt>
                <c:pt idx="310">
                  <c:v>41004</c:v>
                </c:pt>
                <c:pt idx="311">
                  <c:v>41008</c:v>
                </c:pt>
                <c:pt idx="312">
                  <c:v>41009</c:v>
                </c:pt>
                <c:pt idx="313">
                  <c:v>41010</c:v>
                </c:pt>
                <c:pt idx="314">
                  <c:v>41011</c:v>
                </c:pt>
                <c:pt idx="315">
                  <c:v>41012</c:v>
                </c:pt>
                <c:pt idx="316">
                  <c:v>41015</c:v>
                </c:pt>
                <c:pt idx="317">
                  <c:v>41017</c:v>
                </c:pt>
                <c:pt idx="318">
                  <c:v>41018</c:v>
                </c:pt>
                <c:pt idx="319">
                  <c:v>41019</c:v>
                </c:pt>
                <c:pt idx="320">
                  <c:v>41022</c:v>
                </c:pt>
                <c:pt idx="321">
                  <c:v>41023</c:v>
                </c:pt>
                <c:pt idx="322">
                  <c:v>41024</c:v>
                </c:pt>
                <c:pt idx="323">
                  <c:v>41025</c:v>
                </c:pt>
                <c:pt idx="324">
                  <c:v>41026</c:v>
                </c:pt>
                <c:pt idx="325">
                  <c:v>41029</c:v>
                </c:pt>
                <c:pt idx="326">
                  <c:v>41030</c:v>
                </c:pt>
                <c:pt idx="327">
                  <c:v>41031</c:v>
                </c:pt>
                <c:pt idx="328">
                  <c:v>41032</c:v>
                </c:pt>
                <c:pt idx="329">
                  <c:v>41033</c:v>
                </c:pt>
                <c:pt idx="330">
                  <c:v>41036</c:v>
                </c:pt>
                <c:pt idx="331">
                  <c:v>41037</c:v>
                </c:pt>
                <c:pt idx="332">
                  <c:v>41038</c:v>
                </c:pt>
                <c:pt idx="333">
                  <c:v>41039</c:v>
                </c:pt>
                <c:pt idx="334">
                  <c:v>41040</c:v>
                </c:pt>
                <c:pt idx="335">
                  <c:v>41043</c:v>
                </c:pt>
                <c:pt idx="336">
                  <c:v>41044</c:v>
                </c:pt>
                <c:pt idx="337">
                  <c:v>41045</c:v>
                </c:pt>
                <c:pt idx="338">
                  <c:v>41046</c:v>
                </c:pt>
                <c:pt idx="339">
                  <c:v>41047</c:v>
                </c:pt>
                <c:pt idx="340">
                  <c:v>41050</c:v>
                </c:pt>
                <c:pt idx="341">
                  <c:v>41051</c:v>
                </c:pt>
                <c:pt idx="342">
                  <c:v>41052</c:v>
                </c:pt>
                <c:pt idx="343">
                  <c:v>41053</c:v>
                </c:pt>
                <c:pt idx="344">
                  <c:v>41054</c:v>
                </c:pt>
                <c:pt idx="345">
                  <c:v>41058</c:v>
                </c:pt>
                <c:pt idx="346">
                  <c:v>41059</c:v>
                </c:pt>
                <c:pt idx="347">
                  <c:v>41060</c:v>
                </c:pt>
                <c:pt idx="348">
                  <c:v>41061</c:v>
                </c:pt>
                <c:pt idx="349">
                  <c:v>41064</c:v>
                </c:pt>
                <c:pt idx="350">
                  <c:v>41065</c:v>
                </c:pt>
                <c:pt idx="351">
                  <c:v>41066</c:v>
                </c:pt>
                <c:pt idx="352">
                  <c:v>41067</c:v>
                </c:pt>
                <c:pt idx="353">
                  <c:v>41068</c:v>
                </c:pt>
                <c:pt idx="354">
                  <c:v>41071</c:v>
                </c:pt>
                <c:pt idx="355">
                  <c:v>41072</c:v>
                </c:pt>
                <c:pt idx="356">
                  <c:v>41073</c:v>
                </c:pt>
                <c:pt idx="357">
                  <c:v>41074</c:v>
                </c:pt>
                <c:pt idx="358">
                  <c:v>41075</c:v>
                </c:pt>
                <c:pt idx="359">
                  <c:v>41078</c:v>
                </c:pt>
                <c:pt idx="360">
                  <c:v>41079</c:v>
                </c:pt>
                <c:pt idx="361">
                  <c:v>41080</c:v>
                </c:pt>
                <c:pt idx="362">
                  <c:v>41081</c:v>
                </c:pt>
                <c:pt idx="363">
                  <c:v>41082</c:v>
                </c:pt>
                <c:pt idx="364">
                  <c:v>41085</c:v>
                </c:pt>
                <c:pt idx="365">
                  <c:v>41086</c:v>
                </c:pt>
                <c:pt idx="366">
                  <c:v>41087</c:v>
                </c:pt>
                <c:pt idx="367">
                  <c:v>41088</c:v>
                </c:pt>
                <c:pt idx="368">
                  <c:v>41089</c:v>
                </c:pt>
                <c:pt idx="369">
                  <c:v>41092</c:v>
                </c:pt>
                <c:pt idx="370">
                  <c:v>41093</c:v>
                </c:pt>
                <c:pt idx="371">
                  <c:v>41095</c:v>
                </c:pt>
                <c:pt idx="372">
                  <c:v>41096</c:v>
                </c:pt>
                <c:pt idx="373">
                  <c:v>41099</c:v>
                </c:pt>
                <c:pt idx="374">
                  <c:v>41100</c:v>
                </c:pt>
                <c:pt idx="375">
                  <c:v>41101</c:v>
                </c:pt>
                <c:pt idx="376">
                  <c:v>41102</c:v>
                </c:pt>
                <c:pt idx="377">
                  <c:v>41103</c:v>
                </c:pt>
                <c:pt idx="378">
                  <c:v>41106</c:v>
                </c:pt>
                <c:pt idx="379">
                  <c:v>41107</c:v>
                </c:pt>
                <c:pt idx="380">
                  <c:v>41108</c:v>
                </c:pt>
                <c:pt idx="381">
                  <c:v>41109</c:v>
                </c:pt>
                <c:pt idx="382">
                  <c:v>41110</c:v>
                </c:pt>
                <c:pt idx="383">
                  <c:v>41113</c:v>
                </c:pt>
                <c:pt idx="384">
                  <c:v>41114</c:v>
                </c:pt>
                <c:pt idx="385">
                  <c:v>41115</c:v>
                </c:pt>
                <c:pt idx="386">
                  <c:v>41116</c:v>
                </c:pt>
                <c:pt idx="387">
                  <c:v>41117</c:v>
                </c:pt>
                <c:pt idx="388">
                  <c:v>41120</c:v>
                </c:pt>
                <c:pt idx="389">
                  <c:v>41121</c:v>
                </c:pt>
                <c:pt idx="390">
                  <c:v>41123</c:v>
                </c:pt>
                <c:pt idx="391">
                  <c:v>41124</c:v>
                </c:pt>
                <c:pt idx="392">
                  <c:v>41127</c:v>
                </c:pt>
                <c:pt idx="393">
                  <c:v>41128</c:v>
                </c:pt>
                <c:pt idx="394">
                  <c:v>41129</c:v>
                </c:pt>
                <c:pt idx="395">
                  <c:v>41130</c:v>
                </c:pt>
                <c:pt idx="396">
                  <c:v>41131</c:v>
                </c:pt>
                <c:pt idx="397">
                  <c:v>41134</c:v>
                </c:pt>
                <c:pt idx="398">
                  <c:v>41135</c:v>
                </c:pt>
                <c:pt idx="399">
                  <c:v>41136</c:v>
                </c:pt>
                <c:pt idx="400">
                  <c:v>41137</c:v>
                </c:pt>
                <c:pt idx="401">
                  <c:v>41138</c:v>
                </c:pt>
                <c:pt idx="402">
                  <c:v>41141</c:v>
                </c:pt>
                <c:pt idx="403">
                  <c:v>41142</c:v>
                </c:pt>
                <c:pt idx="404">
                  <c:v>41143</c:v>
                </c:pt>
                <c:pt idx="405">
                  <c:v>41144</c:v>
                </c:pt>
                <c:pt idx="406">
                  <c:v>41145</c:v>
                </c:pt>
                <c:pt idx="407">
                  <c:v>41148</c:v>
                </c:pt>
                <c:pt idx="408">
                  <c:v>41149</c:v>
                </c:pt>
                <c:pt idx="409">
                  <c:v>41150</c:v>
                </c:pt>
                <c:pt idx="410">
                  <c:v>41151</c:v>
                </c:pt>
                <c:pt idx="411">
                  <c:v>41152</c:v>
                </c:pt>
                <c:pt idx="412">
                  <c:v>41156</c:v>
                </c:pt>
                <c:pt idx="413">
                  <c:v>41157</c:v>
                </c:pt>
                <c:pt idx="414">
                  <c:v>41158</c:v>
                </c:pt>
                <c:pt idx="415">
                  <c:v>41159</c:v>
                </c:pt>
                <c:pt idx="416">
                  <c:v>41162</c:v>
                </c:pt>
                <c:pt idx="417">
                  <c:v>41163</c:v>
                </c:pt>
                <c:pt idx="418">
                  <c:v>41164</c:v>
                </c:pt>
                <c:pt idx="419">
                  <c:v>41165</c:v>
                </c:pt>
                <c:pt idx="420">
                  <c:v>41168</c:v>
                </c:pt>
                <c:pt idx="421">
                  <c:v>41169</c:v>
                </c:pt>
                <c:pt idx="422">
                  <c:v>41170</c:v>
                </c:pt>
                <c:pt idx="423">
                  <c:v>41171</c:v>
                </c:pt>
                <c:pt idx="424">
                  <c:v>41172</c:v>
                </c:pt>
                <c:pt idx="425">
                  <c:v>41173</c:v>
                </c:pt>
                <c:pt idx="426">
                  <c:v>41176</c:v>
                </c:pt>
                <c:pt idx="427">
                  <c:v>41177</c:v>
                </c:pt>
                <c:pt idx="428">
                  <c:v>41178</c:v>
                </c:pt>
                <c:pt idx="429">
                  <c:v>41179</c:v>
                </c:pt>
                <c:pt idx="430">
                  <c:v>41183</c:v>
                </c:pt>
                <c:pt idx="431">
                  <c:v>41184</c:v>
                </c:pt>
                <c:pt idx="432">
                  <c:v>41185</c:v>
                </c:pt>
                <c:pt idx="433">
                  <c:v>41186</c:v>
                </c:pt>
                <c:pt idx="434">
                  <c:v>41187</c:v>
                </c:pt>
                <c:pt idx="435">
                  <c:v>41190</c:v>
                </c:pt>
                <c:pt idx="436">
                  <c:v>41191</c:v>
                </c:pt>
                <c:pt idx="437">
                  <c:v>41192</c:v>
                </c:pt>
                <c:pt idx="438">
                  <c:v>41193</c:v>
                </c:pt>
                <c:pt idx="439">
                  <c:v>41194</c:v>
                </c:pt>
                <c:pt idx="440">
                  <c:v>41197</c:v>
                </c:pt>
                <c:pt idx="441">
                  <c:v>41198</c:v>
                </c:pt>
                <c:pt idx="442">
                  <c:v>41199</c:v>
                </c:pt>
                <c:pt idx="443">
                  <c:v>41200</c:v>
                </c:pt>
                <c:pt idx="444">
                  <c:v>41201</c:v>
                </c:pt>
                <c:pt idx="445">
                  <c:v>41204</c:v>
                </c:pt>
                <c:pt idx="446">
                  <c:v>41205</c:v>
                </c:pt>
                <c:pt idx="447">
                  <c:v>41206</c:v>
                </c:pt>
                <c:pt idx="448">
                  <c:v>41207</c:v>
                </c:pt>
                <c:pt idx="449">
                  <c:v>41208</c:v>
                </c:pt>
                <c:pt idx="450">
                  <c:v>41212</c:v>
                </c:pt>
                <c:pt idx="451">
                  <c:v>41213</c:v>
                </c:pt>
                <c:pt idx="452">
                  <c:v>41214</c:v>
                </c:pt>
                <c:pt idx="453">
                  <c:v>41215</c:v>
                </c:pt>
                <c:pt idx="454">
                  <c:v>41218</c:v>
                </c:pt>
                <c:pt idx="455">
                  <c:v>41219</c:v>
                </c:pt>
                <c:pt idx="456">
                  <c:v>41220</c:v>
                </c:pt>
                <c:pt idx="457">
                  <c:v>41221</c:v>
                </c:pt>
                <c:pt idx="458">
                  <c:v>41222</c:v>
                </c:pt>
                <c:pt idx="459">
                  <c:v>41225</c:v>
                </c:pt>
                <c:pt idx="460">
                  <c:v>41226</c:v>
                </c:pt>
                <c:pt idx="461">
                  <c:v>41227</c:v>
                </c:pt>
                <c:pt idx="462">
                  <c:v>41228</c:v>
                </c:pt>
                <c:pt idx="463">
                  <c:v>41229</c:v>
                </c:pt>
                <c:pt idx="464">
                  <c:v>41232</c:v>
                </c:pt>
                <c:pt idx="465">
                  <c:v>41233</c:v>
                </c:pt>
                <c:pt idx="466">
                  <c:v>41234</c:v>
                </c:pt>
                <c:pt idx="467">
                  <c:v>41236</c:v>
                </c:pt>
                <c:pt idx="468">
                  <c:v>41239</c:v>
                </c:pt>
                <c:pt idx="469">
                  <c:v>41240</c:v>
                </c:pt>
                <c:pt idx="470">
                  <c:v>41241</c:v>
                </c:pt>
                <c:pt idx="471">
                  <c:v>41242</c:v>
                </c:pt>
                <c:pt idx="472">
                  <c:v>41243</c:v>
                </c:pt>
                <c:pt idx="473">
                  <c:v>41246</c:v>
                </c:pt>
                <c:pt idx="474">
                  <c:v>41247</c:v>
                </c:pt>
                <c:pt idx="475">
                  <c:v>41248</c:v>
                </c:pt>
                <c:pt idx="476">
                  <c:v>41249</c:v>
                </c:pt>
                <c:pt idx="477">
                  <c:v>41250</c:v>
                </c:pt>
                <c:pt idx="478">
                  <c:v>41253</c:v>
                </c:pt>
                <c:pt idx="479">
                  <c:v>41254</c:v>
                </c:pt>
                <c:pt idx="480">
                  <c:v>41255</c:v>
                </c:pt>
                <c:pt idx="481">
                  <c:v>41256</c:v>
                </c:pt>
                <c:pt idx="482">
                  <c:v>41257</c:v>
                </c:pt>
                <c:pt idx="483">
                  <c:v>41260</c:v>
                </c:pt>
                <c:pt idx="484">
                  <c:v>41261</c:v>
                </c:pt>
                <c:pt idx="485">
                  <c:v>41262</c:v>
                </c:pt>
                <c:pt idx="486">
                  <c:v>41263</c:v>
                </c:pt>
                <c:pt idx="487">
                  <c:v>41264</c:v>
                </c:pt>
                <c:pt idx="488">
                  <c:v>41267</c:v>
                </c:pt>
                <c:pt idx="489">
                  <c:v>41269</c:v>
                </c:pt>
                <c:pt idx="490">
                  <c:v>41270</c:v>
                </c:pt>
                <c:pt idx="491">
                  <c:v>41271</c:v>
                </c:pt>
                <c:pt idx="492">
                  <c:v>41274</c:v>
                </c:pt>
                <c:pt idx="493">
                  <c:v>41276</c:v>
                </c:pt>
                <c:pt idx="494">
                  <c:v>41277</c:v>
                </c:pt>
                <c:pt idx="495">
                  <c:v>41278</c:v>
                </c:pt>
                <c:pt idx="496">
                  <c:v>41281</c:v>
                </c:pt>
                <c:pt idx="497">
                  <c:v>41282</c:v>
                </c:pt>
                <c:pt idx="498">
                  <c:v>41283</c:v>
                </c:pt>
                <c:pt idx="499">
                  <c:v>41284</c:v>
                </c:pt>
                <c:pt idx="500">
                  <c:v>41285</c:v>
                </c:pt>
                <c:pt idx="501">
                  <c:v>41288</c:v>
                </c:pt>
                <c:pt idx="502">
                  <c:v>41289</c:v>
                </c:pt>
                <c:pt idx="503">
                  <c:v>41290</c:v>
                </c:pt>
                <c:pt idx="504">
                  <c:v>41291</c:v>
                </c:pt>
                <c:pt idx="505">
                  <c:v>41292</c:v>
                </c:pt>
                <c:pt idx="506">
                  <c:v>41296</c:v>
                </c:pt>
                <c:pt idx="507">
                  <c:v>41297</c:v>
                </c:pt>
                <c:pt idx="508">
                  <c:v>41298</c:v>
                </c:pt>
                <c:pt idx="509">
                  <c:v>41299</c:v>
                </c:pt>
                <c:pt idx="510">
                  <c:v>41302</c:v>
                </c:pt>
                <c:pt idx="511">
                  <c:v>41303</c:v>
                </c:pt>
                <c:pt idx="512">
                  <c:v>41304</c:v>
                </c:pt>
                <c:pt idx="513">
                  <c:v>41305</c:v>
                </c:pt>
                <c:pt idx="514">
                  <c:v>41306</c:v>
                </c:pt>
                <c:pt idx="515">
                  <c:v>41309</c:v>
                </c:pt>
                <c:pt idx="516">
                  <c:v>41310</c:v>
                </c:pt>
                <c:pt idx="517">
                  <c:v>41311</c:v>
                </c:pt>
                <c:pt idx="518">
                  <c:v>41312</c:v>
                </c:pt>
                <c:pt idx="519">
                  <c:v>41313</c:v>
                </c:pt>
                <c:pt idx="520">
                  <c:v>41316</c:v>
                </c:pt>
                <c:pt idx="521">
                  <c:v>41317</c:v>
                </c:pt>
                <c:pt idx="522">
                  <c:v>41318</c:v>
                </c:pt>
                <c:pt idx="523">
                  <c:v>41319</c:v>
                </c:pt>
                <c:pt idx="524">
                  <c:v>41320</c:v>
                </c:pt>
                <c:pt idx="525">
                  <c:v>41324</c:v>
                </c:pt>
                <c:pt idx="526">
                  <c:v>41325</c:v>
                </c:pt>
                <c:pt idx="527">
                  <c:v>41326</c:v>
                </c:pt>
                <c:pt idx="528">
                  <c:v>41327</c:v>
                </c:pt>
                <c:pt idx="529">
                  <c:v>41330</c:v>
                </c:pt>
                <c:pt idx="530">
                  <c:v>41331</c:v>
                </c:pt>
                <c:pt idx="531">
                  <c:v>41332</c:v>
                </c:pt>
                <c:pt idx="532">
                  <c:v>41333</c:v>
                </c:pt>
                <c:pt idx="533">
                  <c:v>41334</c:v>
                </c:pt>
                <c:pt idx="534">
                  <c:v>41337</c:v>
                </c:pt>
                <c:pt idx="535">
                  <c:v>41338</c:v>
                </c:pt>
                <c:pt idx="536">
                  <c:v>41339</c:v>
                </c:pt>
                <c:pt idx="537">
                  <c:v>41340</c:v>
                </c:pt>
                <c:pt idx="538">
                  <c:v>41341</c:v>
                </c:pt>
                <c:pt idx="539">
                  <c:v>41344</c:v>
                </c:pt>
                <c:pt idx="540">
                  <c:v>41345</c:v>
                </c:pt>
                <c:pt idx="541">
                  <c:v>41346</c:v>
                </c:pt>
                <c:pt idx="542">
                  <c:v>41347</c:v>
                </c:pt>
                <c:pt idx="543">
                  <c:v>41348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41358</c:v>
                </c:pt>
                <c:pt idx="550">
                  <c:v>41359</c:v>
                </c:pt>
                <c:pt idx="551">
                  <c:v>41360</c:v>
                </c:pt>
                <c:pt idx="552">
                  <c:v>41361</c:v>
                </c:pt>
                <c:pt idx="553">
                  <c:v>41365</c:v>
                </c:pt>
                <c:pt idx="554">
                  <c:v>41366</c:v>
                </c:pt>
                <c:pt idx="555">
                  <c:v>41367</c:v>
                </c:pt>
                <c:pt idx="556">
                  <c:v>41368</c:v>
                </c:pt>
                <c:pt idx="557">
                  <c:v>41369</c:v>
                </c:pt>
                <c:pt idx="558">
                  <c:v>41372</c:v>
                </c:pt>
                <c:pt idx="559">
                  <c:v>41373</c:v>
                </c:pt>
                <c:pt idx="560">
                  <c:v>41374</c:v>
                </c:pt>
                <c:pt idx="561">
                  <c:v>41375</c:v>
                </c:pt>
                <c:pt idx="562">
                  <c:v>41376</c:v>
                </c:pt>
                <c:pt idx="563">
                  <c:v>41379</c:v>
                </c:pt>
                <c:pt idx="564">
                  <c:v>41380</c:v>
                </c:pt>
                <c:pt idx="565">
                  <c:v>41381</c:v>
                </c:pt>
                <c:pt idx="566">
                  <c:v>41382</c:v>
                </c:pt>
                <c:pt idx="567">
                  <c:v>41383</c:v>
                </c:pt>
                <c:pt idx="568">
                  <c:v>41386</c:v>
                </c:pt>
                <c:pt idx="569">
                  <c:v>41387</c:v>
                </c:pt>
                <c:pt idx="570">
                  <c:v>41388</c:v>
                </c:pt>
                <c:pt idx="571">
                  <c:v>41389</c:v>
                </c:pt>
                <c:pt idx="572">
                  <c:v>41390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41400</c:v>
                </c:pt>
                <c:pt idx="579">
                  <c:v>41401</c:v>
                </c:pt>
                <c:pt idx="580">
                  <c:v>41402</c:v>
                </c:pt>
                <c:pt idx="581">
                  <c:v>41403</c:v>
                </c:pt>
                <c:pt idx="582">
                  <c:v>41404</c:v>
                </c:pt>
                <c:pt idx="583">
                  <c:v>41407</c:v>
                </c:pt>
                <c:pt idx="584">
                  <c:v>41408</c:v>
                </c:pt>
                <c:pt idx="585">
                  <c:v>41409</c:v>
                </c:pt>
                <c:pt idx="586">
                  <c:v>41410</c:v>
                </c:pt>
                <c:pt idx="587">
                  <c:v>41411</c:v>
                </c:pt>
                <c:pt idx="588">
                  <c:v>41414</c:v>
                </c:pt>
                <c:pt idx="589">
                  <c:v>41415</c:v>
                </c:pt>
                <c:pt idx="590">
                  <c:v>41416</c:v>
                </c:pt>
                <c:pt idx="591">
                  <c:v>41417</c:v>
                </c:pt>
                <c:pt idx="592">
                  <c:v>41418</c:v>
                </c:pt>
                <c:pt idx="593">
                  <c:v>41422</c:v>
                </c:pt>
                <c:pt idx="594">
                  <c:v>41423</c:v>
                </c:pt>
                <c:pt idx="595">
                  <c:v>41424</c:v>
                </c:pt>
                <c:pt idx="596">
                  <c:v>41425</c:v>
                </c:pt>
                <c:pt idx="597">
                  <c:v>41428</c:v>
                </c:pt>
                <c:pt idx="598">
                  <c:v>41429</c:v>
                </c:pt>
                <c:pt idx="599">
                  <c:v>41430</c:v>
                </c:pt>
                <c:pt idx="600">
                  <c:v>41431</c:v>
                </c:pt>
                <c:pt idx="601">
                  <c:v>41432</c:v>
                </c:pt>
                <c:pt idx="602">
                  <c:v>41435</c:v>
                </c:pt>
                <c:pt idx="603">
                  <c:v>41436</c:v>
                </c:pt>
                <c:pt idx="604">
                  <c:v>41437</c:v>
                </c:pt>
                <c:pt idx="605">
                  <c:v>41438</c:v>
                </c:pt>
                <c:pt idx="606">
                  <c:v>41439</c:v>
                </c:pt>
                <c:pt idx="607">
                  <c:v>41442</c:v>
                </c:pt>
                <c:pt idx="608">
                  <c:v>41443</c:v>
                </c:pt>
                <c:pt idx="609">
                  <c:v>41444</c:v>
                </c:pt>
                <c:pt idx="610">
                  <c:v>41445</c:v>
                </c:pt>
                <c:pt idx="611">
                  <c:v>41446</c:v>
                </c:pt>
                <c:pt idx="612">
                  <c:v>41449</c:v>
                </c:pt>
                <c:pt idx="613">
                  <c:v>41450</c:v>
                </c:pt>
                <c:pt idx="614">
                  <c:v>41451</c:v>
                </c:pt>
                <c:pt idx="615">
                  <c:v>41452</c:v>
                </c:pt>
                <c:pt idx="616">
                  <c:v>41453</c:v>
                </c:pt>
                <c:pt idx="617">
                  <c:v>41456</c:v>
                </c:pt>
                <c:pt idx="618">
                  <c:v>41457</c:v>
                </c:pt>
                <c:pt idx="619">
                  <c:v>41458</c:v>
                </c:pt>
                <c:pt idx="620">
                  <c:v>41460</c:v>
                </c:pt>
                <c:pt idx="621">
                  <c:v>41463</c:v>
                </c:pt>
                <c:pt idx="622">
                  <c:v>41464</c:v>
                </c:pt>
                <c:pt idx="623">
                  <c:v>41465</c:v>
                </c:pt>
                <c:pt idx="624">
                  <c:v>41466</c:v>
                </c:pt>
                <c:pt idx="625">
                  <c:v>41467</c:v>
                </c:pt>
                <c:pt idx="626">
                  <c:v>41470</c:v>
                </c:pt>
                <c:pt idx="627">
                  <c:v>41471</c:v>
                </c:pt>
                <c:pt idx="628">
                  <c:v>41472</c:v>
                </c:pt>
                <c:pt idx="629">
                  <c:v>41473</c:v>
                </c:pt>
                <c:pt idx="630">
                  <c:v>41474</c:v>
                </c:pt>
                <c:pt idx="631">
                  <c:v>41477</c:v>
                </c:pt>
                <c:pt idx="632">
                  <c:v>41478</c:v>
                </c:pt>
                <c:pt idx="633">
                  <c:v>41479</c:v>
                </c:pt>
                <c:pt idx="634">
                  <c:v>41480</c:v>
                </c:pt>
                <c:pt idx="635">
                  <c:v>41481</c:v>
                </c:pt>
                <c:pt idx="636">
                  <c:v>41484</c:v>
                </c:pt>
                <c:pt idx="637">
                  <c:v>41485</c:v>
                </c:pt>
                <c:pt idx="638">
                  <c:v>41486</c:v>
                </c:pt>
                <c:pt idx="639">
                  <c:v>41487</c:v>
                </c:pt>
                <c:pt idx="640">
                  <c:v>41488</c:v>
                </c:pt>
                <c:pt idx="641">
                  <c:v>41491</c:v>
                </c:pt>
                <c:pt idx="642">
                  <c:v>41492</c:v>
                </c:pt>
                <c:pt idx="643">
                  <c:v>41493</c:v>
                </c:pt>
                <c:pt idx="644">
                  <c:v>41494</c:v>
                </c:pt>
                <c:pt idx="645">
                  <c:v>41495</c:v>
                </c:pt>
                <c:pt idx="646">
                  <c:v>41498</c:v>
                </c:pt>
                <c:pt idx="647">
                  <c:v>41499</c:v>
                </c:pt>
                <c:pt idx="648">
                  <c:v>41500</c:v>
                </c:pt>
                <c:pt idx="649">
                  <c:v>41501</c:v>
                </c:pt>
                <c:pt idx="650">
                  <c:v>41502</c:v>
                </c:pt>
                <c:pt idx="651">
                  <c:v>41505</c:v>
                </c:pt>
                <c:pt idx="652">
                  <c:v>41506</c:v>
                </c:pt>
                <c:pt idx="653">
                  <c:v>41507</c:v>
                </c:pt>
                <c:pt idx="654">
                  <c:v>41508</c:v>
                </c:pt>
                <c:pt idx="655">
                  <c:v>41509</c:v>
                </c:pt>
                <c:pt idx="656">
                  <c:v>41512</c:v>
                </c:pt>
                <c:pt idx="657">
                  <c:v>41513</c:v>
                </c:pt>
                <c:pt idx="658">
                  <c:v>41514</c:v>
                </c:pt>
                <c:pt idx="659">
                  <c:v>41515</c:v>
                </c:pt>
                <c:pt idx="660">
                  <c:v>41516</c:v>
                </c:pt>
                <c:pt idx="661">
                  <c:v>41520</c:v>
                </c:pt>
                <c:pt idx="662">
                  <c:v>41521</c:v>
                </c:pt>
                <c:pt idx="663">
                  <c:v>41522</c:v>
                </c:pt>
                <c:pt idx="664">
                  <c:v>41523</c:v>
                </c:pt>
                <c:pt idx="665">
                  <c:v>41526</c:v>
                </c:pt>
                <c:pt idx="666">
                  <c:v>41527</c:v>
                </c:pt>
                <c:pt idx="667">
                  <c:v>41528</c:v>
                </c:pt>
                <c:pt idx="668">
                  <c:v>41529</c:v>
                </c:pt>
                <c:pt idx="669">
                  <c:v>41530</c:v>
                </c:pt>
                <c:pt idx="670">
                  <c:v>41533</c:v>
                </c:pt>
                <c:pt idx="671">
                  <c:v>41534</c:v>
                </c:pt>
                <c:pt idx="672">
                  <c:v>41535</c:v>
                </c:pt>
                <c:pt idx="673">
                  <c:v>41536</c:v>
                </c:pt>
                <c:pt idx="674">
                  <c:v>41537</c:v>
                </c:pt>
                <c:pt idx="675">
                  <c:v>41540</c:v>
                </c:pt>
                <c:pt idx="676">
                  <c:v>41541</c:v>
                </c:pt>
                <c:pt idx="677">
                  <c:v>41542</c:v>
                </c:pt>
                <c:pt idx="678">
                  <c:v>41543</c:v>
                </c:pt>
                <c:pt idx="679">
                  <c:v>41544</c:v>
                </c:pt>
                <c:pt idx="680">
                  <c:v>41547</c:v>
                </c:pt>
                <c:pt idx="681">
                  <c:v>41548</c:v>
                </c:pt>
                <c:pt idx="682">
                  <c:v>41549</c:v>
                </c:pt>
                <c:pt idx="683">
                  <c:v>41550</c:v>
                </c:pt>
                <c:pt idx="684">
                  <c:v>41551</c:v>
                </c:pt>
                <c:pt idx="685">
                  <c:v>41554</c:v>
                </c:pt>
                <c:pt idx="686">
                  <c:v>41555</c:v>
                </c:pt>
                <c:pt idx="687">
                  <c:v>41556</c:v>
                </c:pt>
                <c:pt idx="688">
                  <c:v>41557</c:v>
                </c:pt>
                <c:pt idx="689">
                  <c:v>41558</c:v>
                </c:pt>
                <c:pt idx="690">
                  <c:v>41561</c:v>
                </c:pt>
                <c:pt idx="691">
                  <c:v>41562</c:v>
                </c:pt>
                <c:pt idx="692">
                  <c:v>41563</c:v>
                </c:pt>
                <c:pt idx="693">
                  <c:v>41564</c:v>
                </c:pt>
                <c:pt idx="694">
                  <c:v>41565</c:v>
                </c:pt>
                <c:pt idx="695">
                  <c:v>41568</c:v>
                </c:pt>
                <c:pt idx="696">
                  <c:v>41569</c:v>
                </c:pt>
                <c:pt idx="697">
                  <c:v>41570</c:v>
                </c:pt>
                <c:pt idx="698">
                  <c:v>41571</c:v>
                </c:pt>
                <c:pt idx="699">
                  <c:v>41572</c:v>
                </c:pt>
                <c:pt idx="700">
                  <c:v>41575</c:v>
                </c:pt>
                <c:pt idx="701">
                  <c:v>41576</c:v>
                </c:pt>
                <c:pt idx="702">
                  <c:v>41577</c:v>
                </c:pt>
                <c:pt idx="703">
                  <c:v>41578</c:v>
                </c:pt>
                <c:pt idx="704">
                  <c:v>41579</c:v>
                </c:pt>
                <c:pt idx="705">
                  <c:v>41582</c:v>
                </c:pt>
                <c:pt idx="706">
                  <c:v>41583</c:v>
                </c:pt>
                <c:pt idx="707">
                  <c:v>41584</c:v>
                </c:pt>
                <c:pt idx="708">
                  <c:v>41585</c:v>
                </c:pt>
                <c:pt idx="709">
                  <c:v>41586</c:v>
                </c:pt>
                <c:pt idx="710">
                  <c:v>41589</c:v>
                </c:pt>
                <c:pt idx="711">
                  <c:v>41590</c:v>
                </c:pt>
                <c:pt idx="712">
                  <c:v>41591</c:v>
                </c:pt>
                <c:pt idx="713">
                  <c:v>41592</c:v>
                </c:pt>
                <c:pt idx="714">
                  <c:v>41593</c:v>
                </c:pt>
                <c:pt idx="715">
                  <c:v>41596</c:v>
                </c:pt>
                <c:pt idx="716">
                  <c:v>41597</c:v>
                </c:pt>
                <c:pt idx="717">
                  <c:v>41598</c:v>
                </c:pt>
                <c:pt idx="718">
                  <c:v>41599</c:v>
                </c:pt>
                <c:pt idx="719">
                  <c:v>41600</c:v>
                </c:pt>
                <c:pt idx="720">
                  <c:v>41603</c:v>
                </c:pt>
                <c:pt idx="721">
                  <c:v>41604</c:v>
                </c:pt>
                <c:pt idx="722">
                  <c:v>41605</c:v>
                </c:pt>
                <c:pt idx="723">
                  <c:v>41607</c:v>
                </c:pt>
                <c:pt idx="724">
                  <c:v>41610</c:v>
                </c:pt>
                <c:pt idx="725">
                  <c:v>41611</c:v>
                </c:pt>
                <c:pt idx="726">
                  <c:v>41612</c:v>
                </c:pt>
                <c:pt idx="727">
                  <c:v>41613</c:v>
                </c:pt>
                <c:pt idx="728">
                  <c:v>41614</c:v>
                </c:pt>
                <c:pt idx="729">
                  <c:v>41617</c:v>
                </c:pt>
                <c:pt idx="730">
                  <c:v>41618</c:v>
                </c:pt>
                <c:pt idx="731">
                  <c:v>41619</c:v>
                </c:pt>
                <c:pt idx="732">
                  <c:v>41620</c:v>
                </c:pt>
                <c:pt idx="733">
                  <c:v>41621</c:v>
                </c:pt>
                <c:pt idx="734">
                  <c:v>41624</c:v>
                </c:pt>
                <c:pt idx="735">
                  <c:v>41625</c:v>
                </c:pt>
                <c:pt idx="736">
                  <c:v>41626</c:v>
                </c:pt>
                <c:pt idx="737">
                  <c:v>41627</c:v>
                </c:pt>
                <c:pt idx="738">
                  <c:v>41628</c:v>
                </c:pt>
                <c:pt idx="739">
                  <c:v>41631</c:v>
                </c:pt>
                <c:pt idx="740">
                  <c:v>41632</c:v>
                </c:pt>
                <c:pt idx="741">
                  <c:v>41634</c:v>
                </c:pt>
                <c:pt idx="742">
                  <c:v>41635</c:v>
                </c:pt>
                <c:pt idx="743">
                  <c:v>41638</c:v>
                </c:pt>
                <c:pt idx="744">
                  <c:v>41639</c:v>
                </c:pt>
                <c:pt idx="745">
                  <c:v>41641</c:v>
                </c:pt>
                <c:pt idx="746">
                  <c:v>41642</c:v>
                </c:pt>
                <c:pt idx="747">
                  <c:v>41645</c:v>
                </c:pt>
                <c:pt idx="748">
                  <c:v>41646</c:v>
                </c:pt>
                <c:pt idx="749">
                  <c:v>41647</c:v>
                </c:pt>
                <c:pt idx="750">
                  <c:v>41648</c:v>
                </c:pt>
                <c:pt idx="751">
                  <c:v>41649</c:v>
                </c:pt>
                <c:pt idx="752">
                  <c:v>41652</c:v>
                </c:pt>
                <c:pt idx="753">
                  <c:v>41653</c:v>
                </c:pt>
                <c:pt idx="754">
                  <c:v>41654</c:v>
                </c:pt>
                <c:pt idx="755">
                  <c:v>41655</c:v>
                </c:pt>
                <c:pt idx="756">
                  <c:v>41656</c:v>
                </c:pt>
                <c:pt idx="757">
                  <c:v>41660</c:v>
                </c:pt>
                <c:pt idx="758">
                  <c:v>41661</c:v>
                </c:pt>
                <c:pt idx="759">
                  <c:v>41662</c:v>
                </c:pt>
                <c:pt idx="760">
                  <c:v>41663</c:v>
                </c:pt>
                <c:pt idx="761">
                  <c:v>41666</c:v>
                </c:pt>
                <c:pt idx="762">
                  <c:v>41667</c:v>
                </c:pt>
                <c:pt idx="763">
                  <c:v>41668</c:v>
                </c:pt>
                <c:pt idx="764">
                  <c:v>41669</c:v>
                </c:pt>
                <c:pt idx="765">
                  <c:v>41670</c:v>
                </c:pt>
                <c:pt idx="766">
                  <c:v>41673</c:v>
                </c:pt>
                <c:pt idx="767">
                  <c:v>41674</c:v>
                </c:pt>
                <c:pt idx="768">
                  <c:v>41675</c:v>
                </c:pt>
                <c:pt idx="769">
                  <c:v>41676</c:v>
                </c:pt>
                <c:pt idx="770">
                  <c:v>41677</c:v>
                </c:pt>
                <c:pt idx="771">
                  <c:v>41680</c:v>
                </c:pt>
                <c:pt idx="772">
                  <c:v>41681</c:v>
                </c:pt>
                <c:pt idx="773">
                  <c:v>41682</c:v>
                </c:pt>
                <c:pt idx="774">
                  <c:v>41683</c:v>
                </c:pt>
                <c:pt idx="775">
                  <c:v>41684</c:v>
                </c:pt>
                <c:pt idx="776">
                  <c:v>41688</c:v>
                </c:pt>
                <c:pt idx="777">
                  <c:v>41689</c:v>
                </c:pt>
                <c:pt idx="778">
                  <c:v>41690</c:v>
                </c:pt>
                <c:pt idx="779">
                  <c:v>41691</c:v>
                </c:pt>
                <c:pt idx="780">
                  <c:v>41694</c:v>
                </c:pt>
                <c:pt idx="781">
                  <c:v>41695</c:v>
                </c:pt>
                <c:pt idx="782">
                  <c:v>41696</c:v>
                </c:pt>
                <c:pt idx="783">
                  <c:v>41697</c:v>
                </c:pt>
                <c:pt idx="784">
                  <c:v>41698</c:v>
                </c:pt>
                <c:pt idx="785">
                  <c:v>41701</c:v>
                </c:pt>
                <c:pt idx="786">
                  <c:v>41702</c:v>
                </c:pt>
                <c:pt idx="787">
                  <c:v>41703</c:v>
                </c:pt>
                <c:pt idx="788">
                  <c:v>41704</c:v>
                </c:pt>
                <c:pt idx="789">
                  <c:v>41705</c:v>
                </c:pt>
                <c:pt idx="790">
                  <c:v>41708</c:v>
                </c:pt>
                <c:pt idx="791">
                  <c:v>41709</c:v>
                </c:pt>
                <c:pt idx="792">
                  <c:v>41710</c:v>
                </c:pt>
                <c:pt idx="793">
                  <c:v>41711</c:v>
                </c:pt>
                <c:pt idx="794">
                  <c:v>41712</c:v>
                </c:pt>
                <c:pt idx="795">
                  <c:v>41715</c:v>
                </c:pt>
                <c:pt idx="796">
                  <c:v>41716</c:v>
                </c:pt>
                <c:pt idx="797">
                  <c:v>41717</c:v>
                </c:pt>
                <c:pt idx="798">
                  <c:v>41718</c:v>
                </c:pt>
                <c:pt idx="799">
                  <c:v>41719</c:v>
                </c:pt>
                <c:pt idx="800">
                  <c:v>41722</c:v>
                </c:pt>
                <c:pt idx="801">
                  <c:v>41723</c:v>
                </c:pt>
                <c:pt idx="802">
                  <c:v>41724</c:v>
                </c:pt>
                <c:pt idx="803">
                  <c:v>41725</c:v>
                </c:pt>
                <c:pt idx="804">
                  <c:v>41726</c:v>
                </c:pt>
                <c:pt idx="805">
                  <c:v>41729</c:v>
                </c:pt>
                <c:pt idx="806">
                  <c:v>41730</c:v>
                </c:pt>
                <c:pt idx="807">
                  <c:v>41731</c:v>
                </c:pt>
                <c:pt idx="808">
                  <c:v>41732</c:v>
                </c:pt>
                <c:pt idx="809">
                  <c:v>41733</c:v>
                </c:pt>
                <c:pt idx="810">
                  <c:v>41736</c:v>
                </c:pt>
                <c:pt idx="811">
                  <c:v>41737</c:v>
                </c:pt>
                <c:pt idx="812">
                  <c:v>41738</c:v>
                </c:pt>
                <c:pt idx="813">
                  <c:v>41739</c:v>
                </c:pt>
                <c:pt idx="814">
                  <c:v>41740</c:v>
                </c:pt>
                <c:pt idx="815">
                  <c:v>41743</c:v>
                </c:pt>
                <c:pt idx="816">
                  <c:v>41744</c:v>
                </c:pt>
                <c:pt idx="817">
                  <c:v>41745</c:v>
                </c:pt>
                <c:pt idx="818">
                  <c:v>41746</c:v>
                </c:pt>
                <c:pt idx="819">
                  <c:v>41750</c:v>
                </c:pt>
                <c:pt idx="820">
                  <c:v>41751</c:v>
                </c:pt>
                <c:pt idx="821">
                  <c:v>41752</c:v>
                </c:pt>
                <c:pt idx="822">
                  <c:v>41753</c:v>
                </c:pt>
                <c:pt idx="823">
                  <c:v>41754</c:v>
                </c:pt>
                <c:pt idx="824">
                  <c:v>41757</c:v>
                </c:pt>
                <c:pt idx="825">
                  <c:v>41758</c:v>
                </c:pt>
                <c:pt idx="826">
                  <c:v>41759</c:v>
                </c:pt>
                <c:pt idx="827">
                  <c:v>41760</c:v>
                </c:pt>
                <c:pt idx="828">
                  <c:v>41761</c:v>
                </c:pt>
                <c:pt idx="829">
                  <c:v>41764</c:v>
                </c:pt>
                <c:pt idx="830">
                  <c:v>41765</c:v>
                </c:pt>
                <c:pt idx="831">
                  <c:v>41766</c:v>
                </c:pt>
                <c:pt idx="832">
                  <c:v>41767</c:v>
                </c:pt>
                <c:pt idx="833">
                  <c:v>41768</c:v>
                </c:pt>
                <c:pt idx="834">
                  <c:v>41771</c:v>
                </c:pt>
                <c:pt idx="835">
                  <c:v>41772</c:v>
                </c:pt>
                <c:pt idx="836">
                  <c:v>41773</c:v>
                </c:pt>
                <c:pt idx="837">
                  <c:v>41774</c:v>
                </c:pt>
                <c:pt idx="838">
                  <c:v>41775</c:v>
                </c:pt>
                <c:pt idx="839">
                  <c:v>41778</c:v>
                </c:pt>
                <c:pt idx="840">
                  <c:v>41779</c:v>
                </c:pt>
                <c:pt idx="841">
                  <c:v>41780</c:v>
                </c:pt>
                <c:pt idx="842">
                  <c:v>41781</c:v>
                </c:pt>
                <c:pt idx="843">
                  <c:v>41782</c:v>
                </c:pt>
                <c:pt idx="844">
                  <c:v>41786</c:v>
                </c:pt>
                <c:pt idx="845">
                  <c:v>41787</c:v>
                </c:pt>
                <c:pt idx="846">
                  <c:v>41788</c:v>
                </c:pt>
                <c:pt idx="847">
                  <c:v>41789</c:v>
                </c:pt>
                <c:pt idx="848">
                  <c:v>41792</c:v>
                </c:pt>
                <c:pt idx="849">
                  <c:v>41793</c:v>
                </c:pt>
                <c:pt idx="850">
                  <c:v>41794</c:v>
                </c:pt>
                <c:pt idx="851">
                  <c:v>41795</c:v>
                </c:pt>
                <c:pt idx="852">
                  <c:v>41796</c:v>
                </c:pt>
                <c:pt idx="853">
                  <c:v>41799</c:v>
                </c:pt>
                <c:pt idx="854">
                  <c:v>41800</c:v>
                </c:pt>
                <c:pt idx="855">
                  <c:v>41801</c:v>
                </c:pt>
                <c:pt idx="856">
                  <c:v>41802</c:v>
                </c:pt>
                <c:pt idx="857">
                  <c:v>41803</c:v>
                </c:pt>
                <c:pt idx="858">
                  <c:v>41806</c:v>
                </c:pt>
                <c:pt idx="859">
                  <c:v>41807</c:v>
                </c:pt>
                <c:pt idx="860">
                  <c:v>41808</c:v>
                </c:pt>
                <c:pt idx="861">
                  <c:v>41809</c:v>
                </c:pt>
                <c:pt idx="862">
                  <c:v>41810</c:v>
                </c:pt>
                <c:pt idx="863">
                  <c:v>41813</c:v>
                </c:pt>
                <c:pt idx="864">
                  <c:v>41814</c:v>
                </c:pt>
                <c:pt idx="865">
                  <c:v>41815</c:v>
                </c:pt>
                <c:pt idx="866">
                  <c:v>41816</c:v>
                </c:pt>
                <c:pt idx="867">
                  <c:v>41817</c:v>
                </c:pt>
                <c:pt idx="868">
                  <c:v>41820</c:v>
                </c:pt>
                <c:pt idx="869">
                  <c:v>41821</c:v>
                </c:pt>
                <c:pt idx="870">
                  <c:v>41822</c:v>
                </c:pt>
                <c:pt idx="871">
                  <c:v>41823</c:v>
                </c:pt>
                <c:pt idx="872">
                  <c:v>41827</c:v>
                </c:pt>
                <c:pt idx="873">
                  <c:v>41828</c:v>
                </c:pt>
                <c:pt idx="874">
                  <c:v>41829</c:v>
                </c:pt>
                <c:pt idx="875">
                  <c:v>41830</c:v>
                </c:pt>
                <c:pt idx="876">
                  <c:v>41831</c:v>
                </c:pt>
                <c:pt idx="877">
                  <c:v>41834</c:v>
                </c:pt>
                <c:pt idx="878">
                  <c:v>41835</c:v>
                </c:pt>
                <c:pt idx="879">
                  <c:v>41836</c:v>
                </c:pt>
                <c:pt idx="880">
                  <c:v>41837</c:v>
                </c:pt>
                <c:pt idx="881">
                  <c:v>41838</c:v>
                </c:pt>
                <c:pt idx="882">
                  <c:v>41841</c:v>
                </c:pt>
                <c:pt idx="883">
                  <c:v>41842</c:v>
                </c:pt>
                <c:pt idx="884">
                  <c:v>41843</c:v>
                </c:pt>
                <c:pt idx="885">
                  <c:v>41844</c:v>
                </c:pt>
                <c:pt idx="886">
                  <c:v>41845</c:v>
                </c:pt>
                <c:pt idx="887">
                  <c:v>41848</c:v>
                </c:pt>
                <c:pt idx="888">
                  <c:v>41849</c:v>
                </c:pt>
                <c:pt idx="889">
                  <c:v>41850</c:v>
                </c:pt>
                <c:pt idx="890">
                  <c:v>41851</c:v>
                </c:pt>
                <c:pt idx="891">
                  <c:v>41852</c:v>
                </c:pt>
                <c:pt idx="892">
                  <c:v>41855</c:v>
                </c:pt>
                <c:pt idx="893">
                  <c:v>41856</c:v>
                </c:pt>
                <c:pt idx="894">
                  <c:v>41857</c:v>
                </c:pt>
                <c:pt idx="895">
                  <c:v>41858</c:v>
                </c:pt>
                <c:pt idx="896">
                  <c:v>41859</c:v>
                </c:pt>
                <c:pt idx="897">
                  <c:v>41862</c:v>
                </c:pt>
                <c:pt idx="898">
                  <c:v>41863</c:v>
                </c:pt>
                <c:pt idx="899">
                  <c:v>41864</c:v>
                </c:pt>
                <c:pt idx="900">
                  <c:v>41865</c:v>
                </c:pt>
                <c:pt idx="901">
                  <c:v>41866</c:v>
                </c:pt>
                <c:pt idx="902">
                  <c:v>41869</c:v>
                </c:pt>
                <c:pt idx="903">
                  <c:v>41870</c:v>
                </c:pt>
                <c:pt idx="904">
                  <c:v>41871</c:v>
                </c:pt>
                <c:pt idx="905">
                  <c:v>41872</c:v>
                </c:pt>
                <c:pt idx="906">
                  <c:v>41873</c:v>
                </c:pt>
                <c:pt idx="907">
                  <c:v>41876</c:v>
                </c:pt>
                <c:pt idx="908">
                  <c:v>41877</c:v>
                </c:pt>
                <c:pt idx="909">
                  <c:v>41878</c:v>
                </c:pt>
                <c:pt idx="910">
                  <c:v>41879</c:v>
                </c:pt>
                <c:pt idx="911">
                  <c:v>41880</c:v>
                </c:pt>
                <c:pt idx="912">
                  <c:v>41884</c:v>
                </c:pt>
                <c:pt idx="913">
                  <c:v>41885</c:v>
                </c:pt>
                <c:pt idx="914">
                  <c:v>41886</c:v>
                </c:pt>
                <c:pt idx="915">
                  <c:v>41887</c:v>
                </c:pt>
                <c:pt idx="916">
                  <c:v>41890</c:v>
                </c:pt>
                <c:pt idx="917">
                  <c:v>41891</c:v>
                </c:pt>
                <c:pt idx="918">
                  <c:v>41892</c:v>
                </c:pt>
                <c:pt idx="919">
                  <c:v>41893</c:v>
                </c:pt>
                <c:pt idx="920">
                  <c:v>41894</c:v>
                </c:pt>
                <c:pt idx="921">
                  <c:v>41897</c:v>
                </c:pt>
                <c:pt idx="922">
                  <c:v>41898</c:v>
                </c:pt>
                <c:pt idx="923">
                  <c:v>41899</c:v>
                </c:pt>
                <c:pt idx="924">
                  <c:v>41900</c:v>
                </c:pt>
                <c:pt idx="925">
                  <c:v>41901</c:v>
                </c:pt>
                <c:pt idx="926">
                  <c:v>41904</c:v>
                </c:pt>
                <c:pt idx="927">
                  <c:v>41905</c:v>
                </c:pt>
                <c:pt idx="928">
                  <c:v>41906</c:v>
                </c:pt>
                <c:pt idx="929">
                  <c:v>41907</c:v>
                </c:pt>
                <c:pt idx="930">
                  <c:v>41908</c:v>
                </c:pt>
                <c:pt idx="931">
                  <c:v>41911</c:v>
                </c:pt>
                <c:pt idx="932">
                  <c:v>41912</c:v>
                </c:pt>
                <c:pt idx="933">
                  <c:v>41913</c:v>
                </c:pt>
                <c:pt idx="934">
                  <c:v>41914</c:v>
                </c:pt>
                <c:pt idx="935">
                  <c:v>41915</c:v>
                </c:pt>
                <c:pt idx="936">
                  <c:v>41918</c:v>
                </c:pt>
                <c:pt idx="937">
                  <c:v>41919</c:v>
                </c:pt>
                <c:pt idx="938">
                  <c:v>41920</c:v>
                </c:pt>
                <c:pt idx="939">
                  <c:v>41921</c:v>
                </c:pt>
                <c:pt idx="940">
                  <c:v>41922</c:v>
                </c:pt>
                <c:pt idx="941">
                  <c:v>41925</c:v>
                </c:pt>
                <c:pt idx="942">
                  <c:v>41926</c:v>
                </c:pt>
                <c:pt idx="943">
                  <c:v>41927</c:v>
                </c:pt>
                <c:pt idx="944">
                  <c:v>41928</c:v>
                </c:pt>
                <c:pt idx="945">
                  <c:v>41929</c:v>
                </c:pt>
                <c:pt idx="946">
                  <c:v>41932</c:v>
                </c:pt>
                <c:pt idx="947">
                  <c:v>41933</c:v>
                </c:pt>
                <c:pt idx="948">
                  <c:v>41934</c:v>
                </c:pt>
                <c:pt idx="949">
                  <c:v>41935</c:v>
                </c:pt>
                <c:pt idx="950">
                  <c:v>41936</c:v>
                </c:pt>
                <c:pt idx="951">
                  <c:v>41939</c:v>
                </c:pt>
                <c:pt idx="952">
                  <c:v>41940</c:v>
                </c:pt>
                <c:pt idx="953">
                  <c:v>41941</c:v>
                </c:pt>
                <c:pt idx="954">
                  <c:v>41942</c:v>
                </c:pt>
                <c:pt idx="955">
                  <c:v>41943</c:v>
                </c:pt>
                <c:pt idx="956">
                  <c:v>41946</c:v>
                </c:pt>
                <c:pt idx="957">
                  <c:v>41947</c:v>
                </c:pt>
                <c:pt idx="958">
                  <c:v>41948</c:v>
                </c:pt>
                <c:pt idx="959">
                  <c:v>41949</c:v>
                </c:pt>
                <c:pt idx="960">
                  <c:v>41950</c:v>
                </c:pt>
                <c:pt idx="961">
                  <c:v>41953</c:v>
                </c:pt>
                <c:pt idx="962">
                  <c:v>41954</c:v>
                </c:pt>
                <c:pt idx="963">
                  <c:v>41955</c:v>
                </c:pt>
                <c:pt idx="964">
                  <c:v>41956</c:v>
                </c:pt>
                <c:pt idx="965">
                  <c:v>41957</c:v>
                </c:pt>
                <c:pt idx="966">
                  <c:v>41960</c:v>
                </c:pt>
                <c:pt idx="967">
                  <c:v>41961</c:v>
                </c:pt>
                <c:pt idx="968">
                  <c:v>41962</c:v>
                </c:pt>
                <c:pt idx="969">
                  <c:v>41963</c:v>
                </c:pt>
                <c:pt idx="970">
                  <c:v>41964</c:v>
                </c:pt>
                <c:pt idx="971">
                  <c:v>41967</c:v>
                </c:pt>
                <c:pt idx="972">
                  <c:v>41968</c:v>
                </c:pt>
                <c:pt idx="973">
                  <c:v>41969</c:v>
                </c:pt>
                <c:pt idx="974">
                  <c:v>41971</c:v>
                </c:pt>
                <c:pt idx="975">
                  <c:v>41974</c:v>
                </c:pt>
                <c:pt idx="976">
                  <c:v>41975</c:v>
                </c:pt>
                <c:pt idx="977">
                  <c:v>41976</c:v>
                </c:pt>
                <c:pt idx="978">
                  <c:v>41977</c:v>
                </c:pt>
                <c:pt idx="979">
                  <c:v>41978</c:v>
                </c:pt>
                <c:pt idx="980">
                  <c:v>41981</c:v>
                </c:pt>
                <c:pt idx="981">
                  <c:v>41982</c:v>
                </c:pt>
                <c:pt idx="982">
                  <c:v>41983</c:v>
                </c:pt>
                <c:pt idx="983">
                  <c:v>41984</c:v>
                </c:pt>
                <c:pt idx="984">
                  <c:v>41985</c:v>
                </c:pt>
                <c:pt idx="985">
                  <c:v>41988</c:v>
                </c:pt>
                <c:pt idx="986">
                  <c:v>41989</c:v>
                </c:pt>
                <c:pt idx="987">
                  <c:v>41990</c:v>
                </c:pt>
                <c:pt idx="988">
                  <c:v>41991</c:v>
                </c:pt>
                <c:pt idx="989">
                  <c:v>41992</c:v>
                </c:pt>
                <c:pt idx="990">
                  <c:v>41995</c:v>
                </c:pt>
                <c:pt idx="991">
                  <c:v>41996</c:v>
                </c:pt>
                <c:pt idx="992">
                  <c:v>41997</c:v>
                </c:pt>
                <c:pt idx="993">
                  <c:v>41999</c:v>
                </c:pt>
                <c:pt idx="994">
                  <c:v>42002</c:v>
                </c:pt>
                <c:pt idx="995">
                  <c:v>42003</c:v>
                </c:pt>
                <c:pt idx="996">
                  <c:v>42004</c:v>
                </c:pt>
                <c:pt idx="997">
                  <c:v>42006</c:v>
                </c:pt>
                <c:pt idx="998">
                  <c:v>42009</c:v>
                </c:pt>
                <c:pt idx="999">
                  <c:v>42010</c:v>
                </c:pt>
                <c:pt idx="1000">
                  <c:v>42011</c:v>
                </c:pt>
                <c:pt idx="1001">
                  <c:v>42012</c:v>
                </c:pt>
                <c:pt idx="1002">
                  <c:v>42013</c:v>
                </c:pt>
                <c:pt idx="1003">
                  <c:v>42016</c:v>
                </c:pt>
                <c:pt idx="1004">
                  <c:v>42017</c:v>
                </c:pt>
                <c:pt idx="1005">
                  <c:v>42018</c:v>
                </c:pt>
                <c:pt idx="1006">
                  <c:v>42019</c:v>
                </c:pt>
                <c:pt idx="1007">
                  <c:v>42020</c:v>
                </c:pt>
                <c:pt idx="1008">
                  <c:v>42024</c:v>
                </c:pt>
                <c:pt idx="1009">
                  <c:v>42025</c:v>
                </c:pt>
                <c:pt idx="1010">
                  <c:v>42026</c:v>
                </c:pt>
                <c:pt idx="1011">
                  <c:v>42027</c:v>
                </c:pt>
                <c:pt idx="1012">
                  <c:v>42030</c:v>
                </c:pt>
                <c:pt idx="1013">
                  <c:v>42031</c:v>
                </c:pt>
                <c:pt idx="1014">
                  <c:v>42032</c:v>
                </c:pt>
                <c:pt idx="1015">
                  <c:v>42033</c:v>
                </c:pt>
                <c:pt idx="1016">
                  <c:v>42034</c:v>
                </c:pt>
                <c:pt idx="1017">
                  <c:v>42037</c:v>
                </c:pt>
                <c:pt idx="1018">
                  <c:v>42038</c:v>
                </c:pt>
                <c:pt idx="1019">
                  <c:v>42039</c:v>
                </c:pt>
                <c:pt idx="1020">
                  <c:v>42040</c:v>
                </c:pt>
                <c:pt idx="1021">
                  <c:v>42041</c:v>
                </c:pt>
                <c:pt idx="1022">
                  <c:v>42044</c:v>
                </c:pt>
                <c:pt idx="1023">
                  <c:v>42045</c:v>
                </c:pt>
                <c:pt idx="1024">
                  <c:v>42046</c:v>
                </c:pt>
                <c:pt idx="1025">
                  <c:v>42047</c:v>
                </c:pt>
                <c:pt idx="1026">
                  <c:v>42048</c:v>
                </c:pt>
                <c:pt idx="1027">
                  <c:v>42052</c:v>
                </c:pt>
                <c:pt idx="1028">
                  <c:v>42053</c:v>
                </c:pt>
                <c:pt idx="1029">
                  <c:v>42054</c:v>
                </c:pt>
                <c:pt idx="1030">
                  <c:v>42055</c:v>
                </c:pt>
                <c:pt idx="1031">
                  <c:v>42058</c:v>
                </c:pt>
                <c:pt idx="1032">
                  <c:v>42059</c:v>
                </c:pt>
                <c:pt idx="1033">
                  <c:v>42060</c:v>
                </c:pt>
                <c:pt idx="1034">
                  <c:v>42061</c:v>
                </c:pt>
                <c:pt idx="1035">
                  <c:v>42062</c:v>
                </c:pt>
                <c:pt idx="1036">
                  <c:v>42065</c:v>
                </c:pt>
                <c:pt idx="1037">
                  <c:v>42066</c:v>
                </c:pt>
                <c:pt idx="1038">
                  <c:v>42067</c:v>
                </c:pt>
                <c:pt idx="1039">
                  <c:v>42068</c:v>
                </c:pt>
                <c:pt idx="1040">
                  <c:v>42069</c:v>
                </c:pt>
                <c:pt idx="1041">
                  <c:v>42072</c:v>
                </c:pt>
                <c:pt idx="1042">
                  <c:v>42073</c:v>
                </c:pt>
                <c:pt idx="1043">
                  <c:v>42074</c:v>
                </c:pt>
                <c:pt idx="1044">
                  <c:v>42075</c:v>
                </c:pt>
                <c:pt idx="1045">
                  <c:v>42076</c:v>
                </c:pt>
                <c:pt idx="1046">
                  <c:v>42079</c:v>
                </c:pt>
                <c:pt idx="1047">
                  <c:v>42080</c:v>
                </c:pt>
                <c:pt idx="1048">
                  <c:v>42081</c:v>
                </c:pt>
                <c:pt idx="1049">
                  <c:v>42082</c:v>
                </c:pt>
                <c:pt idx="1050">
                  <c:v>42083</c:v>
                </c:pt>
                <c:pt idx="1051">
                  <c:v>42086</c:v>
                </c:pt>
                <c:pt idx="1052">
                  <c:v>42087</c:v>
                </c:pt>
                <c:pt idx="1053">
                  <c:v>42088</c:v>
                </c:pt>
                <c:pt idx="1054">
                  <c:v>42089</c:v>
                </c:pt>
                <c:pt idx="1055">
                  <c:v>42090</c:v>
                </c:pt>
                <c:pt idx="1056">
                  <c:v>42093</c:v>
                </c:pt>
                <c:pt idx="1057">
                  <c:v>42094</c:v>
                </c:pt>
                <c:pt idx="1058">
                  <c:v>42095</c:v>
                </c:pt>
                <c:pt idx="1059">
                  <c:v>42096</c:v>
                </c:pt>
                <c:pt idx="1060">
                  <c:v>42100</c:v>
                </c:pt>
                <c:pt idx="1061">
                  <c:v>42101</c:v>
                </c:pt>
                <c:pt idx="1062">
                  <c:v>42102</c:v>
                </c:pt>
                <c:pt idx="1063">
                  <c:v>42103</c:v>
                </c:pt>
                <c:pt idx="1064">
                  <c:v>42104</c:v>
                </c:pt>
                <c:pt idx="1065">
                  <c:v>42107</c:v>
                </c:pt>
                <c:pt idx="1066">
                  <c:v>42108</c:v>
                </c:pt>
                <c:pt idx="1067">
                  <c:v>42109</c:v>
                </c:pt>
                <c:pt idx="1068">
                  <c:v>42110</c:v>
                </c:pt>
                <c:pt idx="1069">
                  <c:v>42111</c:v>
                </c:pt>
                <c:pt idx="1070">
                  <c:v>42114</c:v>
                </c:pt>
                <c:pt idx="1071">
                  <c:v>42115</c:v>
                </c:pt>
                <c:pt idx="1072">
                  <c:v>42116</c:v>
                </c:pt>
                <c:pt idx="1073">
                  <c:v>42117</c:v>
                </c:pt>
                <c:pt idx="1074">
                  <c:v>42118</c:v>
                </c:pt>
                <c:pt idx="1075">
                  <c:v>42121</c:v>
                </c:pt>
                <c:pt idx="1076">
                  <c:v>42122</c:v>
                </c:pt>
                <c:pt idx="1077">
                  <c:v>42123</c:v>
                </c:pt>
                <c:pt idx="1078">
                  <c:v>42124</c:v>
                </c:pt>
                <c:pt idx="1079">
                  <c:v>42125</c:v>
                </c:pt>
                <c:pt idx="1080">
                  <c:v>42128</c:v>
                </c:pt>
                <c:pt idx="1081">
                  <c:v>42129</c:v>
                </c:pt>
                <c:pt idx="1082">
                  <c:v>42130</c:v>
                </c:pt>
                <c:pt idx="1083">
                  <c:v>42131</c:v>
                </c:pt>
                <c:pt idx="1084">
                  <c:v>42132</c:v>
                </c:pt>
                <c:pt idx="1085">
                  <c:v>42135</c:v>
                </c:pt>
                <c:pt idx="1086">
                  <c:v>42136</c:v>
                </c:pt>
                <c:pt idx="1087">
                  <c:v>42137</c:v>
                </c:pt>
                <c:pt idx="1088">
                  <c:v>42138</c:v>
                </c:pt>
                <c:pt idx="1089">
                  <c:v>42139</c:v>
                </c:pt>
                <c:pt idx="1090">
                  <c:v>42142</c:v>
                </c:pt>
                <c:pt idx="1091">
                  <c:v>42143</c:v>
                </c:pt>
                <c:pt idx="1092">
                  <c:v>42144</c:v>
                </c:pt>
                <c:pt idx="1093">
                  <c:v>42145</c:v>
                </c:pt>
                <c:pt idx="1094">
                  <c:v>42146</c:v>
                </c:pt>
                <c:pt idx="1095">
                  <c:v>42150</c:v>
                </c:pt>
                <c:pt idx="1096">
                  <c:v>42151</c:v>
                </c:pt>
                <c:pt idx="1097">
                  <c:v>42152</c:v>
                </c:pt>
                <c:pt idx="1098">
                  <c:v>42153</c:v>
                </c:pt>
                <c:pt idx="1099">
                  <c:v>42156</c:v>
                </c:pt>
                <c:pt idx="1100">
                  <c:v>42157</c:v>
                </c:pt>
                <c:pt idx="1101">
                  <c:v>42158</c:v>
                </c:pt>
                <c:pt idx="1102">
                  <c:v>42159</c:v>
                </c:pt>
                <c:pt idx="1103">
                  <c:v>42160</c:v>
                </c:pt>
                <c:pt idx="1104">
                  <c:v>42163</c:v>
                </c:pt>
                <c:pt idx="1105">
                  <c:v>42164</c:v>
                </c:pt>
                <c:pt idx="1106">
                  <c:v>42165</c:v>
                </c:pt>
                <c:pt idx="1107">
                  <c:v>42166</c:v>
                </c:pt>
                <c:pt idx="1108">
                  <c:v>42167</c:v>
                </c:pt>
                <c:pt idx="1109">
                  <c:v>42170</c:v>
                </c:pt>
                <c:pt idx="1110">
                  <c:v>42171</c:v>
                </c:pt>
                <c:pt idx="1111">
                  <c:v>42172</c:v>
                </c:pt>
                <c:pt idx="1112">
                  <c:v>42173</c:v>
                </c:pt>
                <c:pt idx="1113">
                  <c:v>42174</c:v>
                </c:pt>
                <c:pt idx="1114">
                  <c:v>42177</c:v>
                </c:pt>
                <c:pt idx="1115">
                  <c:v>42178</c:v>
                </c:pt>
                <c:pt idx="1116">
                  <c:v>42179</c:v>
                </c:pt>
                <c:pt idx="1117">
                  <c:v>42180</c:v>
                </c:pt>
                <c:pt idx="1118">
                  <c:v>42181</c:v>
                </c:pt>
                <c:pt idx="1119">
                  <c:v>42184</c:v>
                </c:pt>
                <c:pt idx="1120">
                  <c:v>42185</c:v>
                </c:pt>
                <c:pt idx="1121">
                  <c:v>42186</c:v>
                </c:pt>
                <c:pt idx="1122">
                  <c:v>42187</c:v>
                </c:pt>
                <c:pt idx="1123">
                  <c:v>42191</c:v>
                </c:pt>
                <c:pt idx="1124">
                  <c:v>42192</c:v>
                </c:pt>
                <c:pt idx="1125">
                  <c:v>42193</c:v>
                </c:pt>
                <c:pt idx="1126">
                  <c:v>42194</c:v>
                </c:pt>
                <c:pt idx="1127">
                  <c:v>42195</c:v>
                </c:pt>
                <c:pt idx="1128">
                  <c:v>42198</c:v>
                </c:pt>
                <c:pt idx="1129">
                  <c:v>42199</c:v>
                </c:pt>
                <c:pt idx="1130">
                  <c:v>42200</c:v>
                </c:pt>
                <c:pt idx="1131">
                  <c:v>42201</c:v>
                </c:pt>
                <c:pt idx="1132">
                  <c:v>42202</c:v>
                </c:pt>
                <c:pt idx="1133">
                  <c:v>42205</c:v>
                </c:pt>
                <c:pt idx="1134">
                  <c:v>42206</c:v>
                </c:pt>
                <c:pt idx="1135">
                  <c:v>42207</c:v>
                </c:pt>
                <c:pt idx="1136">
                  <c:v>42208</c:v>
                </c:pt>
                <c:pt idx="1137">
                  <c:v>42209</c:v>
                </c:pt>
                <c:pt idx="1138">
                  <c:v>42212</c:v>
                </c:pt>
                <c:pt idx="1139">
                  <c:v>42213</c:v>
                </c:pt>
                <c:pt idx="1140">
                  <c:v>42214</c:v>
                </c:pt>
                <c:pt idx="1141">
                  <c:v>42215</c:v>
                </c:pt>
                <c:pt idx="1142">
                  <c:v>42216</c:v>
                </c:pt>
                <c:pt idx="1143">
                  <c:v>42219</c:v>
                </c:pt>
                <c:pt idx="1144">
                  <c:v>42220</c:v>
                </c:pt>
                <c:pt idx="1145">
                  <c:v>42221</c:v>
                </c:pt>
                <c:pt idx="1146">
                  <c:v>42222</c:v>
                </c:pt>
                <c:pt idx="1147">
                  <c:v>42223</c:v>
                </c:pt>
                <c:pt idx="1148">
                  <c:v>42226</c:v>
                </c:pt>
                <c:pt idx="1149">
                  <c:v>42227</c:v>
                </c:pt>
                <c:pt idx="1150">
                  <c:v>42228</c:v>
                </c:pt>
                <c:pt idx="1151">
                  <c:v>42229</c:v>
                </c:pt>
                <c:pt idx="1152">
                  <c:v>42230</c:v>
                </c:pt>
                <c:pt idx="1153">
                  <c:v>42233</c:v>
                </c:pt>
                <c:pt idx="1154">
                  <c:v>42234</c:v>
                </c:pt>
                <c:pt idx="1155">
                  <c:v>42235</c:v>
                </c:pt>
                <c:pt idx="1156">
                  <c:v>42236</c:v>
                </c:pt>
                <c:pt idx="1157">
                  <c:v>42237</c:v>
                </c:pt>
                <c:pt idx="1158">
                  <c:v>42240</c:v>
                </c:pt>
                <c:pt idx="1159">
                  <c:v>42241</c:v>
                </c:pt>
                <c:pt idx="1160">
                  <c:v>42242</c:v>
                </c:pt>
                <c:pt idx="1161">
                  <c:v>42243</c:v>
                </c:pt>
                <c:pt idx="1162">
                  <c:v>42244</c:v>
                </c:pt>
                <c:pt idx="1163">
                  <c:v>42247</c:v>
                </c:pt>
                <c:pt idx="1164">
                  <c:v>42248</c:v>
                </c:pt>
                <c:pt idx="1165">
                  <c:v>42249</c:v>
                </c:pt>
                <c:pt idx="1166">
                  <c:v>42250</c:v>
                </c:pt>
                <c:pt idx="1167">
                  <c:v>42251</c:v>
                </c:pt>
                <c:pt idx="1168">
                  <c:v>42255</c:v>
                </c:pt>
                <c:pt idx="1169">
                  <c:v>42256</c:v>
                </c:pt>
                <c:pt idx="1170">
                  <c:v>42257</c:v>
                </c:pt>
                <c:pt idx="1171">
                  <c:v>42258</c:v>
                </c:pt>
                <c:pt idx="1172">
                  <c:v>42261</c:v>
                </c:pt>
                <c:pt idx="1173">
                  <c:v>42262</c:v>
                </c:pt>
                <c:pt idx="1174">
                  <c:v>42263</c:v>
                </c:pt>
                <c:pt idx="1175">
                  <c:v>42264</c:v>
                </c:pt>
                <c:pt idx="1176">
                  <c:v>42265</c:v>
                </c:pt>
                <c:pt idx="1177">
                  <c:v>42268</c:v>
                </c:pt>
                <c:pt idx="1178">
                  <c:v>42269</c:v>
                </c:pt>
                <c:pt idx="1179">
                  <c:v>42270</c:v>
                </c:pt>
                <c:pt idx="1180">
                  <c:v>42271</c:v>
                </c:pt>
                <c:pt idx="1181">
                  <c:v>42272</c:v>
                </c:pt>
                <c:pt idx="1182">
                  <c:v>42275</c:v>
                </c:pt>
                <c:pt idx="1183">
                  <c:v>42276</c:v>
                </c:pt>
                <c:pt idx="1184">
                  <c:v>42277</c:v>
                </c:pt>
                <c:pt idx="1185">
                  <c:v>42278</c:v>
                </c:pt>
                <c:pt idx="1186">
                  <c:v>42279</c:v>
                </c:pt>
                <c:pt idx="1187">
                  <c:v>42282</c:v>
                </c:pt>
                <c:pt idx="1188">
                  <c:v>42283</c:v>
                </c:pt>
                <c:pt idx="1189">
                  <c:v>42284</c:v>
                </c:pt>
                <c:pt idx="1190">
                  <c:v>42285</c:v>
                </c:pt>
                <c:pt idx="1191">
                  <c:v>42286</c:v>
                </c:pt>
                <c:pt idx="1192">
                  <c:v>42289</c:v>
                </c:pt>
                <c:pt idx="1193">
                  <c:v>42290</c:v>
                </c:pt>
                <c:pt idx="1194">
                  <c:v>42291</c:v>
                </c:pt>
                <c:pt idx="1195">
                  <c:v>42292</c:v>
                </c:pt>
                <c:pt idx="1196">
                  <c:v>42293</c:v>
                </c:pt>
                <c:pt idx="1197">
                  <c:v>42296</c:v>
                </c:pt>
                <c:pt idx="1198">
                  <c:v>42297</c:v>
                </c:pt>
                <c:pt idx="1199">
                  <c:v>42298</c:v>
                </c:pt>
                <c:pt idx="1200">
                  <c:v>42299</c:v>
                </c:pt>
                <c:pt idx="1201">
                  <c:v>42300</c:v>
                </c:pt>
                <c:pt idx="1202">
                  <c:v>42303</c:v>
                </c:pt>
                <c:pt idx="1203">
                  <c:v>42304</c:v>
                </c:pt>
                <c:pt idx="1204">
                  <c:v>42305</c:v>
                </c:pt>
                <c:pt idx="1205">
                  <c:v>42306</c:v>
                </c:pt>
                <c:pt idx="1206">
                  <c:v>42307</c:v>
                </c:pt>
                <c:pt idx="1207">
                  <c:v>42310</c:v>
                </c:pt>
                <c:pt idx="1208">
                  <c:v>42311</c:v>
                </c:pt>
                <c:pt idx="1209">
                  <c:v>42312</c:v>
                </c:pt>
                <c:pt idx="1210">
                  <c:v>42313</c:v>
                </c:pt>
                <c:pt idx="1211">
                  <c:v>42314</c:v>
                </c:pt>
                <c:pt idx="1212">
                  <c:v>42317</c:v>
                </c:pt>
                <c:pt idx="1213">
                  <c:v>42318</c:v>
                </c:pt>
                <c:pt idx="1214">
                  <c:v>42319</c:v>
                </c:pt>
                <c:pt idx="1215">
                  <c:v>42320</c:v>
                </c:pt>
                <c:pt idx="1216">
                  <c:v>42321</c:v>
                </c:pt>
                <c:pt idx="1217">
                  <c:v>42324</c:v>
                </c:pt>
                <c:pt idx="1218">
                  <c:v>42325</c:v>
                </c:pt>
                <c:pt idx="1219">
                  <c:v>42326</c:v>
                </c:pt>
                <c:pt idx="1220">
                  <c:v>42327</c:v>
                </c:pt>
                <c:pt idx="1221">
                  <c:v>42328</c:v>
                </c:pt>
                <c:pt idx="1222">
                  <c:v>42331</c:v>
                </c:pt>
                <c:pt idx="1223">
                  <c:v>42332</c:v>
                </c:pt>
                <c:pt idx="1224">
                  <c:v>42333</c:v>
                </c:pt>
                <c:pt idx="1225">
                  <c:v>42335</c:v>
                </c:pt>
                <c:pt idx="1226">
                  <c:v>42338</c:v>
                </c:pt>
                <c:pt idx="1227">
                  <c:v>42339</c:v>
                </c:pt>
                <c:pt idx="1228">
                  <c:v>42340</c:v>
                </c:pt>
                <c:pt idx="1229">
                  <c:v>42341</c:v>
                </c:pt>
                <c:pt idx="1230">
                  <c:v>42342</c:v>
                </c:pt>
                <c:pt idx="1231">
                  <c:v>42345</c:v>
                </c:pt>
                <c:pt idx="1232">
                  <c:v>42346</c:v>
                </c:pt>
                <c:pt idx="1233">
                  <c:v>42347</c:v>
                </c:pt>
                <c:pt idx="1234">
                  <c:v>42348</c:v>
                </c:pt>
                <c:pt idx="1235">
                  <c:v>42349</c:v>
                </c:pt>
                <c:pt idx="1236">
                  <c:v>42352</c:v>
                </c:pt>
                <c:pt idx="1237">
                  <c:v>42353</c:v>
                </c:pt>
                <c:pt idx="1238">
                  <c:v>42354</c:v>
                </c:pt>
                <c:pt idx="1239">
                  <c:v>42355</c:v>
                </c:pt>
                <c:pt idx="1240">
                  <c:v>42356</c:v>
                </c:pt>
                <c:pt idx="1241">
                  <c:v>42359</c:v>
                </c:pt>
                <c:pt idx="1242">
                  <c:v>42360</c:v>
                </c:pt>
                <c:pt idx="1243">
                  <c:v>42361</c:v>
                </c:pt>
                <c:pt idx="1244">
                  <c:v>42362</c:v>
                </c:pt>
                <c:pt idx="1245">
                  <c:v>42366</c:v>
                </c:pt>
                <c:pt idx="1246">
                  <c:v>42367</c:v>
                </c:pt>
                <c:pt idx="1247">
                  <c:v>42368</c:v>
                </c:pt>
                <c:pt idx="1248">
                  <c:v>42369</c:v>
                </c:pt>
                <c:pt idx="1249">
                  <c:v>42373</c:v>
                </c:pt>
                <c:pt idx="1250">
                  <c:v>42374</c:v>
                </c:pt>
                <c:pt idx="1251">
                  <c:v>42375</c:v>
                </c:pt>
                <c:pt idx="1252">
                  <c:v>42376</c:v>
                </c:pt>
                <c:pt idx="1253">
                  <c:v>42377</c:v>
                </c:pt>
                <c:pt idx="1254">
                  <c:v>42380</c:v>
                </c:pt>
                <c:pt idx="1255">
                  <c:v>42381</c:v>
                </c:pt>
                <c:pt idx="1256">
                  <c:v>42382</c:v>
                </c:pt>
                <c:pt idx="1257">
                  <c:v>42383</c:v>
                </c:pt>
                <c:pt idx="1258">
                  <c:v>42384</c:v>
                </c:pt>
                <c:pt idx="1259">
                  <c:v>42388</c:v>
                </c:pt>
                <c:pt idx="1260">
                  <c:v>42389</c:v>
                </c:pt>
                <c:pt idx="1261">
                  <c:v>42390</c:v>
                </c:pt>
                <c:pt idx="1262">
                  <c:v>42391</c:v>
                </c:pt>
                <c:pt idx="1263">
                  <c:v>42394</c:v>
                </c:pt>
                <c:pt idx="1264">
                  <c:v>42395</c:v>
                </c:pt>
                <c:pt idx="1265">
                  <c:v>42396</c:v>
                </c:pt>
                <c:pt idx="1266">
                  <c:v>42397</c:v>
                </c:pt>
                <c:pt idx="1267">
                  <c:v>42398</c:v>
                </c:pt>
                <c:pt idx="1268">
                  <c:v>42401</c:v>
                </c:pt>
                <c:pt idx="1269">
                  <c:v>42402</c:v>
                </c:pt>
                <c:pt idx="1270">
                  <c:v>42403</c:v>
                </c:pt>
                <c:pt idx="1271">
                  <c:v>42404</c:v>
                </c:pt>
                <c:pt idx="1272">
                  <c:v>42405</c:v>
                </c:pt>
                <c:pt idx="1273">
                  <c:v>42408</c:v>
                </c:pt>
                <c:pt idx="1274">
                  <c:v>42409</c:v>
                </c:pt>
                <c:pt idx="1275">
                  <c:v>42410</c:v>
                </c:pt>
                <c:pt idx="1276">
                  <c:v>42411</c:v>
                </c:pt>
                <c:pt idx="1277">
                  <c:v>42412</c:v>
                </c:pt>
                <c:pt idx="1278">
                  <c:v>42416</c:v>
                </c:pt>
                <c:pt idx="1279">
                  <c:v>42417</c:v>
                </c:pt>
                <c:pt idx="1280">
                  <c:v>42418</c:v>
                </c:pt>
                <c:pt idx="1281">
                  <c:v>42419</c:v>
                </c:pt>
                <c:pt idx="1282">
                  <c:v>42422</c:v>
                </c:pt>
                <c:pt idx="1283">
                  <c:v>42423</c:v>
                </c:pt>
                <c:pt idx="1284">
                  <c:v>42424</c:v>
                </c:pt>
                <c:pt idx="1285">
                  <c:v>42425</c:v>
                </c:pt>
                <c:pt idx="1286">
                  <c:v>42426</c:v>
                </c:pt>
                <c:pt idx="1287">
                  <c:v>42429</c:v>
                </c:pt>
                <c:pt idx="1288">
                  <c:v>42430</c:v>
                </c:pt>
                <c:pt idx="1289">
                  <c:v>42431</c:v>
                </c:pt>
                <c:pt idx="1290">
                  <c:v>42432</c:v>
                </c:pt>
                <c:pt idx="1291">
                  <c:v>42433</c:v>
                </c:pt>
                <c:pt idx="1292">
                  <c:v>42436</c:v>
                </c:pt>
                <c:pt idx="1293">
                  <c:v>42437</c:v>
                </c:pt>
                <c:pt idx="1294">
                  <c:v>42438</c:v>
                </c:pt>
                <c:pt idx="1295">
                  <c:v>42439</c:v>
                </c:pt>
                <c:pt idx="1296">
                  <c:v>42440</c:v>
                </c:pt>
                <c:pt idx="1297">
                  <c:v>42443</c:v>
                </c:pt>
                <c:pt idx="1298">
                  <c:v>42444</c:v>
                </c:pt>
                <c:pt idx="1299">
                  <c:v>42445</c:v>
                </c:pt>
                <c:pt idx="1300">
                  <c:v>42446</c:v>
                </c:pt>
                <c:pt idx="1301">
                  <c:v>42447</c:v>
                </c:pt>
                <c:pt idx="1302">
                  <c:v>42450</c:v>
                </c:pt>
                <c:pt idx="1303">
                  <c:v>42451</c:v>
                </c:pt>
                <c:pt idx="1304">
                  <c:v>42452</c:v>
                </c:pt>
                <c:pt idx="1305">
                  <c:v>42453</c:v>
                </c:pt>
                <c:pt idx="1306">
                  <c:v>42457</c:v>
                </c:pt>
                <c:pt idx="1307">
                  <c:v>42458</c:v>
                </c:pt>
                <c:pt idx="1308">
                  <c:v>42459</c:v>
                </c:pt>
                <c:pt idx="1309">
                  <c:v>42460</c:v>
                </c:pt>
                <c:pt idx="1310">
                  <c:v>42461</c:v>
                </c:pt>
                <c:pt idx="1311">
                  <c:v>42464</c:v>
                </c:pt>
                <c:pt idx="1312">
                  <c:v>42465</c:v>
                </c:pt>
                <c:pt idx="1313">
                  <c:v>42466</c:v>
                </c:pt>
                <c:pt idx="1314">
                  <c:v>42467</c:v>
                </c:pt>
                <c:pt idx="1315">
                  <c:v>42468</c:v>
                </c:pt>
                <c:pt idx="1316">
                  <c:v>42471</c:v>
                </c:pt>
                <c:pt idx="1317">
                  <c:v>42472</c:v>
                </c:pt>
                <c:pt idx="1318">
                  <c:v>42473</c:v>
                </c:pt>
                <c:pt idx="1319">
                  <c:v>42474</c:v>
                </c:pt>
                <c:pt idx="1320">
                  <c:v>42475</c:v>
                </c:pt>
                <c:pt idx="1321">
                  <c:v>42478</c:v>
                </c:pt>
                <c:pt idx="1322">
                  <c:v>42479</c:v>
                </c:pt>
                <c:pt idx="1323">
                  <c:v>42480</c:v>
                </c:pt>
                <c:pt idx="1324">
                  <c:v>42481</c:v>
                </c:pt>
                <c:pt idx="1325">
                  <c:v>42482</c:v>
                </c:pt>
                <c:pt idx="1326">
                  <c:v>42485</c:v>
                </c:pt>
                <c:pt idx="1327">
                  <c:v>42486</c:v>
                </c:pt>
                <c:pt idx="1328">
                  <c:v>42487</c:v>
                </c:pt>
                <c:pt idx="1329">
                  <c:v>42488</c:v>
                </c:pt>
                <c:pt idx="1330">
                  <c:v>42489</c:v>
                </c:pt>
                <c:pt idx="1331">
                  <c:v>42492</c:v>
                </c:pt>
                <c:pt idx="1332">
                  <c:v>42493</c:v>
                </c:pt>
                <c:pt idx="1333">
                  <c:v>42494</c:v>
                </c:pt>
                <c:pt idx="1334">
                  <c:v>42495</c:v>
                </c:pt>
                <c:pt idx="1335">
                  <c:v>42496</c:v>
                </c:pt>
                <c:pt idx="1336">
                  <c:v>42499</c:v>
                </c:pt>
                <c:pt idx="1337">
                  <c:v>42500</c:v>
                </c:pt>
                <c:pt idx="1338">
                  <c:v>42501</c:v>
                </c:pt>
                <c:pt idx="1339">
                  <c:v>42502</c:v>
                </c:pt>
                <c:pt idx="1340">
                  <c:v>42503</c:v>
                </c:pt>
                <c:pt idx="1341">
                  <c:v>42506</c:v>
                </c:pt>
                <c:pt idx="1342">
                  <c:v>42507</c:v>
                </c:pt>
                <c:pt idx="1343">
                  <c:v>42508</c:v>
                </c:pt>
                <c:pt idx="1344">
                  <c:v>42509</c:v>
                </c:pt>
                <c:pt idx="1345">
                  <c:v>42510</c:v>
                </c:pt>
                <c:pt idx="1346">
                  <c:v>42513</c:v>
                </c:pt>
                <c:pt idx="1347">
                  <c:v>42514</c:v>
                </c:pt>
                <c:pt idx="1348">
                  <c:v>42515</c:v>
                </c:pt>
                <c:pt idx="1349">
                  <c:v>42516</c:v>
                </c:pt>
                <c:pt idx="1350">
                  <c:v>42517</c:v>
                </c:pt>
                <c:pt idx="1351">
                  <c:v>42521</c:v>
                </c:pt>
                <c:pt idx="1352">
                  <c:v>42522</c:v>
                </c:pt>
                <c:pt idx="1353">
                  <c:v>42523</c:v>
                </c:pt>
                <c:pt idx="1354">
                  <c:v>42524</c:v>
                </c:pt>
                <c:pt idx="1355">
                  <c:v>42527</c:v>
                </c:pt>
                <c:pt idx="1356">
                  <c:v>42528</c:v>
                </c:pt>
                <c:pt idx="1357">
                  <c:v>42529</c:v>
                </c:pt>
                <c:pt idx="1358">
                  <c:v>42530</c:v>
                </c:pt>
                <c:pt idx="1359">
                  <c:v>42531</c:v>
                </c:pt>
                <c:pt idx="1360">
                  <c:v>42534</c:v>
                </c:pt>
                <c:pt idx="1361">
                  <c:v>42535</c:v>
                </c:pt>
                <c:pt idx="1362">
                  <c:v>42536</c:v>
                </c:pt>
                <c:pt idx="1363">
                  <c:v>42537</c:v>
                </c:pt>
                <c:pt idx="1364">
                  <c:v>42538</c:v>
                </c:pt>
                <c:pt idx="1365">
                  <c:v>42541</c:v>
                </c:pt>
                <c:pt idx="1366">
                  <c:v>42542</c:v>
                </c:pt>
                <c:pt idx="1367">
                  <c:v>42543</c:v>
                </c:pt>
                <c:pt idx="1368">
                  <c:v>42544</c:v>
                </c:pt>
                <c:pt idx="1369">
                  <c:v>42545</c:v>
                </c:pt>
                <c:pt idx="1370">
                  <c:v>42548</c:v>
                </c:pt>
                <c:pt idx="1371">
                  <c:v>42549</c:v>
                </c:pt>
                <c:pt idx="1372">
                  <c:v>42550</c:v>
                </c:pt>
                <c:pt idx="1373">
                  <c:v>42551</c:v>
                </c:pt>
                <c:pt idx="1374">
                  <c:v>42552</c:v>
                </c:pt>
                <c:pt idx="1375">
                  <c:v>42556</c:v>
                </c:pt>
                <c:pt idx="1376">
                  <c:v>42557</c:v>
                </c:pt>
                <c:pt idx="1377">
                  <c:v>42558</c:v>
                </c:pt>
                <c:pt idx="1378">
                  <c:v>42559</c:v>
                </c:pt>
                <c:pt idx="1379">
                  <c:v>42562</c:v>
                </c:pt>
                <c:pt idx="1380">
                  <c:v>42563</c:v>
                </c:pt>
                <c:pt idx="1381">
                  <c:v>42564</c:v>
                </c:pt>
                <c:pt idx="1382">
                  <c:v>42565</c:v>
                </c:pt>
                <c:pt idx="1383">
                  <c:v>42566</c:v>
                </c:pt>
                <c:pt idx="1384">
                  <c:v>42569</c:v>
                </c:pt>
                <c:pt idx="1385">
                  <c:v>42570</c:v>
                </c:pt>
                <c:pt idx="1386">
                  <c:v>42571</c:v>
                </c:pt>
                <c:pt idx="1387">
                  <c:v>42572</c:v>
                </c:pt>
                <c:pt idx="1388">
                  <c:v>42573</c:v>
                </c:pt>
                <c:pt idx="1389">
                  <c:v>42576</c:v>
                </c:pt>
                <c:pt idx="1390">
                  <c:v>42577</c:v>
                </c:pt>
                <c:pt idx="1391">
                  <c:v>42578</c:v>
                </c:pt>
                <c:pt idx="1392">
                  <c:v>42579</c:v>
                </c:pt>
                <c:pt idx="1393">
                  <c:v>42580</c:v>
                </c:pt>
                <c:pt idx="1394">
                  <c:v>42583</c:v>
                </c:pt>
                <c:pt idx="1395">
                  <c:v>42584</c:v>
                </c:pt>
                <c:pt idx="1396">
                  <c:v>42585</c:v>
                </c:pt>
                <c:pt idx="1397">
                  <c:v>42586</c:v>
                </c:pt>
                <c:pt idx="1398">
                  <c:v>42587</c:v>
                </c:pt>
                <c:pt idx="1399">
                  <c:v>42590</c:v>
                </c:pt>
                <c:pt idx="1400">
                  <c:v>42591</c:v>
                </c:pt>
                <c:pt idx="1401">
                  <c:v>42592</c:v>
                </c:pt>
                <c:pt idx="1402">
                  <c:v>42593</c:v>
                </c:pt>
                <c:pt idx="1403">
                  <c:v>42594</c:v>
                </c:pt>
                <c:pt idx="1404">
                  <c:v>42597</c:v>
                </c:pt>
                <c:pt idx="1405">
                  <c:v>42598</c:v>
                </c:pt>
                <c:pt idx="1406">
                  <c:v>42599</c:v>
                </c:pt>
                <c:pt idx="1407">
                  <c:v>42600</c:v>
                </c:pt>
                <c:pt idx="1408">
                  <c:v>42601</c:v>
                </c:pt>
                <c:pt idx="1409">
                  <c:v>42604</c:v>
                </c:pt>
                <c:pt idx="1410">
                  <c:v>42605</c:v>
                </c:pt>
                <c:pt idx="1411">
                  <c:v>42606</c:v>
                </c:pt>
                <c:pt idx="1412">
                  <c:v>42607</c:v>
                </c:pt>
                <c:pt idx="1413">
                  <c:v>42608</c:v>
                </c:pt>
                <c:pt idx="1414">
                  <c:v>42611</c:v>
                </c:pt>
                <c:pt idx="1415">
                  <c:v>42612</c:v>
                </c:pt>
                <c:pt idx="1416">
                  <c:v>42613</c:v>
                </c:pt>
                <c:pt idx="1417">
                  <c:v>42614</c:v>
                </c:pt>
                <c:pt idx="1418">
                  <c:v>42615</c:v>
                </c:pt>
                <c:pt idx="1419">
                  <c:v>42619</c:v>
                </c:pt>
                <c:pt idx="1420">
                  <c:v>42620</c:v>
                </c:pt>
                <c:pt idx="1421">
                  <c:v>42621</c:v>
                </c:pt>
                <c:pt idx="1422">
                  <c:v>42622</c:v>
                </c:pt>
                <c:pt idx="1423">
                  <c:v>42625</c:v>
                </c:pt>
                <c:pt idx="1424">
                  <c:v>42626</c:v>
                </c:pt>
                <c:pt idx="1425">
                  <c:v>42627</c:v>
                </c:pt>
                <c:pt idx="1426">
                  <c:v>42628</c:v>
                </c:pt>
                <c:pt idx="1427">
                  <c:v>42629</c:v>
                </c:pt>
                <c:pt idx="1428">
                  <c:v>42632</c:v>
                </c:pt>
                <c:pt idx="1429">
                  <c:v>42633</c:v>
                </c:pt>
                <c:pt idx="1430">
                  <c:v>42634</c:v>
                </c:pt>
                <c:pt idx="1431">
                  <c:v>42635</c:v>
                </c:pt>
                <c:pt idx="1432">
                  <c:v>42636</c:v>
                </c:pt>
                <c:pt idx="1433">
                  <c:v>42639</c:v>
                </c:pt>
                <c:pt idx="1434">
                  <c:v>42640</c:v>
                </c:pt>
                <c:pt idx="1435">
                  <c:v>42641</c:v>
                </c:pt>
                <c:pt idx="1436">
                  <c:v>42642</c:v>
                </c:pt>
                <c:pt idx="1437">
                  <c:v>42643</c:v>
                </c:pt>
                <c:pt idx="1438">
                  <c:v>42646</c:v>
                </c:pt>
                <c:pt idx="1439">
                  <c:v>42647</c:v>
                </c:pt>
                <c:pt idx="1440">
                  <c:v>42648</c:v>
                </c:pt>
                <c:pt idx="1441">
                  <c:v>42649</c:v>
                </c:pt>
                <c:pt idx="1442">
                  <c:v>42650</c:v>
                </c:pt>
                <c:pt idx="1443">
                  <c:v>42653</c:v>
                </c:pt>
                <c:pt idx="1444">
                  <c:v>42654</c:v>
                </c:pt>
                <c:pt idx="1445">
                  <c:v>42655</c:v>
                </c:pt>
                <c:pt idx="1446">
                  <c:v>42656</c:v>
                </c:pt>
                <c:pt idx="1447">
                  <c:v>42657</c:v>
                </c:pt>
                <c:pt idx="1448">
                  <c:v>42660</c:v>
                </c:pt>
                <c:pt idx="1449">
                  <c:v>42661</c:v>
                </c:pt>
                <c:pt idx="1450">
                  <c:v>42662</c:v>
                </c:pt>
                <c:pt idx="1451">
                  <c:v>42663</c:v>
                </c:pt>
                <c:pt idx="1452">
                  <c:v>42664</c:v>
                </c:pt>
                <c:pt idx="1453">
                  <c:v>42667</c:v>
                </c:pt>
                <c:pt idx="1454">
                  <c:v>42668</c:v>
                </c:pt>
                <c:pt idx="1455">
                  <c:v>42669</c:v>
                </c:pt>
                <c:pt idx="1456">
                  <c:v>42670</c:v>
                </c:pt>
                <c:pt idx="1457">
                  <c:v>42671</c:v>
                </c:pt>
                <c:pt idx="1458">
                  <c:v>42674</c:v>
                </c:pt>
                <c:pt idx="1459">
                  <c:v>42675</c:v>
                </c:pt>
                <c:pt idx="1460">
                  <c:v>42676</c:v>
                </c:pt>
                <c:pt idx="1461">
                  <c:v>42677</c:v>
                </c:pt>
                <c:pt idx="1462">
                  <c:v>42678</c:v>
                </c:pt>
              </c:numCache>
            </c:numRef>
          </c:cat>
          <c:val>
            <c:numRef>
              <c:f>Sheet1!$B$10:$B$1472</c:f>
              <c:numCache>
                <c:formatCode>0.00%</c:formatCode>
                <c:ptCount val="1463"/>
                <c:pt idx="0">
                  <c:v>0</c:v>
                </c:pt>
                <c:pt idx="1">
                  <c:v>4.8000000000000008E-2</c:v>
                </c:pt>
                <c:pt idx="2">
                  <c:v>8.1000000000000016E-2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7.5000000000000011E-2</c:v>
                </c:pt>
                <c:pt idx="6">
                  <c:v>8.6600000000000024E-2</c:v>
                </c:pt>
                <c:pt idx="7">
                  <c:v>8.6600000000000024E-2</c:v>
                </c:pt>
                <c:pt idx="8">
                  <c:v>7.7900000000000011E-2</c:v>
                </c:pt>
                <c:pt idx="9">
                  <c:v>0.10730000000000001</c:v>
                </c:pt>
                <c:pt idx="10">
                  <c:v>0.10150000000000001</c:v>
                </c:pt>
                <c:pt idx="11">
                  <c:v>0.10170000000000001</c:v>
                </c:pt>
                <c:pt idx="12">
                  <c:v>0.11840000000000001</c:v>
                </c:pt>
                <c:pt idx="13">
                  <c:v>0.13250000000000001</c:v>
                </c:pt>
                <c:pt idx="14">
                  <c:v>0.12709999999999999</c:v>
                </c:pt>
                <c:pt idx="15">
                  <c:v>0.12160000000000001</c:v>
                </c:pt>
                <c:pt idx="16">
                  <c:v>0.12280000000000001</c:v>
                </c:pt>
                <c:pt idx="17">
                  <c:v>0.16950000000000001</c:v>
                </c:pt>
                <c:pt idx="18">
                  <c:v>0.16880000000000001</c:v>
                </c:pt>
                <c:pt idx="19">
                  <c:v>0.1951</c:v>
                </c:pt>
                <c:pt idx="20">
                  <c:v>0.21120000000000003</c:v>
                </c:pt>
                <c:pt idx="21">
                  <c:v>0.21120000000000003</c:v>
                </c:pt>
                <c:pt idx="22">
                  <c:v>0.20170000000000002</c:v>
                </c:pt>
                <c:pt idx="23">
                  <c:v>0.21110000000000001</c:v>
                </c:pt>
                <c:pt idx="24">
                  <c:v>0.22409999999999999</c:v>
                </c:pt>
                <c:pt idx="25">
                  <c:v>0.22009999999999999</c:v>
                </c:pt>
                <c:pt idx="26">
                  <c:v>0.23330000000000001</c:v>
                </c:pt>
                <c:pt idx="27">
                  <c:v>0.24180000000000001</c:v>
                </c:pt>
                <c:pt idx="28">
                  <c:v>0.20750000000000002</c:v>
                </c:pt>
                <c:pt idx="29">
                  <c:v>0.21660000000000001</c:v>
                </c:pt>
                <c:pt idx="30">
                  <c:v>0.21420000000000003</c:v>
                </c:pt>
                <c:pt idx="31">
                  <c:v>0.20840000000000003</c:v>
                </c:pt>
                <c:pt idx="32">
                  <c:v>0.19970000000000002</c:v>
                </c:pt>
                <c:pt idx="33">
                  <c:v>0.18680000000000002</c:v>
                </c:pt>
                <c:pt idx="34">
                  <c:v>0.2041</c:v>
                </c:pt>
                <c:pt idx="35">
                  <c:v>0.21030000000000001</c:v>
                </c:pt>
                <c:pt idx="36">
                  <c:v>0.20600000000000002</c:v>
                </c:pt>
                <c:pt idx="37">
                  <c:v>0.17820000000000003</c:v>
                </c:pt>
                <c:pt idx="38">
                  <c:v>0.18030000000000002</c:v>
                </c:pt>
                <c:pt idx="39">
                  <c:v>0.18420000000000003</c:v>
                </c:pt>
                <c:pt idx="40">
                  <c:v>0.18390000000000004</c:v>
                </c:pt>
                <c:pt idx="41">
                  <c:v>0.17610000000000001</c:v>
                </c:pt>
                <c:pt idx="42">
                  <c:v>0.1701</c:v>
                </c:pt>
                <c:pt idx="43">
                  <c:v>0.16690000000000002</c:v>
                </c:pt>
                <c:pt idx="44">
                  <c:v>0.17420000000000002</c:v>
                </c:pt>
                <c:pt idx="45">
                  <c:v>0.17240000000000003</c:v>
                </c:pt>
                <c:pt idx="46">
                  <c:v>0.16820000000000002</c:v>
                </c:pt>
                <c:pt idx="47">
                  <c:v>0.1701</c:v>
                </c:pt>
                <c:pt idx="48">
                  <c:v>0.16740000000000002</c:v>
                </c:pt>
                <c:pt idx="49">
                  <c:v>0.1636</c:v>
                </c:pt>
                <c:pt idx="50">
                  <c:v>0.1673</c:v>
                </c:pt>
                <c:pt idx="51">
                  <c:v>0.18890000000000004</c:v>
                </c:pt>
                <c:pt idx="52">
                  <c:v>0.18910000000000002</c:v>
                </c:pt>
                <c:pt idx="53">
                  <c:v>0.17920000000000003</c:v>
                </c:pt>
                <c:pt idx="54">
                  <c:v>0.17610000000000001</c:v>
                </c:pt>
                <c:pt idx="55">
                  <c:v>0.1663</c:v>
                </c:pt>
                <c:pt idx="56">
                  <c:v>0.18810000000000002</c:v>
                </c:pt>
                <c:pt idx="57">
                  <c:v>0.18070000000000003</c:v>
                </c:pt>
                <c:pt idx="58">
                  <c:v>0.16259999999999999</c:v>
                </c:pt>
                <c:pt idx="59">
                  <c:v>0.1666</c:v>
                </c:pt>
                <c:pt idx="60">
                  <c:v>0.1666</c:v>
                </c:pt>
                <c:pt idx="61">
                  <c:v>0.17490000000000003</c:v>
                </c:pt>
                <c:pt idx="62">
                  <c:v>0.1691</c:v>
                </c:pt>
                <c:pt idx="63">
                  <c:v>0.20540000000000003</c:v>
                </c:pt>
                <c:pt idx="64">
                  <c:v>0.20610000000000001</c:v>
                </c:pt>
                <c:pt idx="65">
                  <c:v>0.19450000000000001</c:v>
                </c:pt>
                <c:pt idx="66">
                  <c:v>0.24480000000000002</c:v>
                </c:pt>
                <c:pt idx="67">
                  <c:v>0.25030000000000002</c:v>
                </c:pt>
                <c:pt idx="68">
                  <c:v>0.23830000000000001</c:v>
                </c:pt>
                <c:pt idx="69">
                  <c:v>0.23830000000000001</c:v>
                </c:pt>
                <c:pt idx="70">
                  <c:v>0.24310000000000001</c:v>
                </c:pt>
                <c:pt idx="71">
                  <c:v>0.24470000000000003</c:v>
                </c:pt>
                <c:pt idx="72">
                  <c:v>0.24220000000000003</c:v>
                </c:pt>
                <c:pt idx="73">
                  <c:v>0.24120000000000003</c:v>
                </c:pt>
                <c:pt idx="74">
                  <c:v>0.23140000000000002</c:v>
                </c:pt>
                <c:pt idx="75">
                  <c:v>0.24120000000000003</c:v>
                </c:pt>
                <c:pt idx="76">
                  <c:v>0.24610000000000001</c:v>
                </c:pt>
                <c:pt idx="77">
                  <c:v>0.24610000000000001</c:v>
                </c:pt>
                <c:pt idx="78">
                  <c:v>0.2535</c:v>
                </c:pt>
                <c:pt idx="79">
                  <c:v>0.2545</c:v>
                </c:pt>
                <c:pt idx="80">
                  <c:v>0.25790000000000002</c:v>
                </c:pt>
                <c:pt idx="81">
                  <c:v>0.25640000000000002</c:v>
                </c:pt>
                <c:pt idx="82">
                  <c:v>0.25690000000000002</c:v>
                </c:pt>
                <c:pt idx="83">
                  <c:v>0.25890000000000002</c:v>
                </c:pt>
                <c:pt idx="84">
                  <c:v>0.26080000000000003</c:v>
                </c:pt>
                <c:pt idx="85">
                  <c:v>0.26480000000000004</c:v>
                </c:pt>
                <c:pt idx="86">
                  <c:v>0.26330000000000003</c:v>
                </c:pt>
                <c:pt idx="87">
                  <c:v>0.26830000000000004</c:v>
                </c:pt>
                <c:pt idx="88">
                  <c:v>0.27950000000000003</c:v>
                </c:pt>
                <c:pt idx="89">
                  <c:v>0.31230000000000008</c:v>
                </c:pt>
                <c:pt idx="90">
                  <c:v>0.32640000000000008</c:v>
                </c:pt>
                <c:pt idx="91">
                  <c:v>0.33440000000000009</c:v>
                </c:pt>
                <c:pt idx="92">
                  <c:v>0.32870000000000005</c:v>
                </c:pt>
                <c:pt idx="93">
                  <c:v>0.33720000000000006</c:v>
                </c:pt>
                <c:pt idx="94">
                  <c:v>0.34890000000000004</c:v>
                </c:pt>
                <c:pt idx="95">
                  <c:v>0.34440000000000004</c:v>
                </c:pt>
                <c:pt idx="96">
                  <c:v>0.33190000000000008</c:v>
                </c:pt>
                <c:pt idx="97">
                  <c:v>0.33020000000000005</c:v>
                </c:pt>
                <c:pt idx="98">
                  <c:v>0.34630000000000005</c:v>
                </c:pt>
                <c:pt idx="99">
                  <c:v>0.38000000000000006</c:v>
                </c:pt>
                <c:pt idx="100">
                  <c:v>0.35880000000000006</c:v>
                </c:pt>
                <c:pt idx="101">
                  <c:v>0.34440000000000004</c:v>
                </c:pt>
                <c:pt idx="102">
                  <c:v>0.32860000000000006</c:v>
                </c:pt>
                <c:pt idx="103">
                  <c:v>0.30830000000000007</c:v>
                </c:pt>
                <c:pt idx="104">
                  <c:v>0.27700000000000002</c:v>
                </c:pt>
                <c:pt idx="105">
                  <c:v>0.31160000000000004</c:v>
                </c:pt>
                <c:pt idx="106">
                  <c:v>0.29870000000000002</c:v>
                </c:pt>
                <c:pt idx="107">
                  <c:v>0.30420000000000003</c:v>
                </c:pt>
                <c:pt idx="108">
                  <c:v>0.30680000000000007</c:v>
                </c:pt>
                <c:pt idx="109">
                  <c:v>0.30000000000000004</c:v>
                </c:pt>
                <c:pt idx="110">
                  <c:v>0.30150000000000005</c:v>
                </c:pt>
                <c:pt idx="111">
                  <c:v>0.30360000000000004</c:v>
                </c:pt>
                <c:pt idx="112">
                  <c:v>0.30090000000000006</c:v>
                </c:pt>
                <c:pt idx="113">
                  <c:v>0.30300000000000005</c:v>
                </c:pt>
                <c:pt idx="114">
                  <c:v>0.30900000000000005</c:v>
                </c:pt>
                <c:pt idx="115">
                  <c:v>0.30030000000000007</c:v>
                </c:pt>
                <c:pt idx="116">
                  <c:v>0.29970000000000002</c:v>
                </c:pt>
                <c:pt idx="117">
                  <c:v>0.30060000000000003</c:v>
                </c:pt>
                <c:pt idx="118">
                  <c:v>0.30330000000000007</c:v>
                </c:pt>
                <c:pt idx="119">
                  <c:v>0.30540000000000006</c:v>
                </c:pt>
                <c:pt idx="120">
                  <c:v>0.30630000000000007</c:v>
                </c:pt>
                <c:pt idx="121">
                  <c:v>0.30150000000000005</c:v>
                </c:pt>
                <c:pt idx="122">
                  <c:v>0.30300000000000005</c:v>
                </c:pt>
                <c:pt idx="123">
                  <c:v>0.31020000000000003</c:v>
                </c:pt>
                <c:pt idx="124">
                  <c:v>0.31470000000000004</c:v>
                </c:pt>
                <c:pt idx="125">
                  <c:v>0.31620000000000004</c:v>
                </c:pt>
                <c:pt idx="126">
                  <c:v>0.31620000000000004</c:v>
                </c:pt>
                <c:pt idx="127">
                  <c:v>0.31620000000000004</c:v>
                </c:pt>
                <c:pt idx="128">
                  <c:v>0.31620000000000004</c:v>
                </c:pt>
                <c:pt idx="129">
                  <c:v>0.31710000000000005</c:v>
                </c:pt>
                <c:pt idx="130">
                  <c:v>0.31650000000000006</c:v>
                </c:pt>
                <c:pt idx="131">
                  <c:v>0.31260000000000004</c:v>
                </c:pt>
                <c:pt idx="132">
                  <c:v>0.30960000000000004</c:v>
                </c:pt>
                <c:pt idx="133">
                  <c:v>0.31260000000000004</c:v>
                </c:pt>
                <c:pt idx="134">
                  <c:v>0.31320000000000003</c:v>
                </c:pt>
                <c:pt idx="135">
                  <c:v>0.31320000000000003</c:v>
                </c:pt>
                <c:pt idx="136">
                  <c:v>0.31140000000000007</c:v>
                </c:pt>
                <c:pt idx="137">
                  <c:v>0.31080000000000008</c:v>
                </c:pt>
                <c:pt idx="138">
                  <c:v>0.33650000000000008</c:v>
                </c:pt>
                <c:pt idx="139">
                  <c:v>0.33030000000000009</c:v>
                </c:pt>
                <c:pt idx="140">
                  <c:v>0.32430000000000009</c:v>
                </c:pt>
                <c:pt idx="141">
                  <c:v>0.31520000000000004</c:v>
                </c:pt>
                <c:pt idx="142">
                  <c:v>0.29530000000000006</c:v>
                </c:pt>
                <c:pt idx="143">
                  <c:v>0.27480000000000004</c:v>
                </c:pt>
                <c:pt idx="144">
                  <c:v>0.2581</c:v>
                </c:pt>
                <c:pt idx="145">
                  <c:v>0.25719999999999998</c:v>
                </c:pt>
                <c:pt idx="146">
                  <c:v>0.2555</c:v>
                </c:pt>
                <c:pt idx="147">
                  <c:v>0.2356</c:v>
                </c:pt>
                <c:pt idx="148">
                  <c:v>0.22740000000000002</c:v>
                </c:pt>
                <c:pt idx="149">
                  <c:v>0.22409999999999999</c:v>
                </c:pt>
                <c:pt idx="150">
                  <c:v>0.19670000000000001</c:v>
                </c:pt>
                <c:pt idx="151">
                  <c:v>0.19500000000000001</c:v>
                </c:pt>
                <c:pt idx="152">
                  <c:v>0.19140000000000001</c:v>
                </c:pt>
                <c:pt idx="153">
                  <c:v>0.2225</c:v>
                </c:pt>
                <c:pt idx="154">
                  <c:v>0.22920000000000001</c:v>
                </c:pt>
                <c:pt idx="155">
                  <c:v>0.23150000000000001</c:v>
                </c:pt>
                <c:pt idx="156">
                  <c:v>0.2293</c:v>
                </c:pt>
                <c:pt idx="157">
                  <c:v>0.22870000000000001</c:v>
                </c:pt>
                <c:pt idx="158">
                  <c:v>0.2253</c:v>
                </c:pt>
                <c:pt idx="159">
                  <c:v>0.21680000000000002</c:v>
                </c:pt>
                <c:pt idx="160">
                  <c:v>0.21840000000000004</c:v>
                </c:pt>
                <c:pt idx="161">
                  <c:v>0.22090000000000001</c:v>
                </c:pt>
                <c:pt idx="162">
                  <c:v>0.24810000000000001</c:v>
                </c:pt>
                <c:pt idx="163">
                  <c:v>0.26730000000000004</c:v>
                </c:pt>
                <c:pt idx="164">
                  <c:v>0.25630000000000003</c:v>
                </c:pt>
                <c:pt idx="165">
                  <c:v>0.2616</c:v>
                </c:pt>
                <c:pt idx="166">
                  <c:v>0.25430000000000003</c:v>
                </c:pt>
                <c:pt idx="167">
                  <c:v>0.22590000000000002</c:v>
                </c:pt>
                <c:pt idx="168">
                  <c:v>0.20750000000000002</c:v>
                </c:pt>
                <c:pt idx="169">
                  <c:v>0.25090000000000001</c:v>
                </c:pt>
                <c:pt idx="170">
                  <c:v>0.34490000000000004</c:v>
                </c:pt>
                <c:pt idx="171">
                  <c:v>0.35500000000000004</c:v>
                </c:pt>
                <c:pt idx="172">
                  <c:v>0.36050000000000004</c:v>
                </c:pt>
                <c:pt idx="173">
                  <c:v>0.35930000000000006</c:v>
                </c:pt>
                <c:pt idx="174">
                  <c:v>0.36330000000000007</c:v>
                </c:pt>
                <c:pt idx="175">
                  <c:v>0.36350000000000005</c:v>
                </c:pt>
                <c:pt idx="176">
                  <c:v>0.36680000000000007</c:v>
                </c:pt>
                <c:pt idx="177">
                  <c:v>0.37110000000000004</c:v>
                </c:pt>
                <c:pt idx="178">
                  <c:v>0.35320000000000001</c:v>
                </c:pt>
                <c:pt idx="179">
                  <c:v>0.38830000000000009</c:v>
                </c:pt>
                <c:pt idx="180">
                  <c:v>0.37680000000000008</c:v>
                </c:pt>
                <c:pt idx="181">
                  <c:v>0.36420000000000002</c:v>
                </c:pt>
                <c:pt idx="182">
                  <c:v>0.37990000000000007</c:v>
                </c:pt>
                <c:pt idx="183">
                  <c:v>0.38960000000000006</c:v>
                </c:pt>
                <c:pt idx="184">
                  <c:v>0.38350000000000006</c:v>
                </c:pt>
                <c:pt idx="185">
                  <c:v>0.39810000000000006</c:v>
                </c:pt>
                <c:pt idx="186">
                  <c:v>0.39400000000000007</c:v>
                </c:pt>
                <c:pt idx="187">
                  <c:v>0.40500000000000003</c:v>
                </c:pt>
                <c:pt idx="188">
                  <c:v>0.40730000000000005</c:v>
                </c:pt>
                <c:pt idx="189">
                  <c:v>0.41330000000000006</c:v>
                </c:pt>
                <c:pt idx="190">
                  <c:v>0.41400000000000003</c:v>
                </c:pt>
                <c:pt idx="191">
                  <c:v>0.41830000000000006</c:v>
                </c:pt>
                <c:pt idx="192">
                  <c:v>0.41550000000000004</c:v>
                </c:pt>
                <c:pt idx="193">
                  <c:v>0.41960000000000003</c:v>
                </c:pt>
                <c:pt idx="194">
                  <c:v>0.41440000000000005</c:v>
                </c:pt>
                <c:pt idx="195">
                  <c:v>0.41620000000000001</c:v>
                </c:pt>
                <c:pt idx="196">
                  <c:v>0.41620000000000001</c:v>
                </c:pt>
                <c:pt idx="197">
                  <c:v>0.42150000000000004</c:v>
                </c:pt>
                <c:pt idx="198">
                  <c:v>0.42110000000000003</c:v>
                </c:pt>
                <c:pt idx="199">
                  <c:v>0.41330000000000006</c:v>
                </c:pt>
                <c:pt idx="200">
                  <c:v>0.41840000000000005</c:v>
                </c:pt>
                <c:pt idx="201">
                  <c:v>0.40710000000000002</c:v>
                </c:pt>
                <c:pt idx="202">
                  <c:v>0.45760000000000001</c:v>
                </c:pt>
                <c:pt idx="203">
                  <c:v>0.46040000000000003</c:v>
                </c:pt>
                <c:pt idx="204">
                  <c:v>0.46410000000000001</c:v>
                </c:pt>
                <c:pt idx="205">
                  <c:v>0.46750000000000003</c:v>
                </c:pt>
                <c:pt idx="206">
                  <c:v>0.47170000000000001</c:v>
                </c:pt>
                <c:pt idx="207">
                  <c:v>0.4521</c:v>
                </c:pt>
                <c:pt idx="208">
                  <c:v>0.45280000000000004</c:v>
                </c:pt>
                <c:pt idx="209">
                  <c:v>0.4572</c:v>
                </c:pt>
                <c:pt idx="210">
                  <c:v>0.44640000000000002</c:v>
                </c:pt>
                <c:pt idx="211">
                  <c:v>0.44740000000000002</c:v>
                </c:pt>
                <c:pt idx="212">
                  <c:v>0.43460000000000004</c:v>
                </c:pt>
                <c:pt idx="213">
                  <c:v>0.41920000000000002</c:v>
                </c:pt>
                <c:pt idx="214">
                  <c:v>0.42650000000000005</c:v>
                </c:pt>
                <c:pt idx="215">
                  <c:v>0.41870000000000002</c:v>
                </c:pt>
                <c:pt idx="216">
                  <c:v>0.41900000000000004</c:v>
                </c:pt>
                <c:pt idx="217">
                  <c:v>0.42560000000000003</c:v>
                </c:pt>
                <c:pt idx="218">
                  <c:v>0.43400000000000005</c:v>
                </c:pt>
                <c:pt idx="219">
                  <c:v>0.42580000000000007</c:v>
                </c:pt>
                <c:pt idx="220">
                  <c:v>0.42220000000000002</c:v>
                </c:pt>
                <c:pt idx="221">
                  <c:v>0.42260000000000003</c:v>
                </c:pt>
                <c:pt idx="222">
                  <c:v>0.41920000000000002</c:v>
                </c:pt>
                <c:pt idx="223">
                  <c:v>0.42130000000000006</c:v>
                </c:pt>
                <c:pt idx="224">
                  <c:v>0.41290000000000004</c:v>
                </c:pt>
                <c:pt idx="225">
                  <c:v>0.41730000000000006</c:v>
                </c:pt>
                <c:pt idx="226">
                  <c:v>0.41450000000000004</c:v>
                </c:pt>
                <c:pt idx="227">
                  <c:v>0.40790000000000004</c:v>
                </c:pt>
                <c:pt idx="228">
                  <c:v>0.41350000000000003</c:v>
                </c:pt>
                <c:pt idx="229">
                  <c:v>0.40710000000000002</c:v>
                </c:pt>
                <c:pt idx="230">
                  <c:v>0.40440000000000004</c:v>
                </c:pt>
                <c:pt idx="231">
                  <c:v>0.40180000000000005</c:v>
                </c:pt>
                <c:pt idx="232">
                  <c:v>0.40180000000000005</c:v>
                </c:pt>
                <c:pt idx="233">
                  <c:v>0.40180000000000005</c:v>
                </c:pt>
                <c:pt idx="234">
                  <c:v>0.40180000000000005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0.40260000000000001</c:v>
                </c:pt>
                <c:pt idx="248">
                  <c:v>0.40510000000000002</c:v>
                </c:pt>
                <c:pt idx="249">
                  <c:v>0.40330000000000005</c:v>
                </c:pt>
                <c:pt idx="250">
                  <c:v>0.40190000000000003</c:v>
                </c:pt>
                <c:pt idx="251">
                  <c:v>0.40600000000000003</c:v>
                </c:pt>
                <c:pt idx="252">
                  <c:v>0.39990000000000009</c:v>
                </c:pt>
                <c:pt idx="253">
                  <c:v>0.40780000000000005</c:v>
                </c:pt>
                <c:pt idx="254">
                  <c:v>0.4042</c:v>
                </c:pt>
                <c:pt idx="255">
                  <c:v>0.39240000000000008</c:v>
                </c:pt>
                <c:pt idx="256">
                  <c:v>0.38450000000000006</c:v>
                </c:pt>
                <c:pt idx="257">
                  <c:v>0.38360000000000005</c:v>
                </c:pt>
                <c:pt idx="258">
                  <c:v>0.37920000000000004</c:v>
                </c:pt>
                <c:pt idx="259">
                  <c:v>0.37920000000000004</c:v>
                </c:pt>
                <c:pt idx="260">
                  <c:v>0.37220000000000003</c:v>
                </c:pt>
                <c:pt idx="261">
                  <c:v>0.37410000000000004</c:v>
                </c:pt>
                <c:pt idx="262">
                  <c:v>0.37020000000000003</c:v>
                </c:pt>
                <c:pt idx="263">
                  <c:v>0.38610000000000005</c:v>
                </c:pt>
                <c:pt idx="264">
                  <c:v>0.40500000000000003</c:v>
                </c:pt>
                <c:pt idx="265">
                  <c:v>0.40770000000000001</c:v>
                </c:pt>
                <c:pt idx="266">
                  <c:v>0.40150000000000002</c:v>
                </c:pt>
                <c:pt idx="267">
                  <c:v>0.40360000000000001</c:v>
                </c:pt>
                <c:pt idx="268">
                  <c:v>0.40490000000000004</c:v>
                </c:pt>
                <c:pt idx="269">
                  <c:v>0.40640000000000004</c:v>
                </c:pt>
                <c:pt idx="270">
                  <c:v>0.40960000000000002</c:v>
                </c:pt>
                <c:pt idx="271">
                  <c:v>0.43460000000000004</c:v>
                </c:pt>
                <c:pt idx="272">
                  <c:v>0.43250000000000005</c:v>
                </c:pt>
                <c:pt idx="273">
                  <c:v>0.43130000000000007</c:v>
                </c:pt>
                <c:pt idx="274">
                  <c:v>0.43150000000000005</c:v>
                </c:pt>
                <c:pt idx="275">
                  <c:v>0.44400000000000001</c:v>
                </c:pt>
                <c:pt idx="276">
                  <c:v>0.43530000000000008</c:v>
                </c:pt>
                <c:pt idx="277">
                  <c:v>0.42920000000000003</c:v>
                </c:pt>
                <c:pt idx="278">
                  <c:v>0.43640000000000007</c:v>
                </c:pt>
                <c:pt idx="279">
                  <c:v>0.44109999999999999</c:v>
                </c:pt>
                <c:pt idx="280">
                  <c:v>0.43790000000000007</c:v>
                </c:pt>
                <c:pt idx="281">
                  <c:v>0.44259999999999999</c:v>
                </c:pt>
                <c:pt idx="282">
                  <c:v>0.43950000000000006</c:v>
                </c:pt>
                <c:pt idx="283">
                  <c:v>0.43430000000000007</c:v>
                </c:pt>
                <c:pt idx="284">
                  <c:v>0.43220000000000003</c:v>
                </c:pt>
                <c:pt idx="285">
                  <c:v>0.42620000000000002</c:v>
                </c:pt>
                <c:pt idx="286">
                  <c:v>0.42740000000000006</c:v>
                </c:pt>
                <c:pt idx="287">
                  <c:v>0.45130000000000003</c:v>
                </c:pt>
                <c:pt idx="288">
                  <c:v>0.46440000000000003</c:v>
                </c:pt>
                <c:pt idx="289">
                  <c:v>0.45069999999999999</c:v>
                </c:pt>
                <c:pt idx="290">
                  <c:v>0.45330000000000004</c:v>
                </c:pt>
                <c:pt idx="291">
                  <c:v>0.45190000000000002</c:v>
                </c:pt>
                <c:pt idx="292">
                  <c:v>0.43870000000000003</c:v>
                </c:pt>
                <c:pt idx="293">
                  <c:v>0.41080000000000005</c:v>
                </c:pt>
                <c:pt idx="294">
                  <c:v>0.37480000000000008</c:v>
                </c:pt>
                <c:pt idx="295">
                  <c:v>0.36700000000000005</c:v>
                </c:pt>
                <c:pt idx="296">
                  <c:v>0.36620000000000003</c:v>
                </c:pt>
                <c:pt idx="297">
                  <c:v>0.35880000000000006</c:v>
                </c:pt>
                <c:pt idx="298">
                  <c:v>0.35320000000000001</c:v>
                </c:pt>
                <c:pt idx="299">
                  <c:v>0.35650000000000004</c:v>
                </c:pt>
                <c:pt idx="300">
                  <c:v>0.35920000000000002</c:v>
                </c:pt>
                <c:pt idx="301">
                  <c:v>0.35500000000000004</c:v>
                </c:pt>
                <c:pt idx="302">
                  <c:v>0.35580000000000006</c:v>
                </c:pt>
                <c:pt idx="303">
                  <c:v>0.34830000000000005</c:v>
                </c:pt>
                <c:pt idx="304">
                  <c:v>0.35010000000000002</c:v>
                </c:pt>
                <c:pt idx="305">
                  <c:v>0.35490000000000005</c:v>
                </c:pt>
                <c:pt idx="306">
                  <c:v>0.37020000000000003</c:v>
                </c:pt>
                <c:pt idx="307">
                  <c:v>0.36590000000000006</c:v>
                </c:pt>
                <c:pt idx="308">
                  <c:v>0.36800000000000005</c:v>
                </c:pt>
                <c:pt idx="309">
                  <c:v>0.37930000000000008</c:v>
                </c:pt>
                <c:pt idx="310">
                  <c:v>0.37500000000000006</c:v>
                </c:pt>
                <c:pt idx="311">
                  <c:v>0.37260000000000004</c:v>
                </c:pt>
                <c:pt idx="312">
                  <c:v>0.39080000000000009</c:v>
                </c:pt>
                <c:pt idx="313">
                  <c:v>0.38720000000000004</c:v>
                </c:pt>
                <c:pt idx="314">
                  <c:v>0.35300000000000004</c:v>
                </c:pt>
                <c:pt idx="315">
                  <c:v>0.37620000000000003</c:v>
                </c:pt>
                <c:pt idx="316">
                  <c:v>0.36300000000000004</c:v>
                </c:pt>
                <c:pt idx="317">
                  <c:v>0.3422</c:v>
                </c:pt>
                <c:pt idx="318">
                  <c:v>0.35190000000000005</c:v>
                </c:pt>
                <c:pt idx="319">
                  <c:v>0.32530000000000009</c:v>
                </c:pt>
                <c:pt idx="320">
                  <c:v>0.33460000000000006</c:v>
                </c:pt>
                <c:pt idx="321">
                  <c:v>0.30800000000000005</c:v>
                </c:pt>
                <c:pt idx="322">
                  <c:v>0.26919999999999999</c:v>
                </c:pt>
                <c:pt idx="323">
                  <c:v>0.27700000000000002</c:v>
                </c:pt>
                <c:pt idx="324">
                  <c:v>0.28500000000000003</c:v>
                </c:pt>
                <c:pt idx="325">
                  <c:v>0.27650000000000002</c:v>
                </c:pt>
                <c:pt idx="326">
                  <c:v>0.26980000000000004</c:v>
                </c:pt>
                <c:pt idx="327">
                  <c:v>0.28340000000000004</c:v>
                </c:pt>
                <c:pt idx="328">
                  <c:v>0.27980000000000005</c:v>
                </c:pt>
                <c:pt idx="329">
                  <c:v>0.28570000000000001</c:v>
                </c:pt>
                <c:pt idx="330">
                  <c:v>0.27440000000000003</c:v>
                </c:pt>
                <c:pt idx="331">
                  <c:v>0.28180000000000005</c:v>
                </c:pt>
                <c:pt idx="332">
                  <c:v>0.27</c:v>
                </c:pt>
                <c:pt idx="333">
                  <c:v>0.28690000000000004</c:v>
                </c:pt>
                <c:pt idx="334">
                  <c:v>0.29370000000000002</c:v>
                </c:pt>
                <c:pt idx="335">
                  <c:v>0.30640000000000006</c:v>
                </c:pt>
                <c:pt idx="336">
                  <c:v>0.31030000000000008</c:v>
                </c:pt>
                <c:pt idx="337">
                  <c:v>0.33870000000000006</c:v>
                </c:pt>
                <c:pt idx="338">
                  <c:v>0.35770000000000002</c:v>
                </c:pt>
                <c:pt idx="339">
                  <c:v>0.36150000000000004</c:v>
                </c:pt>
                <c:pt idx="340">
                  <c:v>0.36680000000000007</c:v>
                </c:pt>
                <c:pt idx="341">
                  <c:v>0.38040000000000007</c:v>
                </c:pt>
                <c:pt idx="342">
                  <c:v>0.37410000000000004</c:v>
                </c:pt>
                <c:pt idx="343">
                  <c:v>0.38210000000000005</c:v>
                </c:pt>
                <c:pt idx="344">
                  <c:v>0.38090000000000007</c:v>
                </c:pt>
                <c:pt idx="345">
                  <c:v>0.40790000000000004</c:v>
                </c:pt>
                <c:pt idx="346">
                  <c:v>0.38630000000000009</c:v>
                </c:pt>
                <c:pt idx="347">
                  <c:v>0.39110000000000006</c:v>
                </c:pt>
                <c:pt idx="348">
                  <c:v>0.38940000000000008</c:v>
                </c:pt>
                <c:pt idx="349">
                  <c:v>0.39460000000000006</c:v>
                </c:pt>
                <c:pt idx="350">
                  <c:v>0.4002</c:v>
                </c:pt>
                <c:pt idx="351">
                  <c:v>0.41090000000000004</c:v>
                </c:pt>
                <c:pt idx="352">
                  <c:v>0.41490000000000005</c:v>
                </c:pt>
                <c:pt idx="353">
                  <c:v>0.41720000000000002</c:v>
                </c:pt>
                <c:pt idx="354">
                  <c:v>0.41290000000000004</c:v>
                </c:pt>
                <c:pt idx="355">
                  <c:v>0.42050000000000004</c:v>
                </c:pt>
                <c:pt idx="356">
                  <c:v>0.42870000000000003</c:v>
                </c:pt>
                <c:pt idx="357">
                  <c:v>0.43210000000000004</c:v>
                </c:pt>
                <c:pt idx="358">
                  <c:v>0.4451</c:v>
                </c:pt>
                <c:pt idx="359">
                  <c:v>0.4506</c:v>
                </c:pt>
                <c:pt idx="360">
                  <c:v>0.47960000000000003</c:v>
                </c:pt>
                <c:pt idx="361">
                  <c:v>0.48020000000000002</c:v>
                </c:pt>
                <c:pt idx="362">
                  <c:v>0.47970000000000002</c:v>
                </c:pt>
                <c:pt idx="363">
                  <c:v>0.48690000000000005</c:v>
                </c:pt>
                <c:pt idx="364">
                  <c:v>0.47990000000000005</c:v>
                </c:pt>
                <c:pt idx="365">
                  <c:v>0.48170000000000002</c:v>
                </c:pt>
                <c:pt idx="366">
                  <c:v>0.48390000000000005</c:v>
                </c:pt>
                <c:pt idx="367">
                  <c:v>0.48320000000000002</c:v>
                </c:pt>
                <c:pt idx="368">
                  <c:v>0.48940000000000006</c:v>
                </c:pt>
                <c:pt idx="369">
                  <c:v>0.48870000000000002</c:v>
                </c:pt>
                <c:pt idx="370">
                  <c:v>0.49190000000000006</c:v>
                </c:pt>
                <c:pt idx="371">
                  <c:v>0.49190000000000006</c:v>
                </c:pt>
                <c:pt idx="372">
                  <c:v>0.48920000000000002</c:v>
                </c:pt>
                <c:pt idx="373">
                  <c:v>0.48570000000000002</c:v>
                </c:pt>
                <c:pt idx="374">
                  <c:v>0.48440000000000005</c:v>
                </c:pt>
                <c:pt idx="375">
                  <c:v>0.48590000000000005</c:v>
                </c:pt>
                <c:pt idx="376">
                  <c:v>0.48090000000000005</c:v>
                </c:pt>
                <c:pt idx="377">
                  <c:v>0.48720000000000002</c:v>
                </c:pt>
                <c:pt idx="378">
                  <c:v>0.48520000000000002</c:v>
                </c:pt>
                <c:pt idx="379">
                  <c:v>0.48520000000000002</c:v>
                </c:pt>
                <c:pt idx="380">
                  <c:v>0.48520000000000002</c:v>
                </c:pt>
                <c:pt idx="381">
                  <c:v>0.48520000000000002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0.48900000000000005</c:v>
                </c:pt>
                <c:pt idx="387">
                  <c:v>0.50139999999999996</c:v>
                </c:pt>
                <c:pt idx="388">
                  <c:v>0.49390000000000006</c:v>
                </c:pt>
                <c:pt idx="389">
                  <c:v>0.49930000000000008</c:v>
                </c:pt>
                <c:pt idx="390">
                  <c:v>0.50560000000000005</c:v>
                </c:pt>
                <c:pt idx="391">
                  <c:v>0.49640000000000006</c:v>
                </c:pt>
                <c:pt idx="392">
                  <c:v>0.49330000000000007</c:v>
                </c:pt>
                <c:pt idx="393">
                  <c:v>0.49530000000000007</c:v>
                </c:pt>
                <c:pt idx="394">
                  <c:v>0.49530000000000007</c:v>
                </c:pt>
                <c:pt idx="395">
                  <c:v>0.49520000000000003</c:v>
                </c:pt>
                <c:pt idx="396">
                  <c:v>0.49600000000000005</c:v>
                </c:pt>
                <c:pt idx="397">
                  <c:v>0.50149999999999995</c:v>
                </c:pt>
                <c:pt idx="398">
                  <c:v>0.50260000000000005</c:v>
                </c:pt>
                <c:pt idx="399">
                  <c:v>0.50219999999999998</c:v>
                </c:pt>
                <c:pt idx="400">
                  <c:v>0.50129999999999997</c:v>
                </c:pt>
                <c:pt idx="401">
                  <c:v>0.50949999999999995</c:v>
                </c:pt>
                <c:pt idx="402">
                  <c:v>0.51980000000000004</c:v>
                </c:pt>
                <c:pt idx="403">
                  <c:v>0.51929999999999998</c:v>
                </c:pt>
                <c:pt idx="404">
                  <c:v>0.51839999999999997</c:v>
                </c:pt>
                <c:pt idx="405">
                  <c:v>0.5363</c:v>
                </c:pt>
                <c:pt idx="406">
                  <c:v>0.54090000000000005</c:v>
                </c:pt>
                <c:pt idx="407">
                  <c:v>0.54670000000000007</c:v>
                </c:pt>
                <c:pt idx="408">
                  <c:v>0.54530000000000001</c:v>
                </c:pt>
                <c:pt idx="409">
                  <c:v>0.54570000000000007</c:v>
                </c:pt>
                <c:pt idx="410">
                  <c:v>0.54180000000000006</c:v>
                </c:pt>
                <c:pt idx="411">
                  <c:v>0.56410000000000005</c:v>
                </c:pt>
                <c:pt idx="412">
                  <c:v>0.58979999999999999</c:v>
                </c:pt>
                <c:pt idx="413">
                  <c:v>0.60040000000000004</c:v>
                </c:pt>
                <c:pt idx="414">
                  <c:v>0.60040000000000004</c:v>
                </c:pt>
                <c:pt idx="415">
                  <c:v>0.58360000000000001</c:v>
                </c:pt>
                <c:pt idx="416">
                  <c:v>0.61830000000000007</c:v>
                </c:pt>
                <c:pt idx="417">
                  <c:v>0.58619999999999994</c:v>
                </c:pt>
                <c:pt idx="418">
                  <c:v>0.58219999999999994</c:v>
                </c:pt>
                <c:pt idx="419">
                  <c:v>0.56580000000000008</c:v>
                </c:pt>
                <c:pt idx="420">
                  <c:v>0.56470000000000009</c:v>
                </c:pt>
                <c:pt idx="421">
                  <c:v>0.56620000000000004</c:v>
                </c:pt>
                <c:pt idx="422">
                  <c:v>0.56620000000000004</c:v>
                </c:pt>
                <c:pt idx="423">
                  <c:v>0.59570000000000001</c:v>
                </c:pt>
                <c:pt idx="424">
                  <c:v>0.59260000000000002</c:v>
                </c:pt>
                <c:pt idx="425">
                  <c:v>0.59939999999999993</c:v>
                </c:pt>
                <c:pt idx="426">
                  <c:v>0.59939999999999993</c:v>
                </c:pt>
                <c:pt idx="427">
                  <c:v>0.57220000000000004</c:v>
                </c:pt>
                <c:pt idx="428">
                  <c:v>0.56610000000000005</c:v>
                </c:pt>
                <c:pt idx="429">
                  <c:v>0.61030000000000006</c:v>
                </c:pt>
                <c:pt idx="430">
                  <c:v>0.59919999999999995</c:v>
                </c:pt>
                <c:pt idx="431">
                  <c:v>0.60200000000000009</c:v>
                </c:pt>
                <c:pt idx="432">
                  <c:v>0.60480000000000012</c:v>
                </c:pt>
                <c:pt idx="433">
                  <c:v>0.61450000000000005</c:v>
                </c:pt>
                <c:pt idx="434">
                  <c:v>0.61450000000000005</c:v>
                </c:pt>
                <c:pt idx="435">
                  <c:v>0.60730000000000006</c:v>
                </c:pt>
                <c:pt idx="436">
                  <c:v>0.60070000000000012</c:v>
                </c:pt>
                <c:pt idx="437">
                  <c:v>0.62880000000000014</c:v>
                </c:pt>
                <c:pt idx="438">
                  <c:v>0.6140000000000001</c:v>
                </c:pt>
                <c:pt idx="439">
                  <c:v>0.61440000000000006</c:v>
                </c:pt>
                <c:pt idx="440">
                  <c:v>0.59860000000000002</c:v>
                </c:pt>
                <c:pt idx="441">
                  <c:v>0.61650000000000005</c:v>
                </c:pt>
                <c:pt idx="442">
                  <c:v>0.60320000000000007</c:v>
                </c:pt>
                <c:pt idx="443">
                  <c:v>0.57720000000000005</c:v>
                </c:pt>
                <c:pt idx="444">
                  <c:v>0.55940000000000001</c:v>
                </c:pt>
                <c:pt idx="445">
                  <c:v>0.5806</c:v>
                </c:pt>
                <c:pt idx="446">
                  <c:v>0.58649999999999991</c:v>
                </c:pt>
                <c:pt idx="447">
                  <c:v>0.58179999999999998</c:v>
                </c:pt>
                <c:pt idx="448">
                  <c:v>0.59099999999999997</c:v>
                </c:pt>
                <c:pt idx="449">
                  <c:v>0.58439999999999992</c:v>
                </c:pt>
                <c:pt idx="450">
                  <c:v>0.58439999999999992</c:v>
                </c:pt>
                <c:pt idx="451">
                  <c:v>0.58360000000000001</c:v>
                </c:pt>
                <c:pt idx="452">
                  <c:v>0.60520000000000007</c:v>
                </c:pt>
                <c:pt idx="453">
                  <c:v>0.58689999999999998</c:v>
                </c:pt>
                <c:pt idx="454">
                  <c:v>0.6090000000000001</c:v>
                </c:pt>
                <c:pt idx="455">
                  <c:v>0.61280000000000012</c:v>
                </c:pt>
                <c:pt idx="456">
                  <c:v>0.55070000000000008</c:v>
                </c:pt>
                <c:pt idx="457">
                  <c:v>0.49870000000000003</c:v>
                </c:pt>
                <c:pt idx="458">
                  <c:v>0.52139999999999997</c:v>
                </c:pt>
                <c:pt idx="459">
                  <c:v>0.52417000000000002</c:v>
                </c:pt>
                <c:pt idx="460">
                  <c:v>0.51400000000000001</c:v>
                </c:pt>
                <c:pt idx="461">
                  <c:v>0.49420000000000003</c:v>
                </c:pt>
                <c:pt idx="462">
                  <c:v>0.48360000000000003</c:v>
                </c:pt>
                <c:pt idx="463">
                  <c:v>0.49060000000000004</c:v>
                </c:pt>
                <c:pt idx="464">
                  <c:v>0.52360000000000007</c:v>
                </c:pt>
                <c:pt idx="465">
                  <c:v>0.55470000000000008</c:v>
                </c:pt>
                <c:pt idx="466">
                  <c:v>0.55430000000000001</c:v>
                </c:pt>
                <c:pt idx="467">
                  <c:v>0.56010000000000004</c:v>
                </c:pt>
                <c:pt idx="468">
                  <c:v>0.57640000000000002</c:v>
                </c:pt>
                <c:pt idx="469">
                  <c:v>0.57760000000000011</c:v>
                </c:pt>
                <c:pt idx="470">
                  <c:v>0.58699999999999997</c:v>
                </c:pt>
                <c:pt idx="471">
                  <c:v>0.58779999999999999</c:v>
                </c:pt>
                <c:pt idx="472">
                  <c:v>0.58169999999999999</c:v>
                </c:pt>
                <c:pt idx="473">
                  <c:v>0.58699999999999997</c:v>
                </c:pt>
                <c:pt idx="474">
                  <c:v>0.58560000000000001</c:v>
                </c:pt>
                <c:pt idx="475">
                  <c:v>0.59039999999999992</c:v>
                </c:pt>
                <c:pt idx="476">
                  <c:v>0.54570000000000007</c:v>
                </c:pt>
                <c:pt idx="477">
                  <c:v>0.54570000000000007</c:v>
                </c:pt>
                <c:pt idx="478">
                  <c:v>0.58319999999999994</c:v>
                </c:pt>
                <c:pt idx="479">
                  <c:v>0.58989999999999998</c:v>
                </c:pt>
                <c:pt idx="480">
                  <c:v>0.57800000000000007</c:v>
                </c:pt>
                <c:pt idx="481">
                  <c:v>0.55200000000000005</c:v>
                </c:pt>
                <c:pt idx="482">
                  <c:v>0.51790000000000003</c:v>
                </c:pt>
                <c:pt idx="483">
                  <c:v>0.5626000000000001</c:v>
                </c:pt>
                <c:pt idx="484">
                  <c:v>0.55810000000000004</c:v>
                </c:pt>
                <c:pt idx="485">
                  <c:v>0.54349999999999998</c:v>
                </c:pt>
                <c:pt idx="486">
                  <c:v>0.53680000000000005</c:v>
                </c:pt>
                <c:pt idx="487">
                  <c:v>0.5323</c:v>
                </c:pt>
                <c:pt idx="488">
                  <c:v>0.53410000000000002</c:v>
                </c:pt>
                <c:pt idx="489">
                  <c:v>0.53049999999999997</c:v>
                </c:pt>
                <c:pt idx="490">
                  <c:v>0.53180000000000005</c:v>
                </c:pt>
                <c:pt idx="491">
                  <c:v>0.52400000000000002</c:v>
                </c:pt>
                <c:pt idx="492">
                  <c:v>0.55049999999999999</c:v>
                </c:pt>
                <c:pt idx="493">
                  <c:v>0.59609999999999996</c:v>
                </c:pt>
                <c:pt idx="494">
                  <c:v>0.5907</c:v>
                </c:pt>
                <c:pt idx="495">
                  <c:v>0.59739999999999993</c:v>
                </c:pt>
                <c:pt idx="496">
                  <c:v>0.5777000000000001</c:v>
                </c:pt>
                <c:pt idx="497">
                  <c:v>0.62140000000000006</c:v>
                </c:pt>
                <c:pt idx="498">
                  <c:v>0.57400000000000007</c:v>
                </c:pt>
                <c:pt idx="499">
                  <c:v>0.61370000000000013</c:v>
                </c:pt>
                <c:pt idx="500">
                  <c:v>0.61940000000000006</c:v>
                </c:pt>
                <c:pt idx="501">
                  <c:v>0.62100000000000011</c:v>
                </c:pt>
                <c:pt idx="502">
                  <c:v>0.58189999999999997</c:v>
                </c:pt>
                <c:pt idx="503">
                  <c:v>0.57500000000000007</c:v>
                </c:pt>
                <c:pt idx="504">
                  <c:v>0.61260000000000014</c:v>
                </c:pt>
                <c:pt idx="505">
                  <c:v>0.61940000000000006</c:v>
                </c:pt>
                <c:pt idx="506">
                  <c:v>0.65970000000000018</c:v>
                </c:pt>
                <c:pt idx="507">
                  <c:v>0.66520000000000012</c:v>
                </c:pt>
                <c:pt idx="508">
                  <c:v>0.68980000000000008</c:v>
                </c:pt>
                <c:pt idx="509">
                  <c:v>0.69480000000000008</c:v>
                </c:pt>
                <c:pt idx="510">
                  <c:v>0.70520000000000005</c:v>
                </c:pt>
                <c:pt idx="511">
                  <c:v>0.72670000000000012</c:v>
                </c:pt>
                <c:pt idx="512">
                  <c:v>0.69920000000000004</c:v>
                </c:pt>
                <c:pt idx="513">
                  <c:v>0.71800000000000008</c:v>
                </c:pt>
                <c:pt idx="514">
                  <c:v>0.76050000000000006</c:v>
                </c:pt>
                <c:pt idx="515">
                  <c:v>0.7078000000000001</c:v>
                </c:pt>
                <c:pt idx="516">
                  <c:v>0.76760000000000017</c:v>
                </c:pt>
                <c:pt idx="517">
                  <c:v>0.77050000000000007</c:v>
                </c:pt>
                <c:pt idx="518">
                  <c:v>0.77270000000000016</c:v>
                </c:pt>
                <c:pt idx="519">
                  <c:v>0.7753000000000001</c:v>
                </c:pt>
                <c:pt idx="520">
                  <c:v>0.78810000000000002</c:v>
                </c:pt>
                <c:pt idx="521">
                  <c:v>0.78610000000000002</c:v>
                </c:pt>
                <c:pt idx="522">
                  <c:v>0.79600000000000004</c:v>
                </c:pt>
                <c:pt idx="523">
                  <c:v>0.78920000000000001</c:v>
                </c:pt>
                <c:pt idx="524">
                  <c:v>0.80180000000000007</c:v>
                </c:pt>
                <c:pt idx="525">
                  <c:v>0.79339999999999999</c:v>
                </c:pt>
                <c:pt idx="526">
                  <c:v>0.80349999999999999</c:v>
                </c:pt>
                <c:pt idx="527">
                  <c:v>0.78849999999999998</c:v>
                </c:pt>
                <c:pt idx="528">
                  <c:v>0.80110000000000003</c:v>
                </c:pt>
                <c:pt idx="529">
                  <c:v>0.74480000000000013</c:v>
                </c:pt>
                <c:pt idx="530">
                  <c:v>0.79210000000000003</c:v>
                </c:pt>
                <c:pt idx="531">
                  <c:v>0.8106000000000001</c:v>
                </c:pt>
                <c:pt idx="532">
                  <c:v>0.81930000000000003</c:v>
                </c:pt>
                <c:pt idx="533">
                  <c:v>0.83100000000000007</c:v>
                </c:pt>
                <c:pt idx="534">
                  <c:v>0.84160000000000013</c:v>
                </c:pt>
                <c:pt idx="535">
                  <c:v>0.82860000000000011</c:v>
                </c:pt>
                <c:pt idx="536">
                  <c:v>0.83550000000000002</c:v>
                </c:pt>
                <c:pt idx="537">
                  <c:v>0.84090000000000009</c:v>
                </c:pt>
                <c:pt idx="538">
                  <c:v>0.85410000000000008</c:v>
                </c:pt>
                <c:pt idx="539">
                  <c:v>0.85690000000000011</c:v>
                </c:pt>
                <c:pt idx="540">
                  <c:v>0.85150000000000003</c:v>
                </c:pt>
                <c:pt idx="541">
                  <c:v>0.86060000000000014</c:v>
                </c:pt>
                <c:pt idx="542">
                  <c:v>0.86840000000000006</c:v>
                </c:pt>
                <c:pt idx="543">
                  <c:v>0.8529000000000001</c:v>
                </c:pt>
                <c:pt idx="544">
                  <c:v>0.85250000000000004</c:v>
                </c:pt>
                <c:pt idx="545">
                  <c:v>0.85620000000000007</c:v>
                </c:pt>
                <c:pt idx="546">
                  <c:v>0.86890000000000012</c:v>
                </c:pt>
                <c:pt idx="547">
                  <c:v>0.85690000000000011</c:v>
                </c:pt>
                <c:pt idx="548">
                  <c:v>0.85210000000000008</c:v>
                </c:pt>
                <c:pt idx="549">
                  <c:v>0.85740000000000005</c:v>
                </c:pt>
                <c:pt idx="550">
                  <c:v>0.86170000000000013</c:v>
                </c:pt>
                <c:pt idx="551">
                  <c:v>0.86610000000000009</c:v>
                </c:pt>
                <c:pt idx="552">
                  <c:v>0.86210000000000009</c:v>
                </c:pt>
                <c:pt idx="553">
                  <c:v>0.84360000000000013</c:v>
                </c:pt>
                <c:pt idx="554">
                  <c:v>0.83870000000000011</c:v>
                </c:pt>
                <c:pt idx="555">
                  <c:v>0.82340000000000002</c:v>
                </c:pt>
                <c:pt idx="556">
                  <c:v>0.8600000000000001</c:v>
                </c:pt>
                <c:pt idx="557">
                  <c:v>0.90039999999999998</c:v>
                </c:pt>
                <c:pt idx="558">
                  <c:v>0.9457000000000001</c:v>
                </c:pt>
                <c:pt idx="559">
                  <c:v>0.93710000000000004</c:v>
                </c:pt>
                <c:pt idx="560">
                  <c:v>0.9204</c:v>
                </c:pt>
                <c:pt idx="561">
                  <c:v>0.92510000000000003</c:v>
                </c:pt>
                <c:pt idx="562">
                  <c:v>0.88939999999999997</c:v>
                </c:pt>
                <c:pt idx="563">
                  <c:v>0.81950000000000001</c:v>
                </c:pt>
                <c:pt idx="564">
                  <c:v>0.88419999999999999</c:v>
                </c:pt>
                <c:pt idx="565">
                  <c:v>0.85940000000000005</c:v>
                </c:pt>
                <c:pt idx="566">
                  <c:v>0.85600000000000009</c:v>
                </c:pt>
                <c:pt idx="567">
                  <c:v>0.85660000000000014</c:v>
                </c:pt>
                <c:pt idx="568">
                  <c:v>0.87020000000000008</c:v>
                </c:pt>
                <c:pt idx="569">
                  <c:v>0.8851</c:v>
                </c:pt>
                <c:pt idx="570">
                  <c:v>0.88749999999999996</c:v>
                </c:pt>
                <c:pt idx="571">
                  <c:v>0.9012</c:v>
                </c:pt>
                <c:pt idx="572">
                  <c:v>0.90380000000000005</c:v>
                </c:pt>
                <c:pt idx="573">
                  <c:v>0.90549999999999997</c:v>
                </c:pt>
                <c:pt idx="574">
                  <c:v>0.91120000000000001</c:v>
                </c:pt>
                <c:pt idx="575">
                  <c:v>0.91520000000000001</c:v>
                </c:pt>
                <c:pt idx="576">
                  <c:v>0.9093</c:v>
                </c:pt>
                <c:pt idx="577">
                  <c:v>0.88390000000000002</c:v>
                </c:pt>
                <c:pt idx="578">
                  <c:v>0.88549999999999995</c:v>
                </c:pt>
                <c:pt idx="579">
                  <c:v>0.88739999999999997</c:v>
                </c:pt>
                <c:pt idx="580">
                  <c:v>0.88390000000000002</c:v>
                </c:pt>
                <c:pt idx="581">
                  <c:v>0.88780000000000003</c:v>
                </c:pt>
                <c:pt idx="582">
                  <c:v>0.89410000000000001</c:v>
                </c:pt>
                <c:pt idx="583">
                  <c:v>0.90100000000000002</c:v>
                </c:pt>
                <c:pt idx="584">
                  <c:v>0.9022</c:v>
                </c:pt>
                <c:pt idx="585">
                  <c:v>0.90329999999999999</c:v>
                </c:pt>
                <c:pt idx="586">
                  <c:v>0.90260000000000007</c:v>
                </c:pt>
                <c:pt idx="587">
                  <c:v>0.90690000000000004</c:v>
                </c:pt>
                <c:pt idx="588">
                  <c:v>0.90790000000000004</c:v>
                </c:pt>
                <c:pt idx="589">
                  <c:v>0.90770000000000006</c:v>
                </c:pt>
                <c:pt idx="590">
                  <c:v>0.90680000000000005</c:v>
                </c:pt>
                <c:pt idx="591">
                  <c:v>0.90349999999999997</c:v>
                </c:pt>
                <c:pt idx="592">
                  <c:v>0.90360000000000007</c:v>
                </c:pt>
                <c:pt idx="593">
                  <c:v>0.90839999999999999</c:v>
                </c:pt>
                <c:pt idx="594">
                  <c:v>0.90860000000000007</c:v>
                </c:pt>
                <c:pt idx="595">
                  <c:v>0.90990000000000004</c:v>
                </c:pt>
                <c:pt idx="596">
                  <c:v>0.90749999999999997</c:v>
                </c:pt>
                <c:pt idx="597">
                  <c:v>0.90360000000000007</c:v>
                </c:pt>
                <c:pt idx="598">
                  <c:v>0.90880000000000005</c:v>
                </c:pt>
                <c:pt idx="599">
                  <c:v>0.90370000000000006</c:v>
                </c:pt>
                <c:pt idx="600">
                  <c:v>0.88660000000000005</c:v>
                </c:pt>
                <c:pt idx="601">
                  <c:v>0.88590000000000002</c:v>
                </c:pt>
                <c:pt idx="602">
                  <c:v>0.8891</c:v>
                </c:pt>
                <c:pt idx="603">
                  <c:v>0.8871</c:v>
                </c:pt>
                <c:pt idx="604">
                  <c:v>0.89129999999999998</c:v>
                </c:pt>
                <c:pt idx="605">
                  <c:v>0.88619999999999999</c:v>
                </c:pt>
                <c:pt idx="606">
                  <c:v>0.87790000000000012</c:v>
                </c:pt>
                <c:pt idx="607">
                  <c:v>0.89119999999999999</c:v>
                </c:pt>
                <c:pt idx="608">
                  <c:v>0.89980000000000004</c:v>
                </c:pt>
                <c:pt idx="609">
                  <c:v>0.91100000000000003</c:v>
                </c:pt>
                <c:pt idx="610">
                  <c:v>0.88829999999999998</c:v>
                </c:pt>
                <c:pt idx="611">
                  <c:v>0.90090000000000003</c:v>
                </c:pt>
                <c:pt idx="612">
                  <c:v>0.89470000000000005</c:v>
                </c:pt>
                <c:pt idx="613">
                  <c:v>0.89880000000000004</c:v>
                </c:pt>
                <c:pt idx="614">
                  <c:v>0.90290000000000004</c:v>
                </c:pt>
                <c:pt idx="615">
                  <c:v>0.90270000000000006</c:v>
                </c:pt>
                <c:pt idx="616">
                  <c:v>0.90439999999999998</c:v>
                </c:pt>
                <c:pt idx="617">
                  <c:v>0.91880000000000006</c:v>
                </c:pt>
                <c:pt idx="618">
                  <c:v>0.91260000000000008</c:v>
                </c:pt>
                <c:pt idx="619">
                  <c:v>0.91260000000000008</c:v>
                </c:pt>
                <c:pt idx="620">
                  <c:v>0.9103</c:v>
                </c:pt>
                <c:pt idx="621">
                  <c:v>0.91460000000000008</c:v>
                </c:pt>
                <c:pt idx="622">
                  <c:v>0.91610000000000003</c:v>
                </c:pt>
                <c:pt idx="623">
                  <c:v>0.91690000000000005</c:v>
                </c:pt>
                <c:pt idx="624">
                  <c:v>0.92100000000000004</c:v>
                </c:pt>
                <c:pt idx="625">
                  <c:v>0.92130000000000001</c:v>
                </c:pt>
                <c:pt idx="626">
                  <c:v>0.92270000000000008</c:v>
                </c:pt>
                <c:pt idx="627">
                  <c:v>0.9224</c:v>
                </c:pt>
                <c:pt idx="628">
                  <c:v>0.9204</c:v>
                </c:pt>
                <c:pt idx="629">
                  <c:v>0.92510000000000003</c:v>
                </c:pt>
                <c:pt idx="630">
                  <c:v>0.92480000000000007</c:v>
                </c:pt>
                <c:pt idx="631">
                  <c:v>0.9224</c:v>
                </c:pt>
                <c:pt idx="632">
                  <c:v>0.92120000000000002</c:v>
                </c:pt>
                <c:pt idx="633">
                  <c:v>0.92060000000000008</c:v>
                </c:pt>
                <c:pt idx="634">
                  <c:v>0.91420000000000001</c:v>
                </c:pt>
                <c:pt idx="635">
                  <c:v>0.91600000000000004</c:v>
                </c:pt>
                <c:pt idx="636">
                  <c:v>0.9163</c:v>
                </c:pt>
                <c:pt idx="637">
                  <c:v>0.91200000000000003</c:v>
                </c:pt>
                <c:pt idx="638">
                  <c:v>0.91420000000000001</c:v>
                </c:pt>
                <c:pt idx="639">
                  <c:v>0.92170000000000007</c:v>
                </c:pt>
                <c:pt idx="640">
                  <c:v>0.91700000000000004</c:v>
                </c:pt>
                <c:pt idx="641">
                  <c:v>0.91960000000000008</c:v>
                </c:pt>
                <c:pt idx="642">
                  <c:v>0.91810000000000003</c:v>
                </c:pt>
                <c:pt idx="643">
                  <c:v>0.91220000000000001</c:v>
                </c:pt>
                <c:pt idx="644">
                  <c:v>0.90670000000000006</c:v>
                </c:pt>
                <c:pt idx="645">
                  <c:v>0.91160000000000008</c:v>
                </c:pt>
                <c:pt idx="646">
                  <c:v>0.91720000000000002</c:v>
                </c:pt>
                <c:pt idx="647">
                  <c:v>0.92180000000000006</c:v>
                </c:pt>
                <c:pt idx="648">
                  <c:v>0.92749999999999999</c:v>
                </c:pt>
                <c:pt idx="649">
                  <c:v>0.90780000000000005</c:v>
                </c:pt>
                <c:pt idx="650">
                  <c:v>0.9173</c:v>
                </c:pt>
                <c:pt idx="651">
                  <c:v>0.91980000000000006</c:v>
                </c:pt>
                <c:pt idx="652">
                  <c:v>0.90449999999999997</c:v>
                </c:pt>
                <c:pt idx="653">
                  <c:v>0.92170000000000007</c:v>
                </c:pt>
                <c:pt idx="654">
                  <c:v>0.92660000000000009</c:v>
                </c:pt>
                <c:pt idx="655">
                  <c:v>0.91980000000000006</c:v>
                </c:pt>
                <c:pt idx="656">
                  <c:v>0.92200000000000004</c:v>
                </c:pt>
                <c:pt idx="657">
                  <c:v>0.89860000000000007</c:v>
                </c:pt>
                <c:pt idx="658">
                  <c:v>0.90580000000000005</c:v>
                </c:pt>
                <c:pt idx="659">
                  <c:v>0.92590000000000006</c:v>
                </c:pt>
                <c:pt idx="660">
                  <c:v>0.9325</c:v>
                </c:pt>
                <c:pt idx="661">
                  <c:v>0.94600000000000006</c:v>
                </c:pt>
                <c:pt idx="662">
                  <c:v>0.95690000000000008</c:v>
                </c:pt>
                <c:pt idx="663">
                  <c:v>0.95580000000000009</c:v>
                </c:pt>
                <c:pt idx="664">
                  <c:v>0.95010000000000006</c:v>
                </c:pt>
                <c:pt idx="665">
                  <c:v>0.96340000000000003</c:v>
                </c:pt>
                <c:pt idx="666">
                  <c:v>0.97080000000000011</c:v>
                </c:pt>
                <c:pt idx="667">
                  <c:v>0.9829</c:v>
                </c:pt>
                <c:pt idx="668">
                  <c:v>0.98070000000000002</c:v>
                </c:pt>
                <c:pt idx="669">
                  <c:v>0.98539999999999994</c:v>
                </c:pt>
                <c:pt idx="670">
                  <c:v>0.98019999999999996</c:v>
                </c:pt>
                <c:pt idx="671">
                  <c:v>0.98129999999999995</c:v>
                </c:pt>
                <c:pt idx="672">
                  <c:v>0.98580000000000001</c:v>
                </c:pt>
                <c:pt idx="673">
                  <c:v>0.99960000000000004</c:v>
                </c:pt>
                <c:pt idx="674">
                  <c:v>0.99739999999999995</c:v>
                </c:pt>
                <c:pt idx="675">
                  <c:v>1.0110999999999999</c:v>
                </c:pt>
                <c:pt idx="676">
                  <c:v>0.99909999999999999</c:v>
                </c:pt>
                <c:pt idx="677">
                  <c:v>1.0004</c:v>
                </c:pt>
                <c:pt idx="678">
                  <c:v>1.0014999999999998</c:v>
                </c:pt>
                <c:pt idx="679">
                  <c:v>0.99819999999999998</c:v>
                </c:pt>
                <c:pt idx="680">
                  <c:v>0.9889</c:v>
                </c:pt>
                <c:pt idx="681">
                  <c:v>0.98699999999999999</c:v>
                </c:pt>
                <c:pt idx="682">
                  <c:v>0.98370000000000002</c:v>
                </c:pt>
                <c:pt idx="683">
                  <c:v>0.97210000000000008</c:v>
                </c:pt>
                <c:pt idx="684">
                  <c:v>0.98360000000000003</c:v>
                </c:pt>
                <c:pt idx="685">
                  <c:v>0.9678000000000001</c:v>
                </c:pt>
                <c:pt idx="686">
                  <c:v>0.9678000000000001</c:v>
                </c:pt>
                <c:pt idx="687">
                  <c:v>0.96240000000000003</c:v>
                </c:pt>
                <c:pt idx="688">
                  <c:v>0.96090000000000009</c:v>
                </c:pt>
                <c:pt idx="689">
                  <c:v>0.95840000000000003</c:v>
                </c:pt>
                <c:pt idx="690">
                  <c:v>0.95920000000000005</c:v>
                </c:pt>
                <c:pt idx="691">
                  <c:v>0.96130000000000004</c:v>
                </c:pt>
                <c:pt idx="692">
                  <c:v>0.96250000000000002</c:v>
                </c:pt>
                <c:pt idx="693">
                  <c:v>0.96960000000000013</c:v>
                </c:pt>
                <c:pt idx="694">
                  <c:v>0.96550000000000002</c:v>
                </c:pt>
                <c:pt idx="695">
                  <c:v>0.96550000000000002</c:v>
                </c:pt>
                <c:pt idx="696">
                  <c:v>0.96550000000000002</c:v>
                </c:pt>
                <c:pt idx="697">
                  <c:v>0.96550000000000002</c:v>
                </c:pt>
                <c:pt idx="698">
                  <c:v>0.96550000000000002</c:v>
                </c:pt>
                <c:pt idx="699">
                  <c:v>0.96550000000000002</c:v>
                </c:pt>
                <c:pt idx="700">
                  <c:v>0.9729000000000001</c:v>
                </c:pt>
                <c:pt idx="701">
                  <c:v>0.97450000000000003</c:v>
                </c:pt>
                <c:pt idx="702">
                  <c:v>0.98739999999999994</c:v>
                </c:pt>
                <c:pt idx="703">
                  <c:v>0.99509999999999998</c:v>
                </c:pt>
                <c:pt idx="704">
                  <c:v>1.0106999999999999</c:v>
                </c:pt>
                <c:pt idx="705">
                  <c:v>1.0244</c:v>
                </c:pt>
                <c:pt idx="706">
                  <c:v>1.0443</c:v>
                </c:pt>
                <c:pt idx="707">
                  <c:v>1.0477999999999998</c:v>
                </c:pt>
                <c:pt idx="708">
                  <c:v>1.0283</c:v>
                </c:pt>
                <c:pt idx="709">
                  <c:v>1.0617999999999999</c:v>
                </c:pt>
                <c:pt idx="710">
                  <c:v>1.0736999999999999</c:v>
                </c:pt>
                <c:pt idx="711">
                  <c:v>1.0807</c:v>
                </c:pt>
                <c:pt idx="712">
                  <c:v>1.0845</c:v>
                </c:pt>
                <c:pt idx="713">
                  <c:v>1.1068</c:v>
                </c:pt>
                <c:pt idx="714">
                  <c:v>1.1143000000000001</c:v>
                </c:pt>
                <c:pt idx="715">
                  <c:v>1.1167</c:v>
                </c:pt>
                <c:pt idx="716">
                  <c:v>1.1264000000000001</c:v>
                </c:pt>
                <c:pt idx="717">
                  <c:v>1.1305000000000001</c:v>
                </c:pt>
                <c:pt idx="718">
                  <c:v>1.1202000000000001</c:v>
                </c:pt>
                <c:pt idx="719">
                  <c:v>1.1085</c:v>
                </c:pt>
                <c:pt idx="720">
                  <c:v>1.1167</c:v>
                </c:pt>
                <c:pt idx="721">
                  <c:v>1.1069</c:v>
                </c:pt>
                <c:pt idx="722">
                  <c:v>1.1109</c:v>
                </c:pt>
                <c:pt idx="723">
                  <c:v>1.1132</c:v>
                </c:pt>
                <c:pt idx="724">
                  <c:v>1.1187</c:v>
                </c:pt>
                <c:pt idx="725">
                  <c:v>1.1112</c:v>
                </c:pt>
                <c:pt idx="726">
                  <c:v>1.1163000000000001</c:v>
                </c:pt>
                <c:pt idx="727">
                  <c:v>1.1076999999999999</c:v>
                </c:pt>
                <c:pt idx="728">
                  <c:v>1.1363000000000001</c:v>
                </c:pt>
                <c:pt idx="729">
                  <c:v>1.1476999999999999</c:v>
                </c:pt>
                <c:pt idx="730">
                  <c:v>1.1462000000000001</c:v>
                </c:pt>
                <c:pt idx="731">
                  <c:v>1.1236999999999999</c:v>
                </c:pt>
                <c:pt idx="732">
                  <c:v>1.1361000000000001</c:v>
                </c:pt>
                <c:pt idx="733">
                  <c:v>1.1325000000000001</c:v>
                </c:pt>
                <c:pt idx="734">
                  <c:v>1.143</c:v>
                </c:pt>
                <c:pt idx="735">
                  <c:v>1.1284000000000001</c:v>
                </c:pt>
                <c:pt idx="736">
                  <c:v>1.1813</c:v>
                </c:pt>
                <c:pt idx="737">
                  <c:v>1.1709000000000001</c:v>
                </c:pt>
                <c:pt idx="738">
                  <c:v>1.1664000000000001</c:v>
                </c:pt>
                <c:pt idx="739">
                  <c:v>1.1821000000000002</c:v>
                </c:pt>
                <c:pt idx="740">
                  <c:v>1.1983000000000001</c:v>
                </c:pt>
                <c:pt idx="741">
                  <c:v>1.2123999999999999</c:v>
                </c:pt>
                <c:pt idx="742">
                  <c:v>1.2161</c:v>
                </c:pt>
                <c:pt idx="743">
                  <c:v>1.214</c:v>
                </c:pt>
                <c:pt idx="744">
                  <c:v>1.2249999999999999</c:v>
                </c:pt>
                <c:pt idx="745">
                  <c:v>1.2105999999999999</c:v>
                </c:pt>
                <c:pt idx="746">
                  <c:v>1.2382</c:v>
                </c:pt>
                <c:pt idx="747">
                  <c:v>1.2403999999999999</c:v>
                </c:pt>
                <c:pt idx="748">
                  <c:v>1.2549999999999999</c:v>
                </c:pt>
                <c:pt idx="749">
                  <c:v>1.2607999999999999</c:v>
                </c:pt>
                <c:pt idx="750">
                  <c:v>1.2531999999999999</c:v>
                </c:pt>
                <c:pt idx="751">
                  <c:v>1.2451999999999999</c:v>
                </c:pt>
                <c:pt idx="752">
                  <c:v>1.1901000000000002</c:v>
                </c:pt>
                <c:pt idx="753">
                  <c:v>1.2643</c:v>
                </c:pt>
                <c:pt idx="754">
                  <c:v>1.2821</c:v>
                </c:pt>
                <c:pt idx="755">
                  <c:v>1.2823</c:v>
                </c:pt>
                <c:pt idx="756">
                  <c:v>1.2817999999999998</c:v>
                </c:pt>
                <c:pt idx="757">
                  <c:v>1.2857999999999998</c:v>
                </c:pt>
                <c:pt idx="758">
                  <c:v>1.2893999999999999</c:v>
                </c:pt>
                <c:pt idx="759">
                  <c:v>1.2818999999999998</c:v>
                </c:pt>
                <c:pt idx="760">
                  <c:v>1.2668999999999999</c:v>
                </c:pt>
                <c:pt idx="761">
                  <c:v>1.2763</c:v>
                </c:pt>
                <c:pt idx="762">
                  <c:v>1.2682</c:v>
                </c:pt>
                <c:pt idx="763">
                  <c:v>1.2491999999999999</c:v>
                </c:pt>
                <c:pt idx="764">
                  <c:v>1.2638999999999998</c:v>
                </c:pt>
                <c:pt idx="765">
                  <c:v>1.2553999999999998</c:v>
                </c:pt>
                <c:pt idx="766">
                  <c:v>1.2301</c:v>
                </c:pt>
                <c:pt idx="767">
                  <c:v>1.2594999999999998</c:v>
                </c:pt>
                <c:pt idx="768">
                  <c:v>1.2883</c:v>
                </c:pt>
                <c:pt idx="769">
                  <c:v>1.3095999999999999</c:v>
                </c:pt>
                <c:pt idx="770">
                  <c:v>1.3095999999999999</c:v>
                </c:pt>
                <c:pt idx="771">
                  <c:v>1.3095999999999999</c:v>
                </c:pt>
                <c:pt idx="772">
                  <c:v>1.3095999999999999</c:v>
                </c:pt>
                <c:pt idx="773">
                  <c:v>1.3095999999999999</c:v>
                </c:pt>
                <c:pt idx="774">
                  <c:v>1.3095999999999999</c:v>
                </c:pt>
                <c:pt idx="775">
                  <c:v>1.3095999999999999</c:v>
                </c:pt>
                <c:pt idx="776">
                  <c:v>1.3095999999999999</c:v>
                </c:pt>
                <c:pt idx="777">
                  <c:v>1.3095999999999999</c:v>
                </c:pt>
                <c:pt idx="778">
                  <c:v>1.3095999999999999</c:v>
                </c:pt>
                <c:pt idx="779">
                  <c:v>1.3095999999999999</c:v>
                </c:pt>
                <c:pt idx="780">
                  <c:v>1.3181</c:v>
                </c:pt>
                <c:pt idx="781">
                  <c:v>1.3133999999999999</c:v>
                </c:pt>
                <c:pt idx="782">
                  <c:v>1.3177999999999999</c:v>
                </c:pt>
                <c:pt idx="783">
                  <c:v>1.3228</c:v>
                </c:pt>
                <c:pt idx="784">
                  <c:v>1.3194999999999999</c:v>
                </c:pt>
                <c:pt idx="785">
                  <c:v>1.3245</c:v>
                </c:pt>
                <c:pt idx="786">
                  <c:v>1.3261000000000001</c:v>
                </c:pt>
                <c:pt idx="787">
                  <c:v>1.3441000000000001</c:v>
                </c:pt>
                <c:pt idx="788">
                  <c:v>1.3491</c:v>
                </c:pt>
                <c:pt idx="789">
                  <c:v>1.351</c:v>
                </c:pt>
                <c:pt idx="790">
                  <c:v>1.3367</c:v>
                </c:pt>
                <c:pt idx="791">
                  <c:v>1.2988</c:v>
                </c:pt>
                <c:pt idx="792">
                  <c:v>1.2935999999999999</c:v>
                </c:pt>
                <c:pt idx="793">
                  <c:v>1.2527999999999999</c:v>
                </c:pt>
                <c:pt idx="794">
                  <c:v>1.2387999999999999</c:v>
                </c:pt>
                <c:pt idx="795">
                  <c:v>1.2874999999999999</c:v>
                </c:pt>
                <c:pt idx="796">
                  <c:v>1.3109999999999999</c:v>
                </c:pt>
                <c:pt idx="797">
                  <c:v>1.3048</c:v>
                </c:pt>
                <c:pt idx="798">
                  <c:v>1.3297999999999999</c:v>
                </c:pt>
                <c:pt idx="799">
                  <c:v>1.3289</c:v>
                </c:pt>
                <c:pt idx="800">
                  <c:v>1.3012999999999999</c:v>
                </c:pt>
                <c:pt idx="801">
                  <c:v>1.3012999999999999</c:v>
                </c:pt>
                <c:pt idx="802">
                  <c:v>1.3027</c:v>
                </c:pt>
                <c:pt idx="803">
                  <c:v>1.3014999999999999</c:v>
                </c:pt>
                <c:pt idx="804">
                  <c:v>1.3007</c:v>
                </c:pt>
                <c:pt idx="805">
                  <c:v>1.2943</c:v>
                </c:pt>
                <c:pt idx="806">
                  <c:v>1.2926</c:v>
                </c:pt>
                <c:pt idx="807">
                  <c:v>1.3</c:v>
                </c:pt>
                <c:pt idx="808">
                  <c:v>1.3029999999999999</c:v>
                </c:pt>
                <c:pt idx="809">
                  <c:v>1.3266</c:v>
                </c:pt>
                <c:pt idx="810">
                  <c:v>1.3468</c:v>
                </c:pt>
                <c:pt idx="811">
                  <c:v>1.3415999999999999</c:v>
                </c:pt>
                <c:pt idx="812">
                  <c:v>1.3351999999999999</c:v>
                </c:pt>
                <c:pt idx="813">
                  <c:v>1.3684000000000001</c:v>
                </c:pt>
                <c:pt idx="814">
                  <c:v>1.3795999999999999</c:v>
                </c:pt>
                <c:pt idx="815">
                  <c:v>1.3783000000000001</c:v>
                </c:pt>
                <c:pt idx="816">
                  <c:v>1.3508</c:v>
                </c:pt>
                <c:pt idx="817">
                  <c:v>1.3308</c:v>
                </c:pt>
                <c:pt idx="818">
                  <c:v>1.3326</c:v>
                </c:pt>
                <c:pt idx="819">
                  <c:v>1.3333999999999999</c:v>
                </c:pt>
                <c:pt idx="820">
                  <c:v>1.3029999999999999</c:v>
                </c:pt>
                <c:pt idx="821">
                  <c:v>1.3312999999999999</c:v>
                </c:pt>
                <c:pt idx="822">
                  <c:v>1.3404</c:v>
                </c:pt>
                <c:pt idx="823">
                  <c:v>1.3329</c:v>
                </c:pt>
                <c:pt idx="824">
                  <c:v>1.3449</c:v>
                </c:pt>
                <c:pt idx="825">
                  <c:v>1.3334999999999999</c:v>
                </c:pt>
                <c:pt idx="826">
                  <c:v>1.3338999999999999</c:v>
                </c:pt>
                <c:pt idx="827">
                  <c:v>1.3264</c:v>
                </c:pt>
                <c:pt idx="828">
                  <c:v>1.3302</c:v>
                </c:pt>
                <c:pt idx="829">
                  <c:v>1.3193999999999999</c:v>
                </c:pt>
                <c:pt idx="830">
                  <c:v>1.3294999999999999</c:v>
                </c:pt>
                <c:pt idx="831">
                  <c:v>1.3237999999999999</c:v>
                </c:pt>
                <c:pt idx="832">
                  <c:v>1.3243</c:v>
                </c:pt>
                <c:pt idx="833">
                  <c:v>1.3182</c:v>
                </c:pt>
                <c:pt idx="834">
                  <c:v>1.3235999999999999</c:v>
                </c:pt>
                <c:pt idx="835">
                  <c:v>1.3235999999999999</c:v>
                </c:pt>
                <c:pt idx="836">
                  <c:v>1.3235999999999999</c:v>
                </c:pt>
                <c:pt idx="837">
                  <c:v>1.3235999999999999</c:v>
                </c:pt>
                <c:pt idx="838">
                  <c:v>1.3235999999999999</c:v>
                </c:pt>
                <c:pt idx="839">
                  <c:v>1.3477999999999999</c:v>
                </c:pt>
                <c:pt idx="840">
                  <c:v>1.3455999999999999</c:v>
                </c:pt>
                <c:pt idx="841">
                  <c:v>1.3488</c:v>
                </c:pt>
                <c:pt idx="842">
                  <c:v>1.3543000000000001</c:v>
                </c:pt>
                <c:pt idx="843">
                  <c:v>1.3566</c:v>
                </c:pt>
                <c:pt idx="844">
                  <c:v>1.3713</c:v>
                </c:pt>
                <c:pt idx="845">
                  <c:v>1.3712</c:v>
                </c:pt>
                <c:pt idx="846">
                  <c:v>1.3777999999999999</c:v>
                </c:pt>
                <c:pt idx="847">
                  <c:v>1.3800000000000001</c:v>
                </c:pt>
                <c:pt idx="848">
                  <c:v>1.3781000000000001</c:v>
                </c:pt>
                <c:pt idx="849">
                  <c:v>1.3847</c:v>
                </c:pt>
                <c:pt idx="850">
                  <c:v>1.3828</c:v>
                </c:pt>
                <c:pt idx="851">
                  <c:v>1.3927</c:v>
                </c:pt>
                <c:pt idx="852">
                  <c:v>1.3953</c:v>
                </c:pt>
                <c:pt idx="853">
                  <c:v>1.4031999999999998</c:v>
                </c:pt>
                <c:pt idx="854">
                  <c:v>1.3943000000000001</c:v>
                </c:pt>
                <c:pt idx="855">
                  <c:v>1.3849</c:v>
                </c:pt>
                <c:pt idx="856">
                  <c:v>1.3793</c:v>
                </c:pt>
                <c:pt idx="857">
                  <c:v>1.3794999999999999</c:v>
                </c:pt>
                <c:pt idx="858">
                  <c:v>1.3812</c:v>
                </c:pt>
                <c:pt idx="859">
                  <c:v>1.3968</c:v>
                </c:pt>
                <c:pt idx="860">
                  <c:v>1.3995</c:v>
                </c:pt>
                <c:pt idx="861">
                  <c:v>1.3995</c:v>
                </c:pt>
                <c:pt idx="862">
                  <c:v>1.4130999999999998</c:v>
                </c:pt>
                <c:pt idx="863">
                  <c:v>1.4127999999999998</c:v>
                </c:pt>
                <c:pt idx="864">
                  <c:v>1.4259999999999999</c:v>
                </c:pt>
                <c:pt idx="865">
                  <c:v>1.4232999999999998</c:v>
                </c:pt>
                <c:pt idx="866">
                  <c:v>1.4195999999999998</c:v>
                </c:pt>
                <c:pt idx="867">
                  <c:v>1.4174999999999998</c:v>
                </c:pt>
                <c:pt idx="868">
                  <c:v>1.4223999999999999</c:v>
                </c:pt>
                <c:pt idx="869">
                  <c:v>1.4173999999999998</c:v>
                </c:pt>
                <c:pt idx="870">
                  <c:v>1.4174999999999998</c:v>
                </c:pt>
                <c:pt idx="871">
                  <c:v>1.4134999999999998</c:v>
                </c:pt>
                <c:pt idx="872">
                  <c:v>1.4278999999999997</c:v>
                </c:pt>
                <c:pt idx="873">
                  <c:v>1.4417999999999997</c:v>
                </c:pt>
                <c:pt idx="874">
                  <c:v>1.4321999999999999</c:v>
                </c:pt>
                <c:pt idx="875">
                  <c:v>1.4425999999999999</c:v>
                </c:pt>
                <c:pt idx="876">
                  <c:v>1.4458999999999997</c:v>
                </c:pt>
                <c:pt idx="877">
                  <c:v>1.4537999999999998</c:v>
                </c:pt>
                <c:pt idx="878">
                  <c:v>1.4513999999999998</c:v>
                </c:pt>
                <c:pt idx="879">
                  <c:v>1.4533999999999998</c:v>
                </c:pt>
                <c:pt idx="880">
                  <c:v>1.4218999999999997</c:v>
                </c:pt>
                <c:pt idx="881">
                  <c:v>1.4412999999999998</c:v>
                </c:pt>
                <c:pt idx="882">
                  <c:v>1.4414999999999998</c:v>
                </c:pt>
                <c:pt idx="883">
                  <c:v>1.4360999999999999</c:v>
                </c:pt>
                <c:pt idx="884">
                  <c:v>1.4642999999999999</c:v>
                </c:pt>
                <c:pt idx="885">
                  <c:v>1.4534999999999998</c:v>
                </c:pt>
                <c:pt idx="886">
                  <c:v>1.4442999999999999</c:v>
                </c:pt>
                <c:pt idx="887">
                  <c:v>1.4705999999999999</c:v>
                </c:pt>
                <c:pt idx="888">
                  <c:v>1.4405999999999999</c:v>
                </c:pt>
                <c:pt idx="889">
                  <c:v>1.4956999999999998</c:v>
                </c:pt>
                <c:pt idx="890">
                  <c:v>1.4641999999999999</c:v>
                </c:pt>
                <c:pt idx="891">
                  <c:v>1.4742</c:v>
                </c:pt>
                <c:pt idx="892">
                  <c:v>1.4831999999999999</c:v>
                </c:pt>
                <c:pt idx="893">
                  <c:v>1.4902</c:v>
                </c:pt>
                <c:pt idx="894">
                  <c:v>1.4866999999999999</c:v>
                </c:pt>
                <c:pt idx="895">
                  <c:v>1.4716999999999998</c:v>
                </c:pt>
                <c:pt idx="896">
                  <c:v>1.4656999999999998</c:v>
                </c:pt>
                <c:pt idx="897">
                  <c:v>1.4801</c:v>
                </c:pt>
                <c:pt idx="898">
                  <c:v>1.5113999999999999</c:v>
                </c:pt>
                <c:pt idx="899">
                  <c:v>1.5068999999999999</c:v>
                </c:pt>
                <c:pt idx="900">
                  <c:v>1.5007999999999999</c:v>
                </c:pt>
                <c:pt idx="901">
                  <c:v>1.4958999999999998</c:v>
                </c:pt>
                <c:pt idx="902">
                  <c:v>1.502</c:v>
                </c:pt>
                <c:pt idx="903">
                  <c:v>1.5148999999999999</c:v>
                </c:pt>
                <c:pt idx="904">
                  <c:v>1.5129999999999999</c:v>
                </c:pt>
                <c:pt idx="905">
                  <c:v>1.5152999999999999</c:v>
                </c:pt>
                <c:pt idx="906">
                  <c:v>1.5164</c:v>
                </c:pt>
                <c:pt idx="907">
                  <c:v>1.5192999999999999</c:v>
                </c:pt>
                <c:pt idx="908">
                  <c:v>1.5227999999999999</c:v>
                </c:pt>
                <c:pt idx="909">
                  <c:v>1.5210999999999999</c:v>
                </c:pt>
                <c:pt idx="910">
                  <c:v>1.5201</c:v>
                </c:pt>
                <c:pt idx="911">
                  <c:v>1.52</c:v>
                </c:pt>
                <c:pt idx="912">
                  <c:v>1.5231999999999999</c:v>
                </c:pt>
                <c:pt idx="913">
                  <c:v>1.5221</c:v>
                </c:pt>
                <c:pt idx="914">
                  <c:v>1.5245</c:v>
                </c:pt>
                <c:pt idx="915">
                  <c:v>1.5247999999999999</c:v>
                </c:pt>
                <c:pt idx="916">
                  <c:v>1.5247999999999999</c:v>
                </c:pt>
                <c:pt idx="917">
                  <c:v>1.5248999999999999</c:v>
                </c:pt>
                <c:pt idx="918">
                  <c:v>1.526</c:v>
                </c:pt>
                <c:pt idx="919">
                  <c:v>1.5266999999999999</c:v>
                </c:pt>
                <c:pt idx="920">
                  <c:v>1.5286</c:v>
                </c:pt>
                <c:pt idx="921">
                  <c:v>1.5286</c:v>
                </c:pt>
                <c:pt idx="922">
                  <c:v>1.5286</c:v>
                </c:pt>
                <c:pt idx="923">
                  <c:v>1.5286</c:v>
                </c:pt>
                <c:pt idx="924">
                  <c:v>1.5286</c:v>
                </c:pt>
                <c:pt idx="925">
                  <c:v>1.5286</c:v>
                </c:pt>
                <c:pt idx="926">
                  <c:v>1.5303</c:v>
                </c:pt>
                <c:pt idx="927">
                  <c:v>1.5294999999999999</c:v>
                </c:pt>
                <c:pt idx="928">
                  <c:v>1.5349999999999999</c:v>
                </c:pt>
                <c:pt idx="929">
                  <c:v>1.5405</c:v>
                </c:pt>
                <c:pt idx="930">
                  <c:v>1.5361</c:v>
                </c:pt>
                <c:pt idx="931">
                  <c:v>1.5454999999999999</c:v>
                </c:pt>
                <c:pt idx="932">
                  <c:v>1.5702</c:v>
                </c:pt>
                <c:pt idx="933">
                  <c:v>1.5776999999999999</c:v>
                </c:pt>
                <c:pt idx="934">
                  <c:v>1.585</c:v>
                </c:pt>
                <c:pt idx="935">
                  <c:v>1.6062000000000001</c:v>
                </c:pt>
                <c:pt idx="936">
                  <c:v>1.6220000000000001</c:v>
                </c:pt>
                <c:pt idx="937">
                  <c:v>1.6174999999999999</c:v>
                </c:pt>
                <c:pt idx="938">
                  <c:v>1.6158999999999999</c:v>
                </c:pt>
                <c:pt idx="939">
                  <c:v>1.6228</c:v>
                </c:pt>
                <c:pt idx="940">
                  <c:v>1.6062000000000001</c:v>
                </c:pt>
                <c:pt idx="941">
                  <c:v>1.5905</c:v>
                </c:pt>
                <c:pt idx="942">
                  <c:v>1.5736999999999999</c:v>
                </c:pt>
                <c:pt idx="943">
                  <c:v>1.5082</c:v>
                </c:pt>
                <c:pt idx="944">
                  <c:v>1.5621</c:v>
                </c:pt>
                <c:pt idx="945">
                  <c:v>1.6241000000000001</c:v>
                </c:pt>
                <c:pt idx="946">
                  <c:v>1.5895999999999999</c:v>
                </c:pt>
                <c:pt idx="947">
                  <c:v>1.6541000000000001</c:v>
                </c:pt>
                <c:pt idx="948">
                  <c:v>1.6447000000000001</c:v>
                </c:pt>
                <c:pt idx="949">
                  <c:v>1.6705000000000001</c:v>
                </c:pt>
                <c:pt idx="950">
                  <c:v>1.6306</c:v>
                </c:pt>
                <c:pt idx="951">
                  <c:v>1.6335999999999999</c:v>
                </c:pt>
                <c:pt idx="952">
                  <c:v>1.6366000000000001</c:v>
                </c:pt>
                <c:pt idx="953">
                  <c:v>1.6286</c:v>
                </c:pt>
                <c:pt idx="954">
                  <c:v>1.6347</c:v>
                </c:pt>
                <c:pt idx="955">
                  <c:v>1.6371</c:v>
                </c:pt>
                <c:pt idx="956">
                  <c:v>1.6401000000000001</c:v>
                </c:pt>
                <c:pt idx="957">
                  <c:v>1.6407</c:v>
                </c:pt>
                <c:pt idx="958">
                  <c:v>1.6411</c:v>
                </c:pt>
                <c:pt idx="959">
                  <c:v>1.6451</c:v>
                </c:pt>
                <c:pt idx="960">
                  <c:v>1.6440000000000001</c:v>
                </c:pt>
                <c:pt idx="961">
                  <c:v>1.6469</c:v>
                </c:pt>
                <c:pt idx="962">
                  <c:v>1.6513</c:v>
                </c:pt>
                <c:pt idx="963">
                  <c:v>1.6495</c:v>
                </c:pt>
                <c:pt idx="964">
                  <c:v>1.649</c:v>
                </c:pt>
                <c:pt idx="965">
                  <c:v>1.6395</c:v>
                </c:pt>
                <c:pt idx="966">
                  <c:v>1.6452</c:v>
                </c:pt>
                <c:pt idx="967">
                  <c:v>1.6355999999999999</c:v>
                </c:pt>
                <c:pt idx="968">
                  <c:v>1.6255999999999999</c:v>
                </c:pt>
                <c:pt idx="969">
                  <c:v>1.6225000000000001</c:v>
                </c:pt>
                <c:pt idx="970">
                  <c:v>1.6247</c:v>
                </c:pt>
                <c:pt idx="971">
                  <c:v>1.6246</c:v>
                </c:pt>
                <c:pt idx="972">
                  <c:v>1.6231</c:v>
                </c:pt>
                <c:pt idx="973">
                  <c:v>1.6214999999999999</c:v>
                </c:pt>
                <c:pt idx="974">
                  <c:v>1.6156999999999999</c:v>
                </c:pt>
                <c:pt idx="975">
                  <c:v>1.6037999999999999</c:v>
                </c:pt>
                <c:pt idx="976">
                  <c:v>1.6077999999999999</c:v>
                </c:pt>
                <c:pt idx="977">
                  <c:v>1.6113</c:v>
                </c:pt>
                <c:pt idx="978">
                  <c:v>1.5965</c:v>
                </c:pt>
                <c:pt idx="979">
                  <c:v>1.6165</c:v>
                </c:pt>
                <c:pt idx="980">
                  <c:v>1.5856999999999999</c:v>
                </c:pt>
                <c:pt idx="981">
                  <c:v>1.5823</c:v>
                </c:pt>
                <c:pt idx="982">
                  <c:v>1.5593999999999999</c:v>
                </c:pt>
                <c:pt idx="983">
                  <c:v>1.5717999999999999</c:v>
                </c:pt>
                <c:pt idx="984">
                  <c:v>1.5522</c:v>
                </c:pt>
                <c:pt idx="985">
                  <c:v>1.5384</c:v>
                </c:pt>
                <c:pt idx="986">
                  <c:v>1.5527</c:v>
                </c:pt>
                <c:pt idx="987">
                  <c:v>1.5623</c:v>
                </c:pt>
                <c:pt idx="988">
                  <c:v>1.5566</c:v>
                </c:pt>
                <c:pt idx="989">
                  <c:v>1.5551999999999999</c:v>
                </c:pt>
                <c:pt idx="990">
                  <c:v>1.5497999999999998</c:v>
                </c:pt>
                <c:pt idx="991">
                  <c:v>1.5523</c:v>
                </c:pt>
                <c:pt idx="992">
                  <c:v>1.5492999999999999</c:v>
                </c:pt>
                <c:pt idx="993">
                  <c:v>1.5483</c:v>
                </c:pt>
                <c:pt idx="994">
                  <c:v>1.5466</c:v>
                </c:pt>
                <c:pt idx="995">
                  <c:v>1.5373999999999999</c:v>
                </c:pt>
                <c:pt idx="996">
                  <c:v>1.5281</c:v>
                </c:pt>
                <c:pt idx="997">
                  <c:v>1.5441</c:v>
                </c:pt>
                <c:pt idx="998">
                  <c:v>1.5241</c:v>
                </c:pt>
                <c:pt idx="999">
                  <c:v>1.4717999999999998</c:v>
                </c:pt>
                <c:pt idx="1000">
                  <c:v>1.5092999999999999</c:v>
                </c:pt>
                <c:pt idx="1001">
                  <c:v>1.5672999999999999</c:v>
                </c:pt>
                <c:pt idx="1002">
                  <c:v>1.5287999999999999</c:v>
                </c:pt>
                <c:pt idx="1003">
                  <c:v>1.5035999999999998</c:v>
                </c:pt>
                <c:pt idx="1004">
                  <c:v>1.5138999999999998</c:v>
                </c:pt>
                <c:pt idx="1005">
                  <c:v>1.5151999999999999</c:v>
                </c:pt>
                <c:pt idx="1006">
                  <c:v>1.4881</c:v>
                </c:pt>
                <c:pt idx="1007">
                  <c:v>1.5037999999999998</c:v>
                </c:pt>
                <c:pt idx="1008">
                  <c:v>1.4924999999999999</c:v>
                </c:pt>
                <c:pt idx="1009">
                  <c:v>1.4915999999999998</c:v>
                </c:pt>
                <c:pt idx="1010">
                  <c:v>1.5075999999999998</c:v>
                </c:pt>
                <c:pt idx="1011">
                  <c:v>1.5088999999999999</c:v>
                </c:pt>
                <c:pt idx="1012">
                  <c:v>1.5264</c:v>
                </c:pt>
                <c:pt idx="1013">
                  <c:v>1.5217999999999998</c:v>
                </c:pt>
                <c:pt idx="1014">
                  <c:v>1.5229999999999999</c:v>
                </c:pt>
                <c:pt idx="1015">
                  <c:v>1.5563</c:v>
                </c:pt>
                <c:pt idx="1016">
                  <c:v>1.5346</c:v>
                </c:pt>
                <c:pt idx="1017">
                  <c:v>1.542</c:v>
                </c:pt>
                <c:pt idx="1018">
                  <c:v>1.5353999999999999</c:v>
                </c:pt>
                <c:pt idx="1019">
                  <c:v>1.5393999999999999</c:v>
                </c:pt>
                <c:pt idx="1020">
                  <c:v>1.5531999999999999</c:v>
                </c:pt>
                <c:pt idx="1021">
                  <c:v>1.5547</c:v>
                </c:pt>
                <c:pt idx="1022">
                  <c:v>1.5572999999999999</c:v>
                </c:pt>
                <c:pt idx="1023">
                  <c:v>1.5618999999999998</c:v>
                </c:pt>
                <c:pt idx="1024">
                  <c:v>1.5733999999999999</c:v>
                </c:pt>
                <c:pt idx="1025">
                  <c:v>1.5702</c:v>
                </c:pt>
                <c:pt idx="1026">
                  <c:v>1.5762</c:v>
                </c:pt>
                <c:pt idx="1027">
                  <c:v>1.5795999999999999</c:v>
                </c:pt>
                <c:pt idx="1028">
                  <c:v>1.5853999999999999</c:v>
                </c:pt>
                <c:pt idx="1029">
                  <c:v>1.5964</c:v>
                </c:pt>
                <c:pt idx="1030">
                  <c:v>1.597</c:v>
                </c:pt>
                <c:pt idx="1031">
                  <c:v>1.5998999999999999</c:v>
                </c:pt>
                <c:pt idx="1032">
                  <c:v>1.6026</c:v>
                </c:pt>
                <c:pt idx="1033">
                  <c:v>1.6065</c:v>
                </c:pt>
                <c:pt idx="1034">
                  <c:v>1.6132</c:v>
                </c:pt>
                <c:pt idx="1035">
                  <c:v>1.6107</c:v>
                </c:pt>
                <c:pt idx="1036">
                  <c:v>1.6172</c:v>
                </c:pt>
                <c:pt idx="1037">
                  <c:v>1.6122000000000001</c:v>
                </c:pt>
                <c:pt idx="1038">
                  <c:v>1.6148</c:v>
                </c:pt>
                <c:pt idx="1039">
                  <c:v>1.6178999999999999</c:v>
                </c:pt>
                <c:pt idx="1040">
                  <c:v>1.6037999999999999</c:v>
                </c:pt>
                <c:pt idx="1041">
                  <c:v>1.6062000000000001</c:v>
                </c:pt>
                <c:pt idx="1042">
                  <c:v>1.6062000000000001</c:v>
                </c:pt>
                <c:pt idx="1043">
                  <c:v>1.6062000000000001</c:v>
                </c:pt>
                <c:pt idx="1044">
                  <c:v>1.6062000000000001</c:v>
                </c:pt>
                <c:pt idx="1045">
                  <c:v>1.6062000000000001</c:v>
                </c:pt>
                <c:pt idx="1046">
                  <c:v>1.6062000000000001</c:v>
                </c:pt>
                <c:pt idx="1047">
                  <c:v>1.6062000000000001</c:v>
                </c:pt>
                <c:pt idx="1048">
                  <c:v>1.6348</c:v>
                </c:pt>
                <c:pt idx="1049">
                  <c:v>1.6228</c:v>
                </c:pt>
                <c:pt idx="1050">
                  <c:v>1.6240000000000001</c:v>
                </c:pt>
                <c:pt idx="1051">
                  <c:v>1.6234</c:v>
                </c:pt>
                <c:pt idx="1052">
                  <c:v>1.6232</c:v>
                </c:pt>
                <c:pt idx="1053">
                  <c:v>1.6226</c:v>
                </c:pt>
                <c:pt idx="1054">
                  <c:v>1.6185</c:v>
                </c:pt>
                <c:pt idx="1055">
                  <c:v>1.6187</c:v>
                </c:pt>
                <c:pt idx="1056">
                  <c:v>1.6431</c:v>
                </c:pt>
                <c:pt idx="1057">
                  <c:v>1.6407</c:v>
                </c:pt>
                <c:pt idx="1058">
                  <c:v>1.6401000000000001</c:v>
                </c:pt>
                <c:pt idx="1059">
                  <c:v>1.6418999999999999</c:v>
                </c:pt>
                <c:pt idx="1060">
                  <c:v>1.6548</c:v>
                </c:pt>
                <c:pt idx="1061">
                  <c:v>1.6605000000000001</c:v>
                </c:pt>
                <c:pt idx="1062">
                  <c:v>1.6784000000000001</c:v>
                </c:pt>
                <c:pt idx="1063">
                  <c:v>1.6761000000000001</c:v>
                </c:pt>
                <c:pt idx="1064">
                  <c:v>1.6840000000000002</c:v>
                </c:pt>
                <c:pt idx="1065">
                  <c:v>1.6996</c:v>
                </c:pt>
                <c:pt idx="1066">
                  <c:v>1.6880000000000002</c:v>
                </c:pt>
                <c:pt idx="1067">
                  <c:v>1.7205999999999999</c:v>
                </c:pt>
                <c:pt idx="1068">
                  <c:v>1.7276999999999998</c:v>
                </c:pt>
                <c:pt idx="1069">
                  <c:v>1.6700000000000002</c:v>
                </c:pt>
                <c:pt idx="1070">
                  <c:v>1.7132999999999998</c:v>
                </c:pt>
                <c:pt idx="1071">
                  <c:v>1.7307999999999999</c:v>
                </c:pt>
                <c:pt idx="1072">
                  <c:v>1.7334999999999998</c:v>
                </c:pt>
                <c:pt idx="1073">
                  <c:v>1.7289999999999999</c:v>
                </c:pt>
                <c:pt idx="1074">
                  <c:v>1.7206999999999999</c:v>
                </c:pt>
                <c:pt idx="1075">
                  <c:v>1.7484999999999999</c:v>
                </c:pt>
                <c:pt idx="1076">
                  <c:v>1.7451999999999999</c:v>
                </c:pt>
                <c:pt idx="1077">
                  <c:v>1.7650999999999999</c:v>
                </c:pt>
                <c:pt idx="1078">
                  <c:v>1.7068999999999999</c:v>
                </c:pt>
                <c:pt idx="1079">
                  <c:v>1.7277999999999998</c:v>
                </c:pt>
                <c:pt idx="1080">
                  <c:v>1.7296999999999998</c:v>
                </c:pt>
                <c:pt idx="1081">
                  <c:v>1.7274999999999998</c:v>
                </c:pt>
                <c:pt idx="1082">
                  <c:v>1.7114999999999998</c:v>
                </c:pt>
                <c:pt idx="1083">
                  <c:v>1.7129999999999999</c:v>
                </c:pt>
                <c:pt idx="1084">
                  <c:v>1.7129999999999999</c:v>
                </c:pt>
                <c:pt idx="1085">
                  <c:v>1.7504999999999999</c:v>
                </c:pt>
                <c:pt idx="1086">
                  <c:v>1.756</c:v>
                </c:pt>
                <c:pt idx="1087">
                  <c:v>1.7518999999999998</c:v>
                </c:pt>
                <c:pt idx="1088">
                  <c:v>1.7407999999999999</c:v>
                </c:pt>
                <c:pt idx="1089">
                  <c:v>1.7397999999999998</c:v>
                </c:pt>
                <c:pt idx="1090">
                  <c:v>1.7522</c:v>
                </c:pt>
                <c:pt idx="1091">
                  <c:v>1.7593999999999999</c:v>
                </c:pt>
                <c:pt idx="1092">
                  <c:v>1.7573999999999999</c:v>
                </c:pt>
                <c:pt idx="1093">
                  <c:v>1.7524999999999999</c:v>
                </c:pt>
                <c:pt idx="1094">
                  <c:v>1.7601</c:v>
                </c:pt>
                <c:pt idx="1095">
                  <c:v>1.764</c:v>
                </c:pt>
                <c:pt idx="1096">
                  <c:v>1.7627999999999999</c:v>
                </c:pt>
                <c:pt idx="1097">
                  <c:v>1.7608999999999999</c:v>
                </c:pt>
                <c:pt idx="1098">
                  <c:v>1.7584</c:v>
                </c:pt>
                <c:pt idx="1099">
                  <c:v>1.7631999999999999</c:v>
                </c:pt>
                <c:pt idx="1100">
                  <c:v>1.7521</c:v>
                </c:pt>
                <c:pt idx="1101">
                  <c:v>1.7582</c:v>
                </c:pt>
                <c:pt idx="1102">
                  <c:v>1.7468999999999999</c:v>
                </c:pt>
                <c:pt idx="1103">
                  <c:v>1.7711999999999999</c:v>
                </c:pt>
                <c:pt idx="1104">
                  <c:v>1.7617999999999998</c:v>
                </c:pt>
                <c:pt idx="1105">
                  <c:v>1.7656999999999998</c:v>
                </c:pt>
                <c:pt idx="1106">
                  <c:v>1.7848999999999999</c:v>
                </c:pt>
                <c:pt idx="1107">
                  <c:v>1.7818999999999998</c:v>
                </c:pt>
                <c:pt idx="1108">
                  <c:v>1.7822</c:v>
                </c:pt>
                <c:pt idx="1109">
                  <c:v>1.7828999999999999</c:v>
                </c:pt>
                <c:pt idx="1110">
                  <c:v>1.7856999999999998</c:v>
                </c:pt>
                <c:pt idx="1111">
                  <c:v>1.7943</c:v>
                </c:pt>
                <c:pt idx="1112">
                  <c:v>1.7941</c:v>
                </c:pt>
                <c:pt idx="1113">
                  <c:v>1.7944</c:v>
                </c:pt>
                <c:pt idx="1114">
                  <c:v>1.7951999999999999</c:v>
                </c:pt>
                <c:pt idx="1115">
                  <c:v>1.7951999999999999</c:v>
                </c:pt>
                <c:pt idx="1116">
                  <c:v>1.7951999999999999</c:v>
                </c:pt>
                <c:pt idx="1117">
                  <c:v>1.7951999999999999</c:v>
                </c:pt>
                <c:pt idx="1118">
                  <c:v>1.7951999999999999</c:v>
                </c:pt>
                <c:pt idx="1119">
                  <c:v>1.7951999999999999</c:v>
                </c:pt>
                <c:pt idx="1120">
                  <c:v>1.7951999999999999</c:v>
                </c:pt>
                <c:pt idx="1121">
                  <c:v>1.7951999999999999</c:v>
                </c:pt>
                <c:pt idx="1122">
                  <c:v>1.7951999999999999</c:v>
                </c:pt>
                <c:pt idx="1123">
                  <c:v>1.7951999999999999</c:v>
                </c:pt>
                <c:pt idx="1124">
                  <c:v>1.7951999999999999</c:v>
                </c:pt>
                <c:pt idx="1125">
                  <c:v>1.7951999999999999</c:v>
                </c:pt>
                <c:pt idx="1126">
                  <c:v>1.7847</c:v>
                </c:pt>
                <c:pt idx="1127">
                  <c:v>1.8069</c:v>
                </c:pt>
                <c:pt idx="1128">
                  <c:v>1.8276999999999999</c:v>
                </c:pt>
                <c:pt idx="1129">
                  <c:v>1.8301000000000001</c:v>
                </c:pt>
                <c:pt idx="1130">
                  <c:v>1.8333999999999999</c:v>
                </c:pt>
                <c:pt idx="1131">
                  <c:v>1.8385</c:v>
                </c:pt>
                <c:pt idx="1132">
                  <c:v>1.8431</c:v>
                </c:pt>
                <c:pt idx="1133">
                  <c:v>1.8411</c:v>
                </c:pt>
                <c:pt idx="1134">
                  <c:v>1.8361000000000001</c:v>
                </c:pt>
                <c:pt idx="1135">
                  <c:v>1.8437999999999999</c:v>
                </c:pt>
                <c:pt idx="1136">
                  <c:v>1.8424</c:v>
                </c:pt>
                <c:pt idx="1137">
                  <c:v>1.8422000000000001</c:v>
                </c:pt>
                <c:pt idx="1138">
                  <c:v>1.8456999999999999</c:v>
                </c:pt>
                <c:pt idx="1139">
                  <c:v>1.85</c:v>
                </c:pt>
                <c:pt idx="1140">
                  <c:v>1.8454999999999999</c:v>
                </c:pt>
                <c:pt idx="1141">
                  <c:v>1.8467</c:v>
                </c:pt>
                <c:pt idx="1142">
                  <c:v>1.8497999999999999</c:v>
                </c:pt>
                <c:pt idx="1143">
                  <c:v>1.8593999999999999</c:v>
                </c:pt>
                <c:pt idx="1144">
                  <c:v>1.8611</c:v>
                </c:pt>
                <c:pt idx="1145">
                  <c:v>1.8695999999999999</c:v>
                </c:pt>
                <c:pt idx="1146">
                  <c:v>1.8714999999999999</c:v>
                </c:pt>
                <c:pt idx="1147">
                  <c:v>1.8691</c:v>
                </c:pt>
                <c:pt idx="1148">
                  <c:v>1.8753</c:v>
                </c:pt>
                <c:pt idx="1149">
                  <c:v>1.8614999999999999</c:v>
                </c:pt>
                <c:pt idx="1150">
                  <c:v>1.8707</c:v>
                </c:pt>
                <c:pt idx="1151">
                  <c:v>1.8923000000000001</c:v>
                </c:pt>
                <c:pt idx="1152">
                  <c:v>1.8947000000000001</c:v>
                </c:pt>
                <c:pt idx="1153">
                  <c:v>1.8996999999999999</c:v>
                </c:pt>
                <c:pt idx="1154">
                  <c:v>1.9117999999999999</c:v>
                </c:pt>
                <c:pt idx="1155">
                  <c:v>1.9083000000000001</c:v>
                </c:pt>
                <c:pt idx="1156">
                  <c:v>1.9053</c:v>
                </c:pt>
                <c:pt idx="1157">
                  <c:v>1.8804000000000001</c:v>
                </c:pt>
                <c:pt idx="1158">
                  <c:v>1.8546</c:v>
                </c:pt>
                <c:pt idx="1159">
                  <c:v>1.8651</c:v>
                </c:pt>
                <c:pt idx="1160">
                  <c:v>1.8528</c:v>
                </c:pt>
                <c:pt idx="1161">
                  <c:v>1.8204</c:v>
                </c:pt>
                <c:pt idx="1162">
                  <c:v>1.84</c:v>
                </c:pt>
                <c:pt idx="1163">
                  <c:v>1.8504</c:v>
                </c:pt>
                <c:pt idx="1164">
                  <c:v>1.8446</c:v>
                </c:pt>
                <c:pt idx="1165">
                  <c:v>1.8683000000000001</c:v>
                </c:pt>
                <c:pt idx="1166">
                  <c:v>1.8787</c:v>
                </c:pt>
                <c:pt idx="1167">
                  <c:v>1.8791</c:v>
                </c:pt>
                <c:pt idx="1168">
                  <c:v>1.8795999999999999</c:v>
                </c:pt>
                <c:pt idx="1169">
                  <c:v>1.883</c:v>
                </c:pt>
                <c:pt idx="1170">
                  <c:v>1.8888</c:v>
                </c:pt>
                <c:pt idx="1171">
                  <c:v>1.8896999999999999</c:v>
                </c:pt>
                <c:pt idx="1172">
                  <c:v>1.8896999999999999</c:v>
                </c:pt>
                <c:pt idx="1173">
                  <c:v>1.8896999999999999</c:v>
                </c:pt>
                <c:pt idx="1174">
                  <c:v>1.8896999999999999</c:v>
                </c:pt>
                <c:pt idx="1175">
                  <c:v>1.8896999999999999</c:v>
                </c:pt>
                <c:pt idx="1176">
                  <c:v>1.8904000000000001</c:v>
                </c:pt>
                <c:pt idx="1177">
                  <c:v>1.8995</c:v>
                </c:pt>
                <c:pt idx="1178">
                  <c:v>1.9089</c:v>
                </c:pt>
                <c:pt idx="1179">
                  <c:v>1.9097</c:v>
                </c:pt>
                <c:pt idx="1180">
                  <c:v>1.9397</c:v>
                </c:pt>
                <c:pt idx="1181">
                  <c:v>1.9623000000000002</c:v>
                </c:pt>
                <c:pt idx="1182">
                  <c:v>1.9630000000000001</c:v>
                </c:pt>
                <c:pt idx="1183">
                  <c:v>1.9759</c:v>
                </c:pt>
                <c:pt idx="1184">
                  <c:v>1.9703000000000002</c:v>
                </c:pt>
                <c:pt idx="1185">
                  <c:v>1.9683000000000002</c:v>
                </c:pt>
                <c:pt idx="1186">
                  <c:v>1.9648000000000001</c:v>
                </c:pt>
                <c:pt idx="1187">
                  <c:v>1.9184000000000001</c:v>
                </c:pt>
                <c:pt idx="1188">
                  <c:v>1.9077</c:v>
                </c:pt>
                <c:pt idx="1189">
                  <c:v>1.8994</c:v>
                </c:pt>
                <c:pt idx="1190">
                  <c:v>1.9016</c:v>
                </c:pt>
                <c:pt idx="1191">
                  <c:v>1.9011</c:v>
                </c:pt>
                <c:pt idx="1192">
                  <c:v>1.9004000000000001</c:v>
                </c:pt>
                <c:pt idx="1193">
                  <c:v>1.9049</c:v>
                </c:pt>
                <c:pt idx="1194">
                  <c:v>1.9033</c:v>
                </c:pt>
                <c:pt idx="1195">
                  <c:v>1.8883000000000001</c:v>
                </c:pt>
                <c:pt idx="1196">
                  <c:v>1.8862000000000001</c:v>
                </c:pt>
                <c:pt idx="1197">
                  <c:v>1.8922000000000001</c:v>
                </c:pt>
                <c:pt idx="1198">
                  <c:v>1.8989</c:v>
                </c:pt>
                <c:pt idx="1199">
                  <c:v>1.8956999999999999</c:v>
                </c:pt>
                <c:pt idx="1200">
                  <c:v>1.8976999999999999</c:v>
                </c:pt>
                <c:pt idx="1201">
                  <c:v>1.8989</c:v>
                </c:pt>
                <c:pt idx="1202">
                  <c:v>1.8958999999999999</c:v>
                </c:pt>
                <c:pt idx="1203">
                  <c:v>1.8969</c:v>
                </c:pt>
                <c:pt idx="1204">
                  <c:v>1.8964000000000001</c:v>
                </c:pt>
                <c:pt idx="1205">
                  <c:v>1.901</c:v>
                </c:pt>
                <c:pt idx="1206">
                  <c:v>1.9084000000000001</c:v>
                </c:pt>
                <c:pt idx="1207">
                  <c:v>1.9000000000000001</c:v>
                </c:pt>
                <c:pt idx="1208">
                  <c:v>1.9165000000000001</c:v>
                </c:pt>
                <c:pt idx="1209">
                  <c:v>1.9169</c:v>
                </c:pt>
                <c:pt idx="1210">
                  <c:v>1.9192</c:v>
                </c:pt>
                <c:pt idx="1211">
                  <c:v>1.9334</c:v>
                </c:pt>
                <c:pt idx="1212">
                  <c:v>1.9385000000000001</c:v>
                </c:pt>
                <c:pt idx="1213">
                  <c:v>1.9316</c:v>
                </c:pt>
                <c:pt idx="1214">
                  <c:v>1.9394</c:v>
                </c:pt>
                <c:pt idx="1215">
                  <c:v>1.9428000000000001</c:v>
                </c:pt>
                <c:pt idx="1216">
                  <c:v>1.9514</c:v>
                </c:pt>
                <c:pt idx="1217">
                  <c:v>1.9504000000000001</c:v>
                </c:pt>
                <c:pt idx="1218">
                  <c:v>1.9426000000000001</c:v>
                </c:pt>
                <c:pt idx="1219">
                  <c:v>1.9605000000000001</c:v>
                </c:pt>
                <c:pt idx="1220">
                  <c:v>1.9454</c:v>
                </c:pt>
                <c:pt idx="1221">
                  <c:v>1.9523000000000001</c:v>
                </c:pt>
                <c:pt idx="1222">
                  <c:v>1.9575</c:v>
                </c:pt>
                <c:pt idx="1223">
                  <c:v>1.9533</c:v>
                </c:pt>
                <c:pt idx="1224">
                  <c:v>1.9569000000000001</c:v>
                </c:pt>
                <c:pt idx="1225">
                  <c:v>1.9608000000000001</c:v>
                </c:pt>
                <c:pt idx="1226">
                  <c:v>1.9662000000000002</c:v>
                </c:pt>
                <c:pt idx="1227">
                  <c:v>1.9590000000000001</c:v>
                </c:pt>
                <c:pt idx="1228">
                  <c:v>1.9579</c:v>
                </c:pt>
                <c:pt idx="1229">
                  <c:v>1.9368000000000001</c:v>
                </c:pt>
                <c:pt idx="1230">
                  <c:v>1.9941000000000002</c:v>
                </c:pt>
                <c:pt idx="1231">
                  <c:v>1.9913000000000001</c:v>
                </c:pt>
                <c:pt idx="1232">
                  <c:v>1.9770000000000001</c:v>
                </c:pt>
                <c:pt idx="1233">
                  <c:v>1.9291</c:v>
                </c:pt>
                <c:pt idx="1234">
                  <c:v>1.9455</c:v>
                </c:pt>
                <c:pt idx="1235">
                  <c:v>1.9105000000000001</c:v>
                </c:pt>
                <c:pt idx="1236">
                  <c:v>1.9163000000000001</c:v>
                </c:pt>
                <c:pt idx="1237">
                  <c:v>1.9322000000000001</c:v>
                </c:pt>
                <c:pt idx="1238">
                  <c:v>1.9394</c:v>
                </c:pt>
                <c:pt idx="1239">
                  <c:v>1.9302000000000001</c:v>
                </c:pt>
                <c:pt idx="1240">
                  <c:v>1.9173</c:v>
                </c:pt>
                <c:pt idx="1241">
                  <c:v>1.9168000000000001</c:v>
                </c:pt>
                <c:pt idx="1242">
                  <c:v>1.9168000000000001</c:v>
                </c:pt>
                <c:pt idx="1243">
                  <c:v>1.9168000000000001</c:v>
                </c:pt>
                <c:pt idx="1244">
                  <c:v>1.9168000000000001</c:v>
                </c:pt>
                <c:pt idx="1245">
                  <c:v>1.9168000000000001</c:v>
                </c:pt>
                <c:pt idx="1246">
                  <c:v>1.9168000000000001</c:v>
                </c:pt>
                <c:pt idx="1247">
                  <c:v>1.9168000000000001</c:v>
                </c:pt>
                <c:pt idx="1248">
                  <c:v>1.9168000000000001</c:v>
                </c:pt>
                <c:pt idx="1249">
                  <c:v>1.9278</c:v>
                </c:pt>
                <c:pt idx="1250">
                  <c:v>1.9345000000000001</c:v>
                </c:pt>
                <c:pt idx="1251">
                  <c:v>1.9347000000000001</c:v>
                </c:pt>
                <c:pt idx="1252">
                  <c:v>1.9024000000000001</c:v>
                </c:pt>
                <c:pt idx="1253">
                  <c:v>1.8991</c:v>
                </c:pt>
                <c:pt idx="1254">
                  <c:v>1.9055</c:v>
                </c:pt>
                <c:pt idx="1255">
                  <c:v>1.8936999999999999</c:v>
                </c:pt>
                <c:pt idx="1256">
                  <c:v>1.8929</c:v>
                </c:pt>
                <c:pt idx="1257">
                  <c:v>1.911</c:v>
                </c:pt>
                <c:pt idx="1258">
                  <c:v>1.9344000000000001</c:v>
                </c:pt>
                <c:pt idx="1259">
                  <c:v>1.927</c:v>
                </c:pt>
                <c:pt idx="1260">
                  <c:v>1.9168000000000001</c:v>
                </c:pt>
                <c:pt idx="1261">
                  <c:v>1.9285000000000001</c:v>
                </c:pt>
                <c:pt idx="1262">
                  <c:v>1.8994</c:v>
                </c:pt>
                <c:pt idx="1263">
                  <c:v>1.9366000000000001</c:v>
                </c:pt>
                <c:pt idx="1264">
                  <c:v>1.9069</c:v>
                </c:pt>
                <c:pt idx="1265">
                  <c:v>1.9402000000000001</c:v>
                </c:pt>
                <c:pt idx="1266">
                  <c:v>1.9382000000000001</c:v>
                </c:pt>
                <c:pt idx="1267">
                  <c:v>1.9291</c:v>
                </c:pt>
                <c:pt idx="1268">
                  <c:v>1.9198</c:v>
                </c:pt>
                <c:pt idx="1269">
                  <c:v>1.9118999999999999</c:v>
                </c:pt>
                <c:pt idx="1270">
                  <c:v>1.9188000000000001</c:v>
                </c:pt>
                <c:pt idx="1271">
                  <c:v>1.9248000000000001</c:v>
                </c:pt>
                <c:pt idx="1272">
                  <c:v>1.9227000000000001</c:v>
                </c:pt>
                <c:pt idx="1273">
                  <c:v>1.9256</c:v>
                </c:pt>
                <c:pt idx="1274">
                  <c:v>1.9273</c:v>
                </c:pt>
                <c:pt idx="1275">
                  <c:v>1.9330000000000001</c:v>
                </c:pt>
                <c:pt idx="1276">
                  <c:v>1.9204000000000001</c:v>
                </c:pt>
                <c:pt idx="1277">
                  <c:v>1.9873000000000001</c:v>
                </c:pt>
                <c:pt idx="1278">
                  <c:v>1.9687000000000001</c:v>
                </c:pt>
                <c:pt idx="1279">
                  <c:v>1.9477</c:v>
                </c:pt>
                <c:pt idx="1280">
                  <c:v>1.9566000000000001</c:v>
                </c:pt>
                <c:pt idx="1281">
                  <c:v>1.9695</c:v>
                </c:pt>
                <c:pt idx="1282">
                  <c:v>1.9384000000000001</c:v>
                </c:pt>
                <c:pt idx="1283">
                  <c:v>1.9553</c:v>
                </c:pt>
                <c:pt idx="1284">
                  <c:v>1.9643000000000002</c:v>
                </c:pt>
                <c:pt idx="1285">
                  <c:v>1.9695</c:v>
                </c:pt>
                <c:pt idx="1286">
                  <c:v>1.9678</c:v>
                </c:pt>
                <c:pt idx="1287">
                  <c:v>1.9741000000000002</c:v>
                </c:pt>
                <c:pt idx="1288">
                  <c:v>1.9478</c:v>
                </c:pt>
                <c:pt idx="1289">
                  <c:v>1.9553</c:v>
                </c:pt>
                <c:pt idx="1290">
                  <c:v>1.9459</c:v>
                </c:pt>
                <c:pt idx="1291">
                  <c:v>1.9369000000000001</c:v>
                </c:pt>
                <c:pt idx="1292">
                  <c:v>1.9400000000000002</c:v>
                </c:pt>
                <c:pt idx="1293">
                  <c:v>1.9532</c:v>
                </c:pt>
                <c:pt idx="1294">
                  <c:v>1.9467000000000001</c:v>
                </c:pt>
                <c:pt idx="1295">
                  <c:v>1.9583000000000002</c:v>
                </c:pt>
                <c:pt idx="1296">
                  <c:v>1.9389000000000001</c:v>
                </c:pt>
                <c:pt idx="1297">
                  <c:v>1.9472</c:v>
                </c:pt>
                <c:pt idx="1298">
                  <c:v>1.9562000000000002</c:v>
                </c:pt>
                <c:pt idx="1299">
                  <c:v>1.9548000000000001</c:v>
                </c:pt>
                <c:pt idx="1300">
                  <c:v>1.9415</c:v>
                </c:pt>
                <c:pt idx="1301">
                  <c:v>1.9349000000000001</c:v>
                </c:pt>
                <c:pt idx="1302">
                  <c:v>1.9395</c:v>
                </c:pt>
                <c:pt idx="1303">
                  <c:v>1.9408000000000001</c:v>
                </c:pt>
                <c:pt idx="1304">
                  <c:v>1.9469000000000001</c:v>
                </c:pt>
                <c:pt idx="1305">
                  <c:v>1.9468000000000001</c:v>
                </c:pt>
                <c:pt idx="1306">
                  <c:v>1.9503000000000001</c:v>
                </c:pt>
                <c:pt idx="1307">
                  <c:v>1.9502000000000002</c:v>
                </c:pt>
                <c:pt idx="1308">
                  <c:v>1.9444000000000001</c:v>
                </c:pt>
                <c:pt idx="1309">
                  <c:v>1.9499</c:v>
                </c:pt>
                <c:pt idx="1310">
                  <c:v>1.9419</c:v>
                </c:pt>
                <c:pt idx="1311">
                  <c:v>1.9462000000000002</c:v>
                </c:pt>
                <c:pt idx="1312">
                  <c:v>1.9488000000000001</c:v>
                </c:pt>
                <c:pt idx="1313">
                  <c:v>1.9506000000000001</c:v>
                </c:pt>
                <c:pt idx="1314">
                  <c:v>1.9518</c:v>
                </c:pt>
                <c:pt idx="1315">
                  <c:v>1.9517</c:v>
                </c:pt>
                <c:pt idx="1316">
                  <c:v>1.9548000000000001</c:v>
                </c:pt>
                <c:pt idx="1317">
                  <c:v>1.9497</c:v>
                </c:pt>
                <c:pt idx="1318">
                  <c:v>1.9415</c:v>
                </c:pt>
                <c:pt idx="1319">
                  <c:v>1.9424000000000001</c:v>
                </c:pt>
                <c:pt idx="1320">
                  <c:v>1.9449000000000001</c:v>
                </c:pt>
                <c:pt idx="1321">
                  <c:v>1.9395</c:v>
                </c:pt>
                <c:pt idx="1322">
                  <c:v>1.9344000000000001</c:v>
                </c:pt>
                <c:pt idx="1323">
                  <c:v>1.9315</c:v>
                </c:pt>
                <c:pt idx="1324">
                  <c:v>1.9423000000000001</c:v>
                </c:pt>
                <c:pt idx="1325">
                  <c:v>1.9425000000000001</c:v>
                </c:pt>
                <c:pt idx="1326">
                  <c:v>1.9443000000000001</c:v>
                </c:pt>
                <c:pt idx="1327">
                  <c:v>1.9414</c:v>
                </c:pt>
                <c:pt idx="1328">
                  <c:v>1.9428000000000001</c:v>
                </c:pt>
                <c:pt idx="1329">
                  <c:v>1.9403000000000001</c:v>
                </c:pt>
                <c:pt idx="1330">
                  <c:v>1.9289000000000001</c:v>
                </c:pt>
                <c:pt idx="1331">
                  <c:v>1.9275</c:v>
                </c:pt>
                <c:pt idx="1332">
                  <c:v>1.9303000000000001</c:v>
                </c:pt>
                <c:pt idx="1333">
                  <c:v>1.9362000000000001</c:v>
                </c:pt>
                <c:pt idx="1334">
                  <c:v>1.9396</c:v>
                </c:pt>
                <c:pt idx="1335">
                  <c:v>1.9637</c:v>
                </c:pt>
                <c:pt idx="1336">
                  <c:v>1.9890000000000001</c:v>
                </c:pt>
                <c:pt idx="1337">
                  <c:v>1.9677</c:v>
                </c:pt>
                <c:pt idx="1338">
                  <c:v>2.0030000000000001</c:v>
                </c:pt>
                <c:pt idx="1339">
                  <c:v>2.0089000000000001</c:v>
                </c:pt>
                <c:pt idx="1340">
                  <c:v>2.0320999999999998</c:v>
                </c:pt>
                <c:pt idx="1341">
                  <c:v>2.0289000000000001</c:v>
                </c:pt>
                <c:pt idx="1342">
                  <c:v>2.0467</c:v>
                </c:pt>
                <c:pt idx="1343">
                  <c:v>2.0206</c:v>
                </c:pt>
                <c:pt idx="1344">
                  <c:v>2.0169999999999999</c:v>
                </c:pt>
                <c:pt idx="1345">
                  <c:v>2.0147999999999997</c:v>
                </c:pt>
                <c:pt idx="1346">
                  <c:v>2.0181</c:v>
                </c:pt>
                <c:pt idx="1347">
                  <c:v>1.9804000000000002</c:v>
                </c:pt>
                <c:pt idx="1348">
                  <c:v>1.9682000000000002</c:v>
                </c:pt>
                <c:pt idx="1349">
                  <c:v>1.9701000000000002</c:v>
                </c:pt>
                <c:pt idx="1350">
                  <c:v>1.9666000000000001</c:v>
                </c:pt>
                <c:pt idx="1351">
                  <c:v>1.9727000000000001</c:v>
                </c:pt>
                <c:pt idx="1352">
                  <c:v>1.9663000000000002</c:v>
                </c:pt>
                <c:pt idx="1353">
                  <c:v>1.9778</c:v>
                </c:pt>
                <c:pt idx="1354">
                  <c:v>1.9607000000000001</c:v>
                </c:pt>
                <c:pt idx="1355">
                  <c:v>1.9721000000000002</c:v>
                </c:pt>
                <c:pt idx="1356">
                  <c:v>1.9702000000000002</c:v>
                </c:pt>
                <c:pt idx="1357">
                  <c:v>1.9702000000000002</c:v>
                </c:pt>
                <c:pt idx="1358">
                  <c:v>1.9676</c:v>
                </c:pt>
                <c:pt idx="1359">
                  <c:v>1.9676</c:v>
                </c:pt>
                <c:pt idx="1360">
                  <c:v>1.9676</c:v>
                </c:pt>
                <c:pt idx="1361">
                  <c:v>1.9676</c:v>
                </c:pt>
                <c:pt idx="1362">
                  <c:v>1.9676</c:v>
                </c:pt>
                <c:pt idx="1363">
                  <c:v>1.9676</c:v>
                </c:pt>
                <c:pt idx="1364">
                  <c:v>1.9676</c:v>
                </c:pt>
                <c:pt idx="1365">
                  <c:v>1.9676</c:v>
                </c:pt>
                <c:pt idx="1366">
                  <c:v>1.9676</c:v>
                </c:pt>
                <c:pt idx="1367">
                  <c:v>1.9676</c:v>
                </c:pt>
                <c:pt idx="1368">
                  <c:v>1.9676</c:v>
                </c:pt>
                <c:pt idx="1369">
                  <c:v>1.9676</c:v>
                </c:pt>
                <c:pt idx="1370">
                  <c:v>1.9676</c:v>
                </c:pt>
                <c:pt idx="1371">
                  <c:v>1.9676</c:v>
                </c:pt>
                <c:pt idx="1372">
                  <c:v>1.9676</c:v>
                </c:pt>
                <c:pt idx="1373">
                  <c:v>1.9676</c:v>
                </c:pt>
                <c:pt idx="1374">
                  <c:v>1.9676</c:v>
                </c:pt>
                <c:pt idx="1375">
                  <c:v>1.9676</c:v>
                </c:pt>
                <c:pt idx="1376">
                  <c:v>1.9676</c:v>
                </c:pt>
                <c:pt idx="1377">
                  <c:v>1.9676</c:v>
                </c:pt>
                <c:pt idx="1378">
                  <c:v>1.9676</c:v>
                </c:pt>
                <c:pt idx="1379">
                  <c:v>1.9676</c:v>
                </c:pt>
                <c:pt idx="1380">
                  <c:v>1.9676</c:v>
                </c:pt>
                <c:pt idx="1381">
                  <c:v>1.9676</c:v>
                </c:pt>
                <c:pt idx="1382">
                  <c:v>1.9676</c:v>
                </c:pt>
                <c:pt idx="1383">
                  <c:v>1.9676</c:v>
                </c:pt>
                <c:pt idx="1384">
                  <c:v>1.9693000000000001</c:v>
                </c:pt>
                <c:pt idx="1385">
                  <c:v>1.9721000000000002</c:v>
                </c:pt>
                <c:pt idx="1386">
                  <c:v>1.9668000000000001</c:v>
                </c:pt>
                <c:pt idx="1387">
                  <c:v>1.9710000000000001</c:v>
                </c:pt>
                <c:pt idx="1388">
                  <c:v>1.9687000000000001</c:v>
                </c:pt>
                <c:pt idx="1389">
                  <c:v>1.9740000000000002</c:v>
                </c:pt>
                <c:pt idx="1390">
                  <c:v>1.9740000000000002</c:v>
                </c:pt>
                <c:pt idx="1391">
                  <c:v>1.9740000000000002</c:v>
                </c:pt>
                <c:pt idx="1392">
                  <c:v>1.9740000000000002</c:v>
                </c:pt>
                <c:pt idx="1393">
                  <c:v>1.9743000000000002</c:v>
                </c:pt>
                <c:pt idx="1394">
                  <c:v>1.9777</c:v>
                </c:pt>
                <c:pt idx="1395">
                  <c:v>1.9834000000000001</c:v>
                </c:pt>
                <c:pt idx="1396">
                  <c:v>1.9834000000000001</c:v>
                </c:pt>
                <c:pt idx="1397">
                  <c:v>1.9853000000000001</c:v>
                </c:pt>
                <c:pt idx="1398">
                  <c:v>1.9879</c:v>
                </c:pt>
                <c:pt idx="1399">
                  <c:v>1.9910000000000001</c:v>
                </c:pt>
                <c:pt idx="1400">
                  <c:v>1.9917</c:v>
                </c:pt>
                <c:pt idx="1401">
                  <c:v>1.9872000000000001</c:v>
                </c:pt>
                <c:pt idx="1402">
                  <c:v>2.0097</c:v>
                </c:pt>
                <c:pt idx="1403">
                  <c:v>1.9998</c:v>
                </c:pt>
                <c:pt idx="1404">
                  <c:v>2.0037000000000003</c:v>
                </c:pt>
                <c:pt idx="1405">
                  <c:v>1.9921000000000002</c:v>
                </c:pt>
                <c:pt idx="1406">
                  <c:v>1.9952000000000001</c:v>
                </c:pt>
                <c:pt idx="1407">
                  <c:v>1.9979</c:v>
                </c:pt>
                <c:pt idx="1408">
                  <c:v>2.0067999999999997</c:v>
                </c:pt>
                <c:pt idx="1409">
                  <c:v>2.0065</c:v>
                </c:pt>
                <c:pt idx="1410">
                  <c:v>2.0164999999999997</c:v>
                </c:pt>
                <c:pt idx="1411">
                  <c:v>2.028</c:v>
                </c:pt>
                <c:pt idx="1412">
                  <c:v>2.0310999999999999</c:v>
                </c:pt>
                <c:pt idx="1413">
                  <c:v>2.0425999999999997</c:v>
                </c:pt>
                <c:pt idx="1414">
                  <c:v>2.0419</c:v>
                </c:pt>
                <c:pt idx="1415">
                  <c:v>2.0407999999999999</c:v>
                </c:pt>
                <c:pt idx="1416">
                  <c:v>2.0495000000000001</c:v>
                </c:pt>
                <c:pt idx="1417">
                  <c:v>2.0510999999999999</c:v>
                </c:pt>
                <c:pt idx="1418">
                  <c:v>2.0609000000000002</c:v>
                </c:pt>
                <c:pt idx="1419">
                  <c:v>2.0659000000000001</c:v>
                </c:pt>
                <c:pt idx="1420">
                  <c:v>2.0741000000000001</c:v>
                </c:pt>
                <c:pt idx="1421">
                  <c:v>2.0789999999999997</c:v>
                </c:pt>
                <c:pt idx="1422">
                  <c:v>2.0217000000000001</c:v>
                </c:pt>
                <c:pt idx="1423">
                  <c:v>2.0474000000000001</c:v>
                </c:pt>
                <c:pt idx="1424">
                  <c:v>2.0247000000000002</c:v>
                </c:pt>
                <c:pt idx="1425">
                  <c:v>2.0307999999999997</c:v>
                </c:pt>
                <c:pt idx="1426">
                  <c:v>2.0371999999999999</c:v>
                </c:pt>
                <c:pt idx="1427">
                  <c:v>2.0371999999999999</c:v>
                </c:pt>
                <c:pt idx="1428">
                  <c:v>2.0371999999999999</c:v>
                </c:pt>
                <c:pt idx="1429">
                  <c:v>2.0371999999999999</c:v>
                </c:pt>
                <c:pt idx="1430">
                  <c:v>2.0371999999999999</c:v>
                </c:pt>
                <c:pt idx="1431">
                  <c:v>2.0363999999999995</c:v>
                </c:pt>
                <c:pt idx="1432">
                  <c:v>2.0476000000000001</c:v>
                </c:pt>
                <c:pt idx="1433">
                  <c:v>2.0514999999999999</c:v>
                </c:pt>
                <c:pt idx="1434">
                  <c:v>2.0489000000000002</c:v>
                </c:pt>
                <c:pt idx="1435">
                  <c:v>2.0503999999999998</c:v>
                </c:pt>
                <c:pt idx="1436">
                  <c:v>2.0459000000000001</c:v>
                </c:pt>
                <c:pt idx="1437">
                  <c:v>2.0521999999999996</c:v>
                </c:pt>
                <c:pt idx="1438">
                  <c:v>2.0551999999999997</c:v>
                </c:pt>
                <c:pt idx="1439">
                  <c:v>2.0573000000000001</c:v>
                </c:pt>
                <c:pt idx="1440">
                  <c:v>2.0634000000000001</c:v>
                </c:pt>
                <c:pt idx="1441">
                  <c:v>2.0611000000000002</c:v>
                </c:pt>
                <c:pt idx="1442">
                  <c:v>2.0589999999999997</c:v>
                </c:pt>
                <c:pt idx="1443">
                  <c:v>2.0613000000000001</c:v>
                </c:pt>
                <c:pt idx="1444">
                  <c:v>2.0486</c:v>
                </c:pt>
                <c:pt idx="1445">
                  <c:v>2.0495999999999999</c:v>
                </c:pt>
                <c:pt idx="1446">
                  <c:v>2.0684</c:v>
                </c:pt>
                <c:pt idx="1447">
                  <c:v>2.0701000000000001</c:v>
                </c:pt>
                <c:pt idx="1448">
                  <c:v>2.0859000000000001</c:v>
                </c:pt>
                <c:pt idx="1449">
                  <c:v>2.0967999999999996</c:v>
                </c:pt>
                <c:pt idx="1450">
                  <c:v>2.1057999999999999</c:v>
                </c:pt>
                <c:pt idx="1451">
                  <c:v>2.1205000000000003</c:v>
                </c:pt>
                <c:pt idx="1452">
                  <c:v>2.1335999999999999</c:v>
                </c:pt>
                <c:pt idx="1453">
                  <c:v>2.1339000000000001</c:v>
                </c:pt>
                <c:pt idx="1454">
                  <c:v>2.1409000000000002</c:v>
                </c:pt>
                <c:pt idx="1455">
                  <c:v>2.1415999999999999</c:v>
                </c:pt>
                <c:pt idx="1456">
                  <c:v>2.1349999999999998</c:v>
                </c:pt>
                <c:pt idx="1457">
                  <c:v>2.1281000000000003</c:v>
                </c:pt>
                <c:pt idx="1458">
                  <c:v>2.1335000000000002</c:v>
                </c:pt>
                <c:pt idx="1459">
                  <c:v>2.1345999999999998</c:v>
                </c:pt>
                <c:pt idx="1460">
                  <c:v>2.1345999999999998</c:v>
                </c:pt>
                <c:pt idx="1461">
                  <c:v>2.1345999999999998</c:v>
                </c:pt>
                <c:pt idx="1462">
                  <c:v>2.1347999999999998</c:v>
                </c:pt>
              </c:numCache>
            </c:numRef>
          </c:val>
        </c:ser>
        <c:dLbls/>
        <c:axId val="96984064"/>
        <c:axId val="69984256"/>
      </c:areaChart>
      <c:dateAx>
        <c:axId val="96984064"/>
        <c:scaling>
          <c:orientation val="minMax"/>
        </c:scaling>
        <c:axPos val="b"/>
        <c:numFmt formatCode="m/d/yy" sourceLinked="1"/>
        <c:tickLblPos val="nextTo"/>
        <c:crossAx val="69984256"/>
        <c:crosses val="autoZero"/>
        <c:auto val="1"/>
        <c:lblOffset val="100"/>
        <c:baseTimeUnit val="days"/>
      </c:dateAx>
      <c:valAx>
        <c:axId val="69984256"/>
        <c:scaling>
          <c:orientation val="minMax"/>
        </c:scaling>
        <c:axPos val="l"/>
        <c:majorGridlines/>
        <c:numFmt formatCode="0.00%" sourceLinked="1"/>
        <c:tickLblPos val="nextTo"/>
        <c:crossAx val="96984064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097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="" val="187312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708927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75265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62328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626023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38777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306842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821696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75260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841443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33565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593317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426392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426392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426392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108735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651589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544114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544114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544114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490762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82313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439061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013018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317215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476113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363095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8839316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261966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048240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9462485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001269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74803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910902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4933604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019267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9144743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7582742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9808125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3537795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0640132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6865632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8761421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15464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8901442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93662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2177164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0985313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0966456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5350604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5350604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6555929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921895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4359613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95599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900805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9346655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9616539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476201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8524143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6249666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7805715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5840654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0561315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="" val="378884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51393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60487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35062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3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R="0" algn="ctr" rtl="0">
              <a:spcBef>
                <a:spcPts val="0"/>
              </a:spcBef>
              <a:defRPr/>
            </a:lvl1pPr>
          </a:lstStyle>
          <a:p>
            <a:endParaRPr/>
          </a:p>
        </p:txBody>
      </p:sp>
      <p:pic>
        <p:nvPicPr>
          <p:cNvPr id="8" name="Picture 7" descr="jtbg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20669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Mad Hedge Fund Trader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“New Highs!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With 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Thomas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23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3100" b="0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100" b="0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163161325ma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600200"/>
            <a:ext cx="4780422" cy="32265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Friday Nov 8 Was the Best Day of the Year to Add Risk</a:t>
            </a:r>
            <a:br>
              <a:rPr lang="en-US" sz="2400" b="1" dirty="0" smtClean="0"/>
            </a:br>
            <a:r>
              <a:rPr lang="en-US" sz="2400" b="1" dirty="0"/>
              <a:t>B</a:t>
            </a:r>
            <a:r>
              <a:rPr lang="en-US" sz="2400" b="1" dirty="0" smtClean="0"/>
              <a:t>ought the (XIV)-A Short Volatility Bet at $32.90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6659113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9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Confusion</a:t>
            </a:r>
            <a:endParaRPr lang="en-US" sz="24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*US economy was clearly accelerating going into the election. October Retails Sales up +0.8%, Business Sales up +0.7%,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Q3 GDP jumping from from 1.4% to 2.9% on huge increase in exports.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*All economic data is now useless, as it predates the election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*Japanese Q3 GDP jumps a surprise 2.2%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*Emerging markets discounting another recession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*Collapsing currencies will be a positive for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Japan and Europe, will accelerate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*The causes of the next US recession are now in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view: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high inflation and an interest rate spike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triggered by massive new government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deficit spending</a:t>
            </a:r>
            <a:endParaRPr lang="en-US" sz="18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1858a9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4191000"/>
            <a:ext cx="3550024" cy="2133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Jobless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–The Most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Statistic 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-19,000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 to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 2</a:t>
            </a:r>
            <a:r>
              <a:rPr lang="en-US" sz="2000" b="1" dirty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3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5,000-Lowest since 1973!</a:t>
            </a:r>
            <a:r>
              <a:rPr lang="en-US" sz="18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en-US" sz="18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</a:t>
            </a:r>
            <a:r>
              <a:rPr lang="en-US" sz="2000" b="1" i="0" u="none" strike="noStrike" cap="none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he Downtrend Lives!-Show Me the Recession!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09750"/>
            <a:ext cx="6324600" cy="4743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-No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Hope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001000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ts val="204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*No concrete deficit plans have been announced, but markets are expecting the worst</a:t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*Dire circumstances spurred me to add a rare double short 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position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*Did you really mean $10 trillion in new debt?</a:t>
            </a: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*Prospect of huge deficit financing crushes all yield plays</a:t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*Major jobs program with weekly</a:t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jobless claims at all time lows</a:t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hugely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inflationary</a:t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*Will career deficit hawks in</a:t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congress play along?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deathpenal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62400"/>
            <a:ext cx="4085282" cy="20031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2.38%</a:t>
            </a:r>
            <a:br>
              <a:rPr lang="en-US" sz="2400" dirty="0" smtClean="0"/>
            </a:br>
            <a:r>
              <a:rPr lang="en-US" sz="2000" dirty="0" smtClean="0"/>
              <a:t>Upside Breakout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741270" cy="55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4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2.38%</a:t>
            </a:r>
            <a:br>
              <a:rPr lang="en-US" sz="2400" dirty="0" smtClean="0"/>
            </a:br>
            <a:r>
              <a:rPr lang="en-US" sz="2000" dirty="0" smtClean="0"/>
              <a:t>Upside Breakout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391400" cy="5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1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2.38%</a:t>
            </a:r>
            <a:br>
              <a:rPr lang="en-US" sz="2400" dirty="0" smtClean="0"/>
            </a:br>
            <a:r>
              <a:rPr lang="en-US" sz="2000" dirty="0" smtClean="0"/>
              <a:t>Upside Breakout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9047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1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2400" dirty="0" smtClean="0"/>
              <a:t>Ten Year Treasury ETF (TLT) 2.38%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 smtClean="0"/>
              <a:t>took profits on long 11/$137-$140 </a:t>
            </a:r>
            <a:r>
              <a:rPr lang="en-US" sz="1600" dirty="0"/>
              <a:t>vertical </a:t>
            </a:r>
            <a:r>
              <a:rPr lang="en-US" sz="1600" dirty="0" smtClean="0"/>
              <a:t>bear put </a:t>
            </a:r>
            <a:r>
              <a:rPr lang="en-US" sz="1600" dirty="0"/>
              <a:t>spread</a:t>
            </a:r>
            <a:br>
              <a:rPr lang="en-US" sz="1600" dirty="0"/>
            </a:br>
            <a:r>
              <a:rPr lang="en-US" sz="1600" dirty="0" smtClean="0"/>
              <a:t>double position in  </a:t>
            </a:r>
            <a:r>
              <a:rPr lang="en-US" sz="1600" dirty="0"/>
              <a:t>on long </a:t>
            </a:r>
            <a:r>
              <a:rPr lang="en-US" sz="1600" dirty="0" smtClean="0"/>
              <a:t>12/</a:t>
            </a:r>
            <a:r>
              <a:rPr lang="en-US" sz="1600" dirty="0"/>
              <a:t>$</a:t>
            </a:r>
            <a:r>
              <a:rPr lang="en-US" sz="1600" dirty="0" smtClean="0"/>
              <a:t>127-$130 </a:t>
            </a:r>
            <a:r>
              <a:rPr lang="en-US" sz="1600" dirty="0"/>
              <a:t>vertical bear put spread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64233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0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Bonds (HYG)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5.46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Great Risk Coincident Indicator-”RISK ON” means new highs, buy all dips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Short Treasuries (TBT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Last!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87" y="1295400"/>
            <a:ext cx="6659113" cy="504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6019800"/>
            <a:ext cx="9144000" cy="762000"/>
          </a:xfrm>
        </p:spPr>
        <p:txBody>
          <a:bodyPr/>
          <a:lstStyle/>
          <a:p>
            <a:pPr marL="203200" indent="0" algn="ctr">
              <a:buNone/>
            </a:pPr>
            <a:r>
              <a:rPr lang="en-US" sz="2000" b="1" dirty="0" smtClean="0"/>
              <a:t>https</a:t>
            </a:r>
            <a:r>
              <a:rPr lang="en-US" sz="2000" b="1" dirty="0"/>
              <a:t>://members.madhedgefundtrader.com/roaring-twenties-book/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905000"/>
            <a:ext cx="2735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 the Store </a:t>
            </a:r>
            <a:br>
              <a:rPr lang="en-US" sz="3200" b="1" dirty="0" smtClean="0"/>
            </a:br>
            <a:r>
              <a:rPr lang="en-US" sz="3200" b="1" dirty="0" smtClean="0"/>
              <a:t>Now for </a:t>
            </a:r>
            <a:r>
              <a:rPr lang="en-US" sz="3200" b="1" dirty="0" smtClean="0"/>
              <a:t>$149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39200" y="1981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7620" y="3429000"/>
            <a:ext cx="31632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Sectors and Stocks that</a:t>
            </a:r>
            <a:br>
              <a:rPr lang="en-US" sz="2000" b="1" dirty="0" smtClean="0"/>
            </a:br>
            <a:r>
              <a:rPr lang="en-US" sz="2000" b="1" dirty="0" smtClean="0"/>
              <a:t> Will </a:t>
            </a:r>
            <a:r>
              <a:rPr lang="en-US" sz="2000" b="1" dirty="0"/>
              <a:t>L</a:t>
            </a:r>
            <a:r>
              <a:rPr lang="en-US" sz="2000" b="1" dirty="0" smtClean="0"/>
              <a:t>ead the Market for</a:t>
            </a:r>
            <a:br>
              <a:rPr lang="en-US" sz="2000" b="1" dirty="0" smtClean="0"/>
            </a:br>
            <a:r>
              <a:rPr lang="en-US" sz="2000" b="1" dirty="0" smtClean="0"/>
              <a:t> the Next 20 Years</a:t>
            </a:r>
            <a:endParaRPr lang="en-US" sz="2000" b="1" dirty="0"/>
          </a:p>
        </p:txBody>
      </p:sp>
      <p:pic>
        <p:nvPicPr>
          <p:cNvPr id="8" name="Picture 7" descr="Roaring Twenties 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"/>
            <a:ext cx="44196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5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Debt (ELD)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4.65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Yield-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589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Bonds (MUB)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1.25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-New High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Mix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AAA, AA, and A rated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endParaRPr lang="en-US" sz="1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6759755" cy="511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-Rapid Rotation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*Trump election has triggered a massive sector rotation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that will take months, if not years to unfold, after longest losing streak in 40 years, we get the biggest winning streak in 13 years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*No new money will enter the market until next year, so we are seeing frantic rotation only until then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*Out of technology growth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Into value 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banks, energy, pharmaceuticals, defense,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materials, construction 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*The world is looking for a tradable dip to “BUY,”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*Finally getting some yield competition from bonds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*MY prediction that stocks would go to new all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time highs came true, we just got there a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different way</a:t>
            </a:r>
            <a:endParaRPr lang="en-US" sz="1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45B01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2004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500-New All Time High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Sideways Move Going into the November Election followed by an upside breakout</a:t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11/$220-$223 put spread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1" i="1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iShares MSCI Mexico ETF (EWW)=Crushed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1" y="12954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30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Average-Range Bound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65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(IWM)-All Time High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11/$125-$128 vertical bear put spread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35100"/>
            <a:ext cx="675975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007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NASDAQ (QQQ)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Year’s Leader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(VIX)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-6 week lows, Ripe for a rebound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iPath S&amp;P 500 VIX Short Term Futures ETN (VXX)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9/$30-$33 vertical bull call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10/$27-$30 call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12/$24-$27 vertical bull call spread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11300"/>
            <a:ext cx="686039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6060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Alert Performance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4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 of the Past 12 months-New All Time High!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304800" y="1570037"/>
            <a:ext cx="72390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2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*January</a:t>
            </a:r>
            <a:r>
              <a:rPr lang="en-US" sz="22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20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1.23</a:t>
            </a:r>
            <a:r>
              <a:rPr lang="en-US" sz="220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  </a:t>
            </a:r>
            <a:r>
              <a:rPr lang="en-US" sz="22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*July  </a:t>
            </a:r>
            <a:r>
              <a:rPr lang="en-US" sz="220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0.67</a:t>
            </a:r>
            <a:r>
              <a:rPr lang="en-US" sz="220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+4.50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Final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*August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+7.52%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*March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-2.42%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*September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+0.27</a:t>
            </a:r>
            <a:r>
              <a:rPr lang="en-US" sz="220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*April    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-2.10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    *October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+8.13%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*May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+4.38%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     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*November </a:t>
            </a:r>
            <a:r>
              <a:rPr lang="en-US" sz="2200" b="1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3.24%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MTD</a:t>
            </a:r>
            <a:b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*June    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-0.56%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*December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-4.94% 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*2016 Year to Date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+24.91</a:t>
            </a: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compared to</a:t>
            </a:r>
            <a:r>
              <a:rPr lang="en-US" sz="20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9.45</a:t>
            </a: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for the Dow Average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*Trailing 1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year return 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21.36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%,</a:t>
            </a:r>
            <a:r>
              <a:rPr lang="en-US" sz="20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216.59%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since inception,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*Average annualized return of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36.09</a:t>
            </a: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20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7312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Shares Daily Inverse VIX Short Term ETN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shares at $32.91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of the most instantly profitable trades of 2016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5754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(AAPL)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–Buy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Rumor, Sell the News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2960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MSFT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Wong Boat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24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FB)-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the 11/$114-$117 vertical bull call spread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4598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Alphabet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GOOG)-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8443"/>
            <a:ext cx="7239000" cy="54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6970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AMZN)-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27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372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 Sector SPDR (XLI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(GE), (MMM), (UNP), (UTX), (BA), (HON)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SPDR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XTN)-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Breakout-Buffet’s New Favorite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(ALGT),  (ALK), (JBLU), (LUV), (CHRW), (DAL)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11300"/>
            <a:ext cx="675975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77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Sector SPDR (XLV), (RXL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(JNJ), (PFE), (MRK), (GILD), (ACT), (AMGN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8th Bottom!!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113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Select SPDR (XLF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New Nirvana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(BLK/B), (WFC), (JPM), (BAC), (C), (GS)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5682" y="304800"/>
            <a:ext cx="6413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Portfolio Review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Aggressive “LONG” Unhedged Position on Clinton Win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2209800"/>
            <a:ext cx="2022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Expiration P&amp;L</a:t>
            </a:r>
            <a:br>
              <a:rPr lang="en-US" sz="2000" b="1" dirty="0" smtClean="0"/>
            </a:br>
            <a:r>
              <a:rPr lang="en-US" sz="2000" b="1" dirty="0" smtClean="0"/>
              <a:t>30.03%</a:t>
            </a:r>
            <a:br>
              <a:rPr lang="en-US" sz="2000" b="1" dirty="0" smtClean="0"/>
            </a:b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6920536"/>
              </p:ext>
            </p:extLst>
          </p:nvPr>
        </p:nvGraphicFramePr>
        <p:xfrm>
          <a:off x="381000" y="1676400"/>
          <a:ext cx="4763037" cy="4525962"/>
        </p:xfrm>
        <a:graphic>
          <a:graphicData uri="http://schemas.openxmlformats.org/drawingml/2006/table">
            <a:tbl>
              <a:tblPr/>
              <a:tblGrid>
                <a:gridCol w="3502233"/>
                <a:gridCol w="1260804"/>
              </a:tblGrid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Better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(TLT) 12/$127-$130 put spread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Worse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endParaRPr lang="en-US" sz="20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(VXX) 12/$24-$27 call spread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6272384"/>
              </p:ext>
            </p:extLst>
          </p:nvPr>
        </p:nvGraphicFramePr>
        <p:xfrm>
          <a:off x="5181600" y="3200400"/>
          <a:ext cx="3575050" cy="297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058529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 Regional Bank ETF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65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289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Palo Alto Networks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PANW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Slaughtered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the rest of technology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035800" cy="53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3997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Discretionary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SPDR 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XLY)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(DIS), (AMZN), (HD), (CMCSA), (MCD), (SBUX)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6759755" cy="511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Hedged Equity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-Cheap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 Boost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065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(DXJ)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Cheap Yen Breakout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72" y="1295400"/>
            <a:ext cx="854412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471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$SSEC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Trade War?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589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53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)-Trashed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New World Order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303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0308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Currencies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-King Dollar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533400" y="12192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*Rising US interest rates pouring money into US dollar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*Euro is crushed, thank you very much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*Buy the dollar on any dips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*Euro now threatening parity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*Short covering and lower oil prices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a huge yen positive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*Standing aside awaiting a better entry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point, especially against the yen</a:t>
            </a:r>
            <a:endParaRPr lang="en-US" sz="20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king-of-he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2438400"/>
            <a:ext cx="30289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0541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(UUP) Dollar Hits 8 Month High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87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527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Yen (FXY)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the Big One?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the 8/$97-100 put spread</a:t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9/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99-102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305800" cy="52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5977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Subscriber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Month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Return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21.36%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9512637"/>
              </p:ext>
            </p:extLst>
          </p:nvPr>
        </p:nvGraphicFramePr>
        <p:xfrm>
          <a:off x="762000" y="16764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539731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Pound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7638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$XEU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(FXE), (EUO)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Bombs Away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</a:t>
            </a:r>
            <a:r>
              <a:rPr lang="en-US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9/$112-$115 vertical bear put spread</a:t>
            </a:r>
            <a:br>
              <a:rPr lang="en-US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$11/$110-$113 vertical bear put spread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136" y="1622334"/>
            <a:ext cx="6512464" cy="49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9778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FXC)-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79" y="12192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98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Currencies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CEW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8496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Yuan- (CYB)-Breakdown at Last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3250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Have a Meeting!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457200" y="1143000"/>
            <a:ext cx="8153399" cy="684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/>
              <a:t>*All hangs on the OPEC November 30 </a:t>
            </a:r>
            <a:r>
              <a:rPr lang="en-US" sz="1600" dirty="0" smtClean="0"/>
              <a:t>meeting, pre meeting rally puts us in the middle of the recent trading range going </a:t>
            </a:r>
            <a:r>
              <a:rPr lang="en-US" sz="1600" dirty="0" smtClean="0"/>
              <a:t>in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/>
              <a:t>*Confidence is low, so a surprise agreement, at least on paper , will send oil back to the $52 top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*Trade war risk with China could dent long term demand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*Inventories rocket to record levels,</a:t>
            </a:r>
            <a:br>
              <a:rPr lang="en-US" sz="1600" dirty="0" smtClean="0"/>
            </a:br>
            <a:r>
              <a:rPr lang="en-US" sz="1600" dirty="0" smtClean="0"/>
              <a:t>up 3.6 million barrels on the week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*All members ramping up production</a:t>
            </a:r>
            <a:br>
              <a:rPr lang="en-US" sz="1600" dirty="0" smtClean="0"/>
            </a:br>
            <a:r>
              <a:rPr lang="en-US" sz="1600" dirty="0" smtClean="0"/>
              <a:t> going into the meeting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*Oil still stuck in $40-$52 range,</a:t>
            </a:r>
            <a:br>
              <a:rPr lang="en-US" sz="1600" dirty="0" smtClean="0"/>
            </a:br>
            <a:r>
              <a:rPr lang="en-US" sz="1600" dirty="0" smtClean="0"/>
              <a:t>but we are now testing the downside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endParaRPr lang="en-US" sz="1600" b="0" i="0" u="none" strike="noStrike" cap="none" baseline="0" dirty="0" smtClean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 descr="&amp;NCS_modified=20160321100510&amp;MaxW=640&amp;imageVersion=default&amp;AR-1603298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810000"/>
            <a:ext cx="3764280" cy="2505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-Trading of Leaks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35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 Oil Fund (USO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the (USO) 11/$12.50-$14.00 vertical bear put spread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Select Sector SPDR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XLE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(XOM), (CVX), (SLB), (KMI), (EOG), (COP)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Alerian MLP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AMLP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Basket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 is the Only Safe Play here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827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6138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>
            <a:spLocks/>
          </p:cNvSpPr>
          <p:nvPr/>
        </p:nvSpPr>
        <p:spPr>
          <a:xfrm>
            <a:off x="228600" y="609601"/>
            <a:ext cx="8610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 Months Since Inception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Audited Performance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Averaged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nnualized Return +36.09%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3632477"/>
              </p:ext>
            </p:extLst>
          </p:nvPr>
        </p:nvGraphicFramePr>
        <p:xfrm>
          <a:off x="685800" y="19812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02264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Exxon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541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Occidental Petroleum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Gas (UNG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-Bumping Against 2016 Highs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(COPX)-Upside Breakout Candidate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6843623" cy="5181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 (X)-Upside Done!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3726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UnPrecious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Elevator Down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4294967295"/>
          </p:nvPr>
        </p:nvSpPr>
        <p:spPr>
          <a:xfrm>
            <a:off x="0" y="1112837"/>
            <a:ext cx="79248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*Rising interest rate outlook could demolish gold for the foreseeable future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*India’s withdrawal of two largest currency denominations to fight money laundering has triggered forced selling of gold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the world’s largest buyer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*Indian government considering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banning gold imports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*The only good news is the gold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longs in the futures market have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already been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dramatically shrunk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*Gold may have to revisit $1,050 before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the carnage is over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elevator-going-down-lightfloor-37-honolulu-hawaii-er99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276600"/>
            <a:ext cx="3945959" cy="2971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(GLD)-Searching for a Bottom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11/$112-$115 vertical bull call spread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Vectors Gold Miners ETF- (GDX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03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(SLV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4100"/>
            <a:ext cx="7464245" cy="565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Miners (SIL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Method to My </a:t>
            </a:r>
            <a:r>
              <a:rPr lang="en-US" sz="3600" b="1" i="1" dirty="0" smtClean="0"/>
              <a:t>Madness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0" y="1951037"/>
            <a:ext cx="8229600" cy="4525963"/>
          </a:xfrm>
        </p:spPr>
        <p:txBody>
          <a:bodyPr/>
          <a:lstStyle/>
          <a:p>
            <a:pPr marL="20320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*Running a small hedged book with performance at all time highs on top of monster market moves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*Looking to get into New World Order stocks on any pullback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*Trading December is always tricky, with multiple yearend effects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 descr="IMG_45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905958"/>
            <a:ext cx="2106669" cy="26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5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-Hints of a Bottom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609600" y="1524000"/>
            <a:ext cx="784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800" i="0" u="none" strike="noStrike" cap="none" baseline="0" dirty="0" smtClean="0">
                <a:sym typeface="Arial"/>
              </a:rPr>
              <a:t/>
            </a:r>
            <a:br>
              <a:rPr lang="en-US" sz="1800" i="0" u="none" strike="noStrike" cap="none" baseline="0" dirty="0" smtClean="0">
                <a:sym typeface="Arial"/>
              </a:rPr>
            </a:br>
            <a: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  <a:t>*Drought</a:t>
            </a: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 returns to Texas, Kansas, and Oklahoma, helping prices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  <a:t/>
            </a:r>
            <a:b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  <a:t>*Corn</a:t>
            </a: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 charts hinting at medium term bottom, now is attempting a breakout, time to buy?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*</a:t>
            </a:r>
            <a:r>
              <a:rPr lang="en-US" sz="1800" dirty="0" smtClean="0">
                <a:solidFill>
                  <a:schemeClr val="tx1"/>
                </a:solidFill>
              </a:rPr>
              <a:t>As </a:t>
            </a: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Ag prices are </a:t>
            </a:r>
            <a:r>
              <a:rPr lang="en-US" sz="1800" dirty="0" smtClean="0">
                <a:solidFill>
                  <a:schemeClr val="tx1"/>
                </a:solidFill>
              </a:rPr>
              <a:t>primarily weather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driven, they </a:t>
            </a: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usually are totally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uncorrelated with financial assets,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making them a great portfolio hedge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donotenterwheatfie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4191000"/>
            <a:ext cx="3606025" cy="2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8937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Shall We Buy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58900"/>
            <a:ext cx="6659113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8182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)-No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Bounce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303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0504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SOYB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)-Bouncing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Along the Bottom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38" y="1189446"/>
            <a:ext cx="6983562" cy="52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7928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Estate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Pop, but then What?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body" idx="4294967295"/>
          </p:nvPr>
        </p:nvSpPr>
        <p:spPr>
          <a:xfrm>
            <a:off x="609600" y="1112837"/>
            <a:ext cx="8229600" cy="5821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*October housing starts up an amazing 255 to 1.32 million units, but is pre election data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*October New Home Sales at 563,000, down -1.9%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*Will the building boom continue in the face of rapidly rising interest rates? Not for years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*Home mortgage rates rocket, up from 3.75% to 4.0% in a week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*Home prices will accelerate first as buyers rush to beat rate rises, then eventually bring and end to this cycle 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*August Case Shiller -0.0% to 5.1% YOY,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holding steady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2_gm4u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4533798"/>
            <a:ext cx="3724411" cy="209560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500/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Case–Shiller Home Price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5.0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YOY,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Portland, Seattle, Denver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reen Shot 2016-09-27 at 8.45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15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General Growth Properties (GGP)</a:t>
            </a:r>
            <a:br>
              <a:rPr lang="en-US" sz="2800" dirty="0" smtClean="0"/>
            </a:br>
            <a:r>
              <a:rPr lang="en-US" sz="2000" dirty="0" smtClean="0"/>
              <a:t>Yield Play Profit Taking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13" y="1402443"/>
            <a:ext cx="6802887" cy="51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 Home Construction Index (ITB)</a:t>
            </a:r>
            <a:br>
              <a:rPr lang="en-US" sz="2400" dirty="0" smtClean="0"/>
            </a:br>
            <a:r>
              <a:rPr lang="en-US" sz="1800" dirty="0" smtClean="0"/>
              <a:t>(DHI), (LEN), (PHM), (TOL), (NVR) </a:t>
            </a:r>
            <a:br>
              <a:rPr lang="en-US" sz="1800" dirty="0" smtClean="0"/>
            </a:br>
            <a:r>
              <a:rPr lang="en-US" sz="1800" dirty="0" smtClean="0"/>
              <a:t>Another Rising Rate Victim-But Becoming a favorite Sector to Buy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Do We Do About All This?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4294967295"/>
          </p:nvPr>
        </p:nvSpPr>
        <p:spPr>
          <a:xfrm>
            <a:off x="685800" y="2057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 Buy dips in </a:t>
            </a:r>
            <a:r>
              <a:rPr lang="en-US" sz="2200" b="1" i="1" dirty="0" smtClean="0">
                <a:latin typeface="Calibri"/>
                <a:ea typeface="Calibri"/>
                <a:cs typeface="Calibri"/>
                <a:sym typeface="Calibri"/>
              </a:rPr>
              <a:t>New Order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stocks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b="1" i="1" dirty="0" smtClean="0">
                <a:latin typeface="Calibri"/>
                <a:ea typeface="Calibri"/>
                <a:cs typeface="Calibri"/>
                <a:sym typeface="Calibri"/>
              </a:rPr>
              <a:t>sell rallies on government borrowing risk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*Commodities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buy dips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*Currencies-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sell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rallies, especially yen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Precious Metals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–stand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aside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Volatility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-buy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the dip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The Ags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–stand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aside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Real estate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-buy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the dip</a:t>
            </a:r>
            <a:endParaRPr sz="24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4191000"/>
            <a:ext cx="3200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27868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chemeClr val="dk1"/>
              </a:buClr>
              <a:buSzPct val="25000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12:00 EST Wednesday,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7,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Last One of the Year!</a:t>
            </a:r>
            <a:endParaRPr lang="en-US" sz="2200" b="1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0" y="57150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Luck and Good Trading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5" name="Shape 6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2209800"/>
            <a:ext cx="2438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Davis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View</a:t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$1,500 Upgrade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en-US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 Day Trader Service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828800" y="1524000"/>
            <a:ext cx="80772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00199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b="1" dirty="0"/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391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Buys:</a:t>
            </a:r>
          </a:p>
          <a:p>
            <a:endParaRPr lang="en-US" sz="1800" b="1" dirty="0"/>
          </a:p>
          <a:p>
            <a:r>
              <a:rPr lang="is-IS" sz="1800" b="1" dirty="0"/>
              <a:t>United Parcel Serv (UPS)           $112                  Target to $125</a:t>
            </a:r>
          </a:p>
          <a:p>
            <a:r>
              <a:rPr lang="is-IS" sz="1800" b="1" dirty="0"/>
              <a:t>Facebook (FB)                         </a:t>
            </a:r>
            <a:r>
              <a:rPr lang="is-IS" sz="1800" b="1" dirty="0" smtClean="0"/>
              <a:t>  </a:t>
            </a:r>
            <a:r>
              <a:rPr lang="is-IS" sz="1800" b="1" dirty="0"/>
              <a:t>  $118                  </a:t>
            </a:r>
            <a:r>
              <a:rPr lang="is-IS" sz="1800" b="1" dirty="0" smtClean="0"/>
              <a:t>Target </a:t>
            </a:r>
            <a:r>
              <a:rPr lang="is-IS" sz="1800" b="1" dirty="0"/>
              <a:t>to $131</a:t>
            </a:r>
          </a:p>
          <a:p>
            <a:r>
              <a:rPr lang="is-IS" sz="1800" b="1" dirty="0"/>
              <a:t>Celgene (CELG)                        </a:t>
            </a:r>
            <a:r>
              <a:rPr lang="is-IS" sz="1800" b="1" dirty="0" smtClean="0"/>
              <a:t>   </a:t>
            </a:r>
            <a:r>
              <a:rPr lang="is-IS" sz="1800" b="1" dirty="0"/>
              <a:t>$120                  Target to $132</a:t>
            </a:r>
          </a:p>
          <a:p>
            <a:r>
              <a:rPr lang="is-IS" sz="1800" b="1" dirty="0"/>
              <a:t>Western Digital (WDC)                $57                  </a:t>
            </a:r>
            <a:r>
              <a:rPr lang="is-IS" sz="1800" b="1" dirty="0" smtClean="0"/>
              <a:t>  </a:t>
            </a:r>
            <a:r>
              <a:rPr lang="is-IS" sz="1800" b="1" dirty="0"/>
              <a:t>Target to $65</a:t>
            </a:r>
          </a:p>
          <a:p>
            <a:r>
              <a:rPr lang="is-IS" sz="1800" b="1" dirty="0"/>
              <a:t>Netflix, Inc. (NFLX)                  </a:t>
            </a:r>
            <a:r>
              <a:rPr lang="is-IS" sz="1800" b="1" dirty="0" smtClean="0"/>
              <a:t>  </a:t>
            </a:r>
            <a:r>
              <a:rPr lang="is-IS" sz="1800" b="1" dirty="0"/>
              <a:t>  $108                   Target to $120                       </a:t>
            </a:r>
          </a:p>
          <a:p>
            <a:r>
              <a:rPr lang="is-IS" sz="1800" b="1" dirty="0"/>
              <a:t>Harmon Intl Ind (HAR)                 $81                  </a:t>
            </a:r>
            <a:r>
              <a:rPr lang="is-IS" sz="1800" b="1" dirty="0" smtClean="0"/>
              <a:t>  </a:t>
            </a:r>
            <a:r>
              <a:rPr lang="is-IS" sz="1800" b="1" dirty="0"/>
              <a:t>Target to $89</a:t>
            </a:r>
          </a:p>
          <a:p>
            <a:r>
              <a:rPr lang="en-US" sz="1800" b="1" dirty="0"/>
              <a:t>(From Last Webinar - Hope you caught it)</a:t>
            </a:r>
          </a:p>
          <a:p>
            <a:r>
              <a:rPr lang="pl-PL" sz="1800" b="1" dirty="0"/>
              <a:t>    </a:t>
            </a:r>
          </a:p>
          <a:p>
            <a:r>
              <a:rPr lang="pl-PL" sz="1800" b="1" dirty="0" err="1"/>
              <a:t>Sells</a:t>
            </a:r>
            <a:r>
              <a:rPr lang="pl-PL" sz="1800" b="1" dirty="0"/>
              <a:t>:</a:t>
            </a:r>
          </a:p>
          <a:p>
            <a:endParaRPr lang="pl-PL" sz="1800" b="1" dirty="0"/>
          </a:p>
          <a:p>
            <a:r>
              <a:rPr lang="pl-PL" sz="1800" b="1" dirty="0"/>
              <a:t>Edwards </a:t>
            </a:r>
            <a:r>
              <a:rPr lang="pl-PL" sz="1800" b="1" dirty="0" err="1"/>
              <a:t>Lifesciences</a:t>
            </a:r>
            <a:r>
              <a:rPr lang="pl-PL" sz="1800" b="1" dirty="0"/>
              <a:t> (EW)         $86                  Target to $75</a:t>
            </a:r>
          </a:p>
          <a:p>
            <a:r>
              <a:rPr lang="is-IS" sz="1800" b="1" dirty="0"/>
              <a:t>First Solar Inc. (FSLR)                </a:t>
            </a:r>
            <a:r>
              <a:rPr lang="is-IS" sz="1800" b="1" dirty="0" smtClean="0"/>
              <a:t> $</a:t>
            </a:r>
            <a:r>
              <a:rPr lang="is-IS" sz="1800" b="1" dirty="0"/>
              <a:t>34                   Target to $26</a:t>
            </a:r>
          </a:p>
          <a:p>
            <a:r>
              <a:rPr lang="is-IS" sz="1800" b="1" dirty="0"/>
              <a:t>Allergan, Inc. (AGN)                </a:t>
            </a:r>
            <a:r>
              <a:rPr lang="is-IS" sz="1800" b="1" dirty="0" smtClean="0"/>
              <a:t>   </a:t>
            </a:r>
            <a:r>
              <a:rPr lang="is-IS" sz="1800" b="1" dirty="0"/>
              <a:t>  $195                 </a:t>
            </a:r>
            <a:r>
              <a:rPr lang="is-IS" sz="1800" b="1" dirty="0" smtClean="0"/>
              <a:t>Target </a:t>
            </a:r>
            <a:r>
              <a:rPr lang="is-IS" sz="1800" b="1" dirty="0"/>
              <a:t>to $170</a:t>
            </a:r>
          </a:p>
          <a:p>
            <a:r>
              <a:rPr lang="is-IS" sz="1800" b="1" dirty="0"/>
              <a:t>TripAdvisor (TRIP)                       $58                   Target to $45</a:t>
            </a:r>
          </a:p>
          <a:p>
            <a:r>
              <a:rPr lang="is-IS" sz="1800" b="1" dirty="0"/>
              <a:t>SodaStream (SODA)                  </a:t>
            </a:r>
            <a:r>
              <a:rPr lang="is-IS" sz="1800" b="1" dirty="0" smtClean="0"/>
              <a:t>  </a:t>
            </a:r>
            <a:r>
              <a:rPr lang="is-IS" sz="1800" b="1" dirty="0"/>
              <a:t>$38                   Target to $27</a:t>
            </a:r>
          </a:p>
        </p:txBody>
      </p:sp>
    </p:spTree>
    <p:extLst>
      <p:ext uri="{BB962C8B-B14F-4D97-AF65-F5344CB8AC3E}">
        <p14:creationId xmlns:p14="http://schemas.microsoft.com/office/powerpoint/2010/main" xmlns="" val="7550011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Term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Outlook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*Market is still digesting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shocking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election result 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*Volatility is putting a bottom in here going into the Thanksgiving holidays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*Sell all bonds on any rally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*Institutions to a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man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were caught with the wrong positions, will take months to years to rebalance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December rate rise is now guaranteed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4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962400"/>
            <a:ext cx="2316861" cy="25419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16354</TotalTime>
  <Words>562</Words>
  <Application>Microsoft Office PowerPoint</Application>
  <PresentationFormat>On-screen Show (4:3)</PresentationFormat>
  <Paragraphs>126</Paragraphs>
  <Slides>79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The Mad Hedge Fund Trader “New Highs!”</vt:lpstr>
      <vt:lpstr>Slide 1</vt:lpstr>
      <vt:lpstr>Trade Alert Performance Best 4 Weeks of the Past 12 months-New All Time High!!</vt:lpstr>
      <vt:lpstr>Slide 3</vt:lpstr>
      <vt:lpstr>Paid Subscriber Trailing 12 Month Audited Return 21.36%</vt:lpstr>
      <vt:lpstr>Slide 5</vt:lpstr>
      <vt:lpstr> The Method to My Madness </vt:lpstr>
      <vt:lpstr> The Bill Davis View A $1,500 Upgrade for the Mad Day Trader Service </vt:lpstr>
      <vt:lpstr>Short Term Strategy Outlook</vt:lpstr>
      <vt:lpstr>Friday Nov 8 Was the Best Day of the Year to Add Risk Bought the (XIV)-A Short Volatility Bet at $32.90</vt:lpstr>
      <vt:lpstr>The Global Economy-Confusion</vt:lpstr>
      <vt:lpstr>Weekly Jobless Claims –The Most Important Statistic  -19,000 to 235,000-Lowest since 1973! The Downtrend Lives!-Show Me the Recession!</vt:lpstr>
      <vt:lpstr>Bonds-No Hope</vt:lpstr>
      <vt:lpstr>Ten Year Treasury Yield ($TNX) 2.38% Upside Breakout</vt:lpstr>
      <vt:lpstr>Ten Year Treasury Yield ($TNX) 2.38% Upside Breakout</vt:lpstr>
      <vt:lpstr>Ten Year Treasury Yield ($TNX) 2.38% Upside Breakout</vt:lpstr>
      <vt:lpstr>Ten Year Treasury ETF (TLT) 2.38% took profits on long 11/$137-$140 vertical bear put spread double position in  on long 12/$127-$130 vertical bear put spread </vt:lpstr>
      <vt:lpstr>Junk Bonds (HYG) 5.46% Yield A Great Risk Coincident Indicator-”RISK ON” means new highs, buy all dips</vt:lpstr>
      <vt:lpstr>2X Short Treasuries (TBT)-At Last!</vt:lpstr>
      <vt:lpstr>Emerging Market Debt (ELD) 4.65% Yield- </vt:lpstr>
      <vt:lpstr>Municipal Bonds (MUB)-1.25% yield-New High  Mix of AAA, AA, and A rated bonds</vt:lpstr>
      <vt:lpstr>Stocks-Rapid Rotation</vt:lpstr>
      <vt:lpstr>S&amp;P 500-New All Time High A Sideways Move Going into the November Election followed by an upside breakout took profits on long 11/$220-$223 put spread </vt:lpstr>
      <vt:lpstr>iShares MSCI Mexico ETF (EWW)=Crushed</vt:lpstr>
      <vt:lpstr> Dow Average-Range Bound </vt:lpstr>
      <vt:lpstr>Russell 2000 (IWM)-All Time High took profits on long 11/$125-$128 vertical bear put spread</vt:lpstr>
      <vt:lpstr>NASDAQ (QQQ)- Last Year’s Leader</vt:lpstr>
      <vt:lpstr>(VIX)-6 week lows, Ripe for a rebound </vt:lpstr>
      <vt:lpstr>iPath S&amp;P 500 VIX Short Term Futures ETN (VXX) took profits on long 9/$30-$33 vertical bull call spread took profits on long 10/$27-$30 call spread long 12/$24-$27 vertical bull call spread</vt:lpstr>
      <vt:lpstr>Velocity Shares Daily Inverse VIX Short Term ETN (XIV) took profits on long shares at $32.91  one of the most instantly profitable trades of 2016 </vt:lpstr>
      <vt:lpstr>Apple (AAPL) –Buy the Rumor, Sell the News </vt:lpstr>
      <vt:lpstr>Microsoft (MSFT) In the Wong Boat </vt:lpstr>
      <vt:lpstr> Facebook (FB)- took profits on long the 11/$114-$117 vertical bull call spread    </vt:lpstr>
      <vt:lpstr>Alphabet (GOOG)-  </vt:lpstr>
      <vt:lpstr>Amazon (AMZN)-  </vt:lpstr>
      <vt:lpstr>Industrials Sector SPDR (XLI)-Breakout (GE), (MMM), (UNP), (UTX), (BA), (HON)</vt:lpstr>
      <vt:lpstr>Transports Sector SPDR (XTN)- Breakout-Buffet’s New Favorite  (ALGT),  (ALK), (JBLU), (LUV), (CHRW), (DAL) </vt:lpstr>
      <vt:lpstr>Health Care Sector SPDR (XLV), (RXL) (JNJ), (PFE), (MRK), (GILD), (ACT), (AMGN) November 8th Bottom!!</vt:lpstr>
      <vt:lpstr>Financial Select SPDR (XLF)-The New Nirvana (BLK/B), (WFC), (JPM), (BAC), (C), (GS) </vt:lpstr>
      <vt:lpstr>KRE Regional Bank ETF (KRE)-   </vt:lpstr>
      <vt:lpstr>Palo Alto Networks (PANW)- Slaughtered with the rest of technology</vt:lpstr>
      <vt:lpstr>Consumer Discretionary SPDR (XLY) (DIS), (AMZN), (HD), (CMCSA), (MCD), (SBUX) </vt:lpstr>
      <vt:lpstr>Europe Hedged Equity (HEDJ)-Cheap Euro Boost </vt:lpstr>
      <vt:lpstr>Japan (DXJ)-Cheap Yen Breakout </vt:lpstr>
      <vt:lpstr> China ($SSEC)- No Trade War? </vt:lpstr>
      <vt:lpstr> Emerging Markets (EEM)-Trashed in New World Order </vt:lpstr>
      <vt:lpstr>Foreign Currencies-King Dollar</vt:lpstr>
      <vt:lpstr>(UUP) Dollar Hits 8 Month High</vt:lpstr>
      <vt:lpstr>Japanese Yen (FXY)-Is This the Big One? took profits on long the 8/$97-100 put spread took profits on long the 9/$99-102 put spread </vt:lpstr>
      <vt:lpstr>   British Pound (FXB)-   </vt:lpstr>
      <vt:lpstr>  Euro ($XEU), (FXE), (EUO)- Bombs Away took profits on long the 9/$112-$115 vertical bear put spread took profits on long $11/$110-$113 vertical bear put spread </vt:lpstr>
      <vt:lpstr>   Canadian Dollar (FXC)-   </vt:lpstr>
      <vt:lpstr>   Emerging Market Currencies (CEW)   </vt:lpstr>
      <vt:lpstr>Chinese Yuan- (CYB)-Breakdown at Last</vt:lpstr>
      <vt:lpstr>Energy-Let’s Have a Meeting!</vt:lpstr>
      <vt:lpstr>Oil-Trading of Leaks</vt:lpstr>
      <vt:lpstr> United States Oil Fund (USO) took profits on long the (USO) 11/$12.50-$14.00 vertical bear put spread </vt:lpstr>
      <vt:lpstr>Energy Select Sector SPDR (XLE) (XOM), (CVX), (SLB), (KMI), (EOG), (COP) </vt:lpstr>
      <vt:lpstr>Alerian MLP ETF (AMLP)-  Basket Approach is the Only Safe Play here</vt:lpstr>
      <vt:lpstr>Exxon (XOM)- </vt:lpstr>
      <vt:lpstr>Occidental Petroleum (OXY)-  </vt:lpstr>
      <vt:lpstr>Natural Gas (UNG)-Bumping Against 2016 Highs</vt:lpstr>
      <vt:lpstr>Copper (COPX)-Upside Breakout Candidate</vt:lpstr>
      <vt:lpstr>US Steel (X)-Upside Done!</vt:lpstr>
      <vt:lpstr>UnPrecious Metals-The Elevator Down</vt:lpstr>
      <vt:lpstr>Gold (GLD)-Searching for a Bottom took profits on long 11/$112-$115 vertical bull call spread </vt:lpstr>
      <vt:lpstr>Market Vectors Gold Miners ETF- (GDX) </vt:lpstr>
      <vt:lpstr>Silver (SLV)-</vt:lpstr>
      <vt:lpstr>Silver Miners (SIL)-</vt:lpstr>
      <vt:lpstr>Agriculture-Hints of a Bottom</vt:lpstr>
      <vt:lpstr>(CORN) – Shall We Buy?</vt:lpstr>
      <vt:lpstr>(WEAT)-No Bounce</vt:lpstr>
      <vt:lpstr>(SOYB)-Bouncing Along the Bottom</vt:lpstr>
      <vt:lpstr>Real Estate-Pop, but then What?</vt:lpstr>
      <vt:lpstr>April S&amp;P 500/Case–Shiller Home Price Index +5.0% YOY, Portland, Seattle, Denver leaders</vt:lpstr>
      <vt:lpstr>General Growth Properties (GGP) Yield Play Profit Taking</vt:lpstr>
      <vt:lpstr>US Home Construction Index (ITB) (DHI), (LEN), (PHM), (TOL), (NVR)  Another Rising Rate Victim-But Becoming a favorite Sector to Buy </vt:lpstr>
      <vt:lpstr>Trade Sheet So What Do We Do About All This?</vt:lpstr>
      <vt:lpstr>     Next Strategy Webinar  12:00 EST Wednesday, December 7, 2016  San Francisco, CA  Last One of the Year!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 Hedge Fund Trader “Special Earthshaking Issue’”</dc:title>
  <dc:creator>Kathy OLoughlin</dc:creator>
  <cp:lastModifiedBy>Nancy Milne</cp:lastModifiedBy>
  <cp:revision>3455</cp:revision>
  <cp:lastPrinted>2015-11-22T19:21:27Z</cp:lastPrinted>
  <dcterms:created xsi:type="dcterms:W3CDTF">2015-02-05T17:12:57Z</dcterms:created>
  <dcterms:modified xsi:type="dcterms:W3CDTF">2016-11-23T17:16:41Z</dcterms:modified>
</cp:coreProperties>
</file>