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1"/>
  </p:notesMasterIdLst>
  <p:sldIdLst>
    <p:sldId id="256" r:id="rId2"/>
    <p:sldId id="644" r:id="rId3"/>
    <p:sldId id="618" r:id="rId4"/>
    <p:sldId id="604" r:id="rId5"/>
    <p:sldId id="605" r:id="rId6"/>
    <p:sldId id="606" r:id="rId7"/>
    <p:sldId id="607" r:id="rId8"/>
    <p:sldId id="648" r:id="rId9"/>
    <p:sldId id="649" r:id="rId10"/>
    <p:sldId id="608" r:id="rId11"/>
    <p:sldId id="647" r:id="rId12"/>
    <p:sldId id="266" r:id="rId13"/>
    <p:sldId id="267" r:id="rId14"/>
    <p:sldId id="268" r:id="rId15"/>
    <p:sldId id="499" r:id="rId16"/>
    <p:sldId id="538" r:id="rId17"/>
    <p:sldId id="272" r:id="rId18"/>
    <p:sldId id="273" r:id="rId19"/>
    <p:sldId id="275" r:id="rId20"/>
    <p:sldId id="276" r:id="rId21"/>
    <p:sldId id="279" r:id="rId22"/>
    <p:sldId id="281" r:id="rId23"/>
    <p:sldId id="631" r:id="rId24"/>
    <p:sldId id="282" r:id="rId25"/>
    <p:sldId id="570" r:id="rId26"/>
    <p:sldId id="283" r:id="rId27"/>
    <p:sldId id="285" r:id="rId28"/>
    <p:sldId id="603" r:id="rId29"/>
    <p:sldId id="632" r:id="rId30"/>
    <p:sldId id="562" r:id="rId31"/>
    <p:sldId id="505" r:id="rId32"/>
    <p:sldId id="563" r:id="rId33"/>
    <p:sldId id="613" r:id="rId34"/>
    <p:sldId id="614" r:id="rId35"/>
    <p:sldId id="289" r:id="rId36"/>
    <p:sldId id="481" r:id="rId37"/>
    <p:sldId id="290" r:id="rId38"/>
    <p:sldId id="291" r:id="rId39"/>
    <p:sldId id="528" r:id="rId40"/>
    <p:sldId id="522" r:id="rId41"/>
    <p:sldId id="336" r:id="rId42"/>
    <p:sldId id="295" r:id="rId43"/>
    <p:sldId id="501" r:id="rId44"/>
    <p:sldId id="482" r:id="rId45"/>
    <p:sldId id="539" r:id="rId46"/>
    <p:sldId id="531" r:id="rId47"/>
    <p:sldId id="622" r:id="rId48"/>
    <p:sldId id="558" r:id="rId49"/>
    <p:sldId id="532" r:id="rId50"/>
    <p:sldId id="533" r:id="rId51"/>
    <p:sldId id="534" r:id="rId52"/>
    <p:sldId id="546" r:id="rId53"/>
    <p:sldId id="536" r:id="rId54"/>
    <p:sldId id="309" r:id="rId55"/>
    <p:sldId id="388" r:id="rId56"/>
    <p:sldId id="312" r:id="rId57"/>
    <p:sldId id="380" r:id="rId58"/>
    <p:sldId id="529" r:id="rId59"/>
    <p:sldId id="369" r:id="rId60"/>
    <p:sldId id="370" r:id="rId61"/>
    <p:sldId id="313" r:id="rId62"/>
    <p:sldId id="315" r:id="rId63"/>
    <p:sldId id="628" r:id="rId64"/>
    <p:sldId id="319" r:id="rId65"/>
    <p:sldId id="320" r:id="rId66"/>
    <p:sldId id="322" r:id="rId67"/>
    <p:sldId id="650" r:id="rId68"/>
    <p:sldId id="323" r:id="rId69"/>
    <p:sldId id="324" r:id="rId70"/>
    <p:sldId id="587" r:id="rId71"/>
    <p:sldId id="641" r:id="rId72"/>
    <p:sldId id="589" r:id="rId73"/>
    <p:sldId id="590" r:id="rId74"/>
    <p:sldId id="331" r:id="rId75"/>
    <p:sldId id="332" r:id="rId76"/>
    <p:sldId id="586" r:id="rId77"/>
    <p:sldId id="349" r:id="rId78"/>
    <p:sldId id="492" r:id="rId79"/>
    <p:sldId id="335" r:id="rId80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47" autoAdjust="0"/>
    <p:restoredTop sz="94660"/>
  </p:normalViewPr>
  <p:slideViewPr>
    <p:cSldViewPr>
      <p:cViewPr varScale="1">
        <p:scale>
          <a:sx n="91" d="100"/>
          <a:sy n="91" d="100"/>
        </p:scale>
        <p:origin x="-82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8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7:January:Position%20Sheet%2020170117%20cop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7:January:Performance%20%202017011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7:January:Performance%20%20201701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pieChart>
        <c:varyColors val="1"/>
        <c:ser>
          <c:idx val="0"/>
          <c:order val="0"/>
          <c:explosion val="25"/>
          <c:val>
            <c:numRef>
              <c:f>Sheet1!$B$16:$B$26</c:f>
              <c:numCache>
                <c:formatCode>0.00%</c:formatCode>
                <c:ptCount val="11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</c:numCache>
            </c:numRef>
          </c:val>
        </c:ser>
        <c:dLbls/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Sheet1!$D$1266:$D$1519</c:f>
              <c:numCache>
                <c:formatCode>m/d/yy</c:formatCode>
                <c:ptCount val="254"/>
                <c:pt idx="0">
                  <c:v>42382</c:v>
                </c:pt>
                <c:pt idx="1">
                  <c:v>42383</c:v>
                </c:pt>
                <c:pt idx="2">
                  <c:v>42384</c:v>
                </c:pt>
                <c:pt idx="3">
                  <c:v>42388</c:v>
                </c:pt>
                <c:pt idx="4">
                  <c:v>42389</c:v>
                </c:pt>
                <c:pt idx="5">
                  <c:v>42390</c:v>
                </c:pt>
                <c:pt idx="6">
                  <c:v>42391</c:v>
                </c:pt>
                <c:pt idx="7">
                  <c:v>42394</c:v>
                </c:pt>
                <c:pt idx="8">
                  <c:v>42395</c:v>
                </c:pt>
                <c:pt idx="9">
                  <c:v>42396</c:v>
                </c:pt>
                <c:pt idx="10">
                  <c:v>42397</c:v>
                </c:pt>
                <c:pt idx="11">
                  <c:v>42398</c:v>
                </c:pt>
                <c:pt idx="12">
                  <c:v>42401</c:v>
                </c:pt>
                <c:pt idx="13">
                  <c:v>42402</c:v>
                </c:pt>
                <c:pt idx="14">
                  <c:v>42403</c:v>
                </c:pt>
                <c:pt idx="15">
                  <c:v>42404</c:v>
                </c:pt>
                <c:pt idx="16">
                  <c:v>42405</c:v>
                </c:pt>
                <c:pt idx="17">
                  <c:v>42408</c:v>
                </c:pt>
                <c:pt idx="18">
                  <c:v>42409</c:v>
                </c:pt>
                <c:pt idx="19">
                  <c:v>42410</c:v>
                </c:pt>
                <c:pt idx="20">
                  <c:v>42411</c:v>
                </c:pt>
                <c:pt idx="21">
                  <c:v>42412</c:v>
                </c:pt>
                <c:pt idx="22">
                  <c:v>42416</c:v>
                </c:pt>
                <c:pt idx="23">
                  <c:v>42417</c:v>
                </c:pt>
                <c:pt idx="24">
                  <c:v>42418</c:v>
                </c:pt>
                <c:pt idx="25">
                  <c:v>42419</c:v>
                </c:pt>
                <c:pt idx="26">
                  <c:v>42422</c:v>
                </c:pt>
                <c:pt idx="27">
                  <c:v>42423</c:v>
                </c:pt>
                <c:pt idx="28">
                  <c:v>42424</c:v>
                </c:pt>
                <c:pt idx="29">
                  <c:v>42425</c:v>
                </c:pt>
                <c:pt idx="30">
                  <c:v>42426</c:v>
                </c:pt>
                <c:pt idx="31">
                  <c:v>42429</c:v>
                </c:pt>
                <c:pt idx="32">
                  <c:v>42430</c:v>
                </c:pt>
                <c:pt idx="33">
                  <c:v>42431</c:v>
                </c:pt>
                <c:pt idx="34">
                  <c:v>42432</c:v>
                </c:pt>
                <c:pt idx="35">
                  <c:v>42433</c:v>
                </c:pt>
                <c:pt idx="36">
                  <c:v>42436</c:v>
                </c:pt>
                <c:pt idx="37">
                  <c:v>42437</c:v>
                </c:pt>
                <c:pt idx="38">
                  <c:v>42438</c:v>
                </c:pt>
                <c:pt idx="39">
                  <c:v>42439</c:v>
                </c:pt>
                <c:pt idx="40">
                  <c:v>42440</c:v>
                </c:pt>
                <c:pt idx="41">
                  <c:v>42443</c:v>
                </c:pt>
                <c:pt idx="42">
                  <c:v>42444</c:v>
                </c:pt>
                <c:pt idx="43">
                  <c:v>42445</c:v>
                </c:pt>
                <c:pt idx="44">
                  <c:v>42446</c:v>
                </c:pt>
                <c:pt idx="45">
                  <c:v>42447</c:v>
                </c:pt>
                <c:pt idx="46">
                  <c:v>42450</c:v>
                </c:pt>
                <c:pt idx="47">
                  <c:v>42451</c:v>
                </c:pt>
                <c:pt idx="48">
                  <c:v>42452</c:v>
                </c:pt>
                <c:pt idx="49">
                  <c:v>42453</c:v>
                </c:pt>
                <c:pt idx="50">
                  <c:v>42457</c:v>
                </c:pt>
                <c:pt idx="51">
                  <c:v>42458</c:v>
                </c:pt>
                <c:pt idx="52">
                  <c:v>42459</c:v>
                </c:pt>
                <c:pt idx="53">
                  <c:v>42460</c:v>
                </c:pt>
                <c:pt idx="54">
                  <c:v>42461</c:v>
                </c:pt>
                <c:pt idx="55">
                  <c:v>42464</c:v>
                </c:pt>
                <c:pt idx="56">
                  <c:v>42465</c:v>
                </c:pt>
                <c:pt idx="57">
                  <c:v>42466</c:v>
                </c:pt>
                <c:pt idx="58">
                  <c:v>42467</c:v>
                </c:pt>
                <c:pt idx="59">
                  <c:v>42468</c:v>
                </c:pt>
                <c:pt idx="60">
                  <c:v>42471</c:v>
                </c:pt>
                <c:pt idx="61">
                  <c:v>42472</c:v>
                </c:pt>
                <c:pt idx="62">
                  <c:v>42473</c:v>
                </c:pt>
                <c:pt idx="63">
                  <c:v>42474</c:v>
                </c:pt>
                <c:pt idx="64">
                  <c:v>42475</c:v>
                </c:pt>
                <c:pt idx="65">
                  <c:v>42478</c:v>
                </c:pt>
                <c:pt idx="66">
                  <c:v>42479</c:v>
                </c:pt>
                <c:pt idx="67">
                  <c:v>42480</c:v>
                </c:pt>
                <c:pt idx="68">
                  <c:v>42481</c:v>
                </c:pt>
                <c:pt idx="69">
                  <c:v>42482</c:v>
                </c:pt>
                <c:pt idx="70">
                  <c:v>42485</c:v>
                </c:pt>
                <c:pt idx="71">
                  <c:v>42486</c:v>
                </c:pt>
                <c:pt idx="72">
                  <c:v>42487</c:v>
                </c:pt>
                <c:pt idx="73">
                  <c:v>42488</c:v>
                </c:pt>
                <c:pt idx="74">
                  <c:v>42489</c:v>
                </c:pt>
                <c:pt idx="75">
                  <c:v>42492</c:v>
                </c:pt>
                <c:pt idx="76">
                  <c:v>42493</c:v>
                </c:pt>
                <c:pt idx="77">
                  <c:v>42494</c:v>
                </c:pt>
                <c:pt idx="78">
                  <c:v>42495</c:v>
                </c:pt>
                <c:pt idx="79">
                  <c:v>42496</c:v>
                </c:pt>
                <c:pt idx="80">
                  <c:v>42499</c:v>
                </c:pt>
                <c:pt idx="81">
                  <c:v>42500</c:v>
                </c:pt>
                <c:pt idx="82">
                  <c:v>42501</c:v>
                </c:pt>
                <c:pt idx="83">
                  <c:v>42502</c:v>
                </c:pt>
                <c:pt idx="84">
                  <c:v>42503</c:v>
                </c:pt>
                <c:pt idx="85">
                  <c:v>42506</c:v>
                </c:pt>
                <c:pt idx="86">
                  <c:v>42507</c:v>
                </c:pt>
                <c:pt idx="87">
                  <c:v>42508</c:v>
                </c:pt>
                <c:pt idx="88">
                  <c:v>42509</c:v>
                </c:pt>
                <c:pt idx="89">
                  <c:v>42510</c:v>
                </c:pt>
                <c:pt idx="90">
                  <c:v>42513</c:v>
                </c:pt>
                <c:pt idx="91">
                  <c:v>42514</c:v>
                </c:pt>
                <c:pt idx="92">
                  <c:v>42515</c:v>
                </c:pt>
                <c:pt idx="93">
                  <c:v>42516</c:v>
                </c:pt>
                <c:pt idx="94">
                  <c:v>42517</c:v>
                </c:pt>
                <c:pt idx="95">
                  <c:v>42521</c:v>
                </c:pt>
                <c:pt idx="96">
                  <c:v>42522</c:v>
                </c:pt>
                <c:pt idx="97">
                  <c:v>42523</c:v>
                </c:pt>
                <c:pt idx="98">
                  <c:v>42524</c:v>
                </c:pt>
                <c:pt idx="99">
                  <c:v>42527</c:v>
                </c:pt>
                <c:pt idx="100">
                  <c:v>42528</c:v>
                </c:pt>
                <c:pt idx="101">
                  <c:v>42529</c:v>
                </c:pt>
                <c:pt idx="102">
                  <c:v>42530</c:v>
                </c:pt>
                <c:pt idx="103">
                  <c:v>42531</c:v>
                </c:pt>
                <c:pt idx="104">
                  <c:v>42534</c:v>
                </c:pt>
                <c:pt idx="105">
                  <c:v>42535</c:v>
                </c:pt>
                <c:pt idx="106">
                  <c:v>42536</c:v>
                </c:pt>
                <c:pt idx="107">
                  <c:v>42537</c:v>
                </c:pt>
                <c:pt idx="108">
                  <c:v>42538</c:v>
                </c:pt>
                <c:pt idx="109">
                  <c:v>42541</c:v>
                </c:pt>
                <c:pt idx="110">
                  <c:v>42542</c:v>
                </c:pt>
                <c:pt idx="111">
                  <c:v>42543</c:v>
                </c:pt>
                <c:pt idx="112">
                  <c:v>42544</c:v>
                </c:pt>
                <c:pt idx="113">
                  <c:v>42545</c:v>
                </c:pt>
                <c:pt idx="114">
                  <c:v>42548</c:v>
                </c:pt>
                <c:pt idx="115">
                  <c:v>42549</c:v>
                </c:pt>
                <c:pt idx="116">
                  <c:v>42550</c:v>
                </c:pt>
                <c:pt idx="117">
                  <c:v>42551</c:v>
                </c:pt>
                <c:pt idx="118">
                  <c:v>42552</c:v>
                </c:pt>
                <c:pt idx="119">
                  <c:v>42556</c:v>
                </c:pt>
                <c:pt idx="120">
                  <c:v>42557</c:v>
                </c:pt>
                <c:pt idx="121">
                  <c:v>42558</c:v>
                </c:pt>
                <c:pt idx="122">
                  <c:v>42559</c:v>
                </c:pt>
                <c:pt idx="123">
                  <c:v>42562</c:v>
                </c:pt>
                <c:pt idx="124">
                  <c:v>42563</c:v>
                </c:pt>
                <c:pt idx="125">
                  <c:v>42564</c:v>
                </c:pt>
                <c:pt idx="126">
                  <c:v>42565</c:v>
                </c:pt>
                <c:pt idx="127">
                  <c:v>42566</c:v>
                </c:pt>
                <c:pt idx="128">
                  <c:v>42569</c:v>
                </c:pt>
                <c:pt idx="129">
                  <c:v>42570</c:v>
                </c:pt>
                <c:pt idx="130">
                  <c:v>42571</c:v>
                </c:pt>
                <c:pt idx="131">
                  <c:v>42572</c:v>
                </c:pt>
                <c:pt idx="132">
                  <c:v>42573</c:v>
                </c:pt>
                <c:pt idx="133">
                  <c:v>42576</c:v>
                </c:pt>
                <c:pt idx="134">
                  <c:v>42577</c:v>
                </c:pt>
                <c:pt idx="135">
                  <c:v>42578</c:v>
                </c:pt>
                <c:pt idx="136">
                  <c:v>42579</c:v>
                </c:pt>
                <c:pt idx="137">
                  <c:v>42580</c:v>
                </c:pt>
                <c:pt idx="138">
                  <c:v>42583</c:v>
                </c:pt>
                <c:pt idx="139">
                  <c:v>42584</c:v>
                </c:pt>
                <c:pt idx="140">
                  <c:v>42585</c:v>
                </c:pt>
                <c:pt idx="141">
                  <c:v>42586</c:v>
                </c:pt>
                <c:pt idx="142">
                  <c:v>42587</c:v>
                </c:pt>
                <c:pt idx="143">
                  <c:v>42590</c:v>
                </c:pt>
                <c:pt idx="144">
                  <c:v>42591</c:v>
                </c:pt>
                <c:pt idx="145">
                  <c:v>42592</c:v>
                </c:pt>
                <c:pt idx="146">
                  <c:v>42593</c:v>
                </c:pt>
                <c:pt idx="147">
                  <c:v>42594</c:v>
                </c:pt>
                <c:pt idx="148">
                  <c:v>42597</c:v>
                </c:pt>
                <c:pt idx="149">
                  <c:v>42598</c:v>
                </c:pt>
                <c:pt idx="150">
                  <c:v>42599</c:v>
                </c:pt>
                <c:pt idx="151">
                  <c:v>42600</c:v>
                </c:pt>
                <c:pt idx="152">
                  <c:v>42601</c:v>
                </c:pt>
                <c:pt idx="153">
                  <c:v>42604</c:v>
                </c:pt>
                <c:pt idx="154">
                  <c:v>42605</c:v>
                </c:pt>
                <c:pt idx="155">
                  <c:v>42606</c:v>
                </c:pt>
                <c:pt idx="156">
                  <c:v>42607</c:v>
                </c:pt>
                <c:pt idx="157">
                  <c:v>42608</c:v>
                </c:pt>
                <c:pt idx="158">
                  <c:v>42611</c:v>
                </c:pt>
                <c:pt idx="159">
                  <c:v>42612</c:v>
                </c:pt>
                <c:pt idx="160">
                  <c:v>42613</c:v>
                </c:pt>
                <c:pt idx="161">
                  <c:v>42614</c:v>
                </c:pt>
                <c:pt idx="162">
                  <c:v>42615</c:v>
                </c:pt>
                <c:pt idx="163">
                  <c:v>42619</c:v>
                </c:pt>
                <c:pt idx="164">
                  <c:v>42620</c:v>
                </c:pt>
                <c:pt idx="165">
                  <c:v>42621</c:v>
                </c:pt>
                <c:pt idx="166">
                  <c:v>42622</c:v>
                </c:pt>
                <c:pt idx="167">
                  <c:v>42625</c:v>
                </c:pt>
                <c:pt idx="168">
                  <c:v>42626</c:v>
                </c:pt>
                <c:pt idx="169">
                  <c:v>42627</c:v>
                </c:pt>
                <c:pt idx="170">
                  <c:v>42628</c:v>
                </c:pt>
                <c:pt idx="171">
                  <c:v>42629</c:v>
                </c:pt>
                <c:pt idx="172">
                  <c:v>42632</c:v>
                </c:pt>
                <c:pt idx="173">
                  <c:v>42633</c:v>
                </c:pt>
                <c:pt idx="174">
                  <c:v>42634</c:v>
                </c:pt>
                <c:pt idx="175">
                  <c:v>42635</c:v>
                </c:pt>
                <c:pt idx="176">
                  <c:v>42636</c:v>
                </c:pt>
                <c:pt idx="177">
                  <c:v>42639</c:v>
                </c:pt>
                <c:pt idx="178">
                  <c:v>42640</c:v>
                </c:pt>
                <c:pt idx="179">
                  <c:v>42641</c:v>
                </c:pt>
                <c:pt idx="180">
                  <c:v>42642</c:v>
                </c:pt>
                <c:pt idx="181">
                  <c:v>42643</c:v>
                </c:pt>
                <c:pt idx="182">
                  <c:v>42646</c:v>
                </c:pt>
                <c:pt idx="183">
                  <c:v>42647</c:v>
                </c:pt>
                <c:pt idx="184">
                  <c:v>42648</c:v>
                </c:pt>
                <c:pt idx="185">
                  <c:v>42649</c:v>
                </c:pt>
                <c:pt idx="186">
                  <c:v>42650</c:v>
                </c:pt>
                <c:pt idx="187">
                  <c:v>42653</c:v>
                </c:pt>
                <c:pt idx="188">
                  <c:v>42654</c:v>
                </c:pt>
                <c:pt idx="189">
                  <c:v>42655</c:v>
                </c:pt>
                <c:pt idx="190">
                  <c:v>42656</c:v>
                </c:pt>
                <c:pt idx="191">
                  <c:v>42657</c:v>
                </c:pt>
                <c:pt idx="192">
                  <c:v>42660</c:v>
                </c:pt>
                <c:pt idx="193">
                  <c:v>42661</c:v>
                </c:pt>
                <c:pt idx="194">
                  <c:v>42662</c:v>
                </c:pt>
                <c:pt idx="195">
                  <c:v>42663</c:v>
                </c:pt>
                <c:pt idx="196">
                  <c:v>42664</c:v>
                </c:pt>
                <c:pt idx="197">
                  <c:v>42667</c:v>
                </c:pt>
                <c:pt idx="198">
                  <c:v>42668</c:v>
                </c:pt>
                <c:pt idx="199">
                  <c:v>42669</c:v>
                </c:pt>
                <c:pt idx="200">
                  <c:v>42670</c:v>
                </c:pt>
                <c:pt idx="201">
                  <c:v>42671</c:v>
                </c:pt>
                <c:pt idx="202">
                  <c:v>42674</c:v>
                </c:pt>
                <c:pt idx="203">
                  <c:v>42675</c:v>
                </c:pt>
                <c:pt idx="204">
                  <c:v>42676</c:v>
                </c:pt>
                <c:pt idx="205">
                  <c:v>42677</c:v>
                </c:pt>
                <c:pt idx="206">
                  <c:v>42678</c:v>
                </c:pt>
                <c:pt idx="207">
                  <c:v>42681</c:v>
                </c:pt>
                <c:pt idx="208">
                  <c:v>42682</c:v>
                </c:pt>
                <c:pt idx="209">
                  <c:v>42683</c:v>
                </c:pt>
                <c:pt idx="210">
                  <c:v>42684</c:v>
                </c:pt>
                <c:pt idx="211">
                  <c:v>42685</c:v>
                </c:pt>
                <c:pt idx="212">
                  <c:v>42688</c:v>
                </c:pt>
                <c:pt idx="213">
                  <c:v>42689</c:v>
                </c:pt>
                <c:pt idx="214">
                  <c:v>42690</c:v>
                </c:pt>
                <c:pt idx="215">
                  <c:v>42691</c:v>
                </c:pt>
                <c:pt idx="216">
                  <c:v>42692</c:v>
                </c:pt>
                <c:pt idx="217">
                  <c:v>42695</c:v>
                </c:pt>
                <c:pt idx="218">
                  <c:v>42696</c:v>
                </c:pt>
                <c:pt idx="219">
                  <c:v>42697</c:v>
                </c:pt>
                <c:pt idx="220">
                  <c:v>42699</c:v>
                </c:pt>
                <c:pt idx="221">
                  <c:v>42702</c:v>
                </c:pt>
                <c:pt idx="222">
                  <c:v>42703</c:v>
                </c:pt>
                <c:pt idx="223">
                  <c:v>42704</c:v>
                </c:pt>
                <c:pt idx="224">
                  <c:v>42705</c:v>
                </c:pt>
                <c:pt idx="225">
                  <c:v>42706</c:v>
                </c:pt>
                <c:pt idx="226">
                  <c:v>42709</c:v>
                </c:pt>
                <c:pt idx="227">
                  <c:v>42710</c:v>
                </c:pt>
                <c:pt idx="228">
                  <c:v>42711</c:v>
                </c:pt>
                <c:pt idx="229">
                  <c:v>42712</c:v>
                </c:pt>
                <c:pt idx="230">
                  <c:v>42713</c:v>
                </c:pt>
                <c:pt idx="231">
                  <c:v>42716</c:v>
                </c:pt>
                <c:pt idx="232">
                  <c:v>42717</c:v>
                </c:pt>
                <c:pt idx="233">
                  <c:v>42718</c:v>
                </c:pt>
                <c:pt idx="234">
                  <c:v>42719</c:v>
                </c:pt>
                <c:pt idx="235">
                  <c:v>42720</c:v>
                </c:pt>
                <c:pt idx="236">
                  <c:v>42723</c:v>
                </c:pt>
                <c:pt idx="237">
                  <c:v>42724</c:v>
                </c:pt>
                <c:pt idx="238">
                  <c:v>42725</c:v>
                </c:pt>
                <c:pt idx="239">
                  <c:v>42726</c:v>
                </c:pt>
                <c:pt idx="240">
                  <c:v>42727</c:v>
                </c:pt>
                <c:pt idx="241">
                  <c:v>42731</c:v>
                </c:pt>
                <c:pt idx="242">
                  <c:v>42732</c:v>
                </c:pt>
                <c:pt idx="243">
                  <c:v>42733</c:v>
                </c:pt>
                <c:pt idx="244">
                  <c:v>42734</c:v>
                </c:pt>
                <c:pt idx="245">
                  <c:v>42738</c:v>
                </c:pt>
                <c:pt idx="246">
                  <c:v>42739</c:v>
                </c:pt>
                <c:pt idx="247">
                  <c:v>42740</c:v>
                </c:pt>
                <c:pt idx="248">
                  <c:v>42741</c:v>
                </c:pt>
                <c:pt idx="249">
                  <c:v>42744</c:v>
                </c:pt>
                <c:pt idx="250">
                  <c:v>42745</c:v>
                </c:pt>
                <c:pt idx="251">
                  <c:v>42746</c:v>
                </c:pt>
                <c:pt idx="252">
                  <c:v>42747</c:v>
                </c:pt>
                <c:pt idx="253" formatCode="d\-mmm">
                  <c:v>42748</c:v>
                </c:pt>
              </c:numCache>
            </c:numRef>
          </c:cat>
          <c:val>
            <c:numRef>
              <c:f>Sheet1!$E$1266:$E$1519</c:f>
              <c:numCache>
                <c:formatCode>0.00%</c:formatCode>
                <c:ptCount val="254"/>
                <c:pt idx="0">
                  <c:v>0</c:v>
                </c:pt>
                <c:pt idx="1">
                  <c:v>1.8100000000000002E-2</c:v>
                </c:pt>
                <c:pt idx="2">
                  <c:v>4.1499999999999912E-2</c:v>
                </c:pt>
                <c:pt idx="3">
                  <c:v>3.4100000000000005E-2</c:v>
                </c:pt>
                <c:pt idx="4">
                  <c:v>2.3900000000000005E-2</c:v>
                </c:pt>
                <c:pt idx="5">
                  <c:v>3.5600000000000104E-2</c:v>
                </c:pt>
                <c:pt idx="6">
                  <c:v>6.4999999999999511E-3</c:v>
                </c:pt>
                <c:pt idx="7">
                  <c:v>4.3700000000000107E-2</c:v>
                </c:pt>
                <c:pt idx="8">
                  <c:v>1.4000000000000002E-2</c:v>
                </c:pt>
                <c:pt idx="9">
                  <c:v>4.7299999999999912E-2</c:v>
                </c:pt>
                <c:pt idx="10">
                  <c:v>4.529999999999991E-2</c:v>
                </c:pt>
                <c:pt idx="11">
                  <c:v>3.6200000000000003E-2</c:v>
                </c:pt>
                <c:pt idx="12">
                  <c:v>2.6899999999999903E-2</c:v>
                </c:pt>
                <c:pt idx="13">
                  <c:v>1.8999999999999902E-2</c:v>
                </c:pt>
                <c:pt idx="14">
                  <c:v>2.5900000000000006E-2</c:v>
                </c:pt>
                <c:pt idx="15">
                  <c:v>3.1900000000000005E-2</c:v>
                </c:pt>
                <c:pt idx="16">
                  <c:v>2.9800000000000004E-2</c:v>
                </c:pt>
                <c:pt idx="17">
                  <c:v>3.269999999999991E-2</c:v>
                </c:pt>
                <c:pt idx="18">
                  <c:v>3.44E-2</c:v>
                </c:pt>
                <c:pt idx="19">
                  <c:v>4.0100000000000011E-2</c:v>
                </c:pt>
                <c:pt idx="20">
                  <c:v>2.7500000000000108E-2</c:v>
                </c:pt>
                <c:pt idx="21">
                  <c:v>9.4400000000000012E-2</c:v>
                </c:pt>
                <c:pt idx="22">
                  <c:v>7.5799999999999909E-2</c:v>
                </c:pt>
                <c:pt idx="23">
                  <c:v>5.4799999999999911E-2</c:v>
                </c:pt>
                <c:pt idx="24">
                  <c:v>6.3699999999999896E-2</c:v>
                </c:pt>
                <c:pt idx="25">
                  <c:v>7.6600000000000015E-2</c:v>
                </c:pt>
                <c:pt idx="26">
                  <c:v>4.5499999999999909E-2</c:v>
                </c:pt>
                <c:pt idx="27">
                  <c:v>6.2400000000000004E-2</c:v>
                </c:pt>
                <c:pt idx="28">
                  <c:v>7.1399999999999894E-2</c:v>
                </c:pt>
                <c:pt idx="29">
                  <c:v>7.6600000000000015E-2</c:v>
                </c:pt>
                <c:pt idx="30">
                  <c:v>7.4900000000000008E-2</c:v>
                </c:pt>
                <c:pt idx="31">
                  <c:v>8.1199999999999911E-2</c:v>
                </c:pt>
                <c:pt idx="32">
                  <c:v>5.4899999999999914E-2</c:v>
                </c:pt>
                <c:pt idx="33">
                  <c:v>6.2400000000000004E-2</c:v>
                </c:pt>
                <c:pt idx="34">
                  <c:v>5.2999999999999908E-2</c:v>
                </c:pt>
                <c:pt idx="35">
                  <c:v>4.4000000000000011E-2</c:v>
                </c:pt>
                <c:pt idx="36">
                  <c:v>4.7099999999999913E-2</c:v>
                </c:pt>
                <c:pt idx="37">
                  <c:v>6.0300000000000006E-2</c:v>
                </c:pt>
                <c:pt idx="38">
                  <c:v>5.3800000000000105E-2</c:v>
                </c:pt>
                <c:pt idx="39">
                  <c:v>6.5399999999999889E-2</c:v>
                </c:pt>
                <c:pt idx="40">
                  <c:v>4.6000000000000006E-2</c:v>
                </c:pt>
                <c:pt idx="41">
                  <c:v>5.4300000000000008E-2</c:v>
                </c:pt>
                <c:pt idx="42">
                  <c:v>6.3299999999999898E-2</c:v>
                </c:pt>
                <c:pt idx="43">
                  <c:v>6.1900000000000101E-2</c:v>
                </c:pt>
                <c:pt idx="44">
                  <c:v>4.8600000000000011E-2</c:v>
                </c:pt>
                <c:pt idx="45">
                  <c:v>4.200000000000001E-2</c:v>
                </c:pt>
                <c:pt idx="46">
                  <c:v>4.6600000000000009E-2</c:v>
                </c:pt>
                <c:pt idx="47">
                  <c:v>4.7900000000000005E-2</c:v>
                </c:pt>
                <c:pt idx="48">
                  <c:v>5.4000000000000006E-2</c:v>
                </c:pt>
                <c:pt idx="49">
                  <c:v>5.3900000000000003E-2</c:v>
                </c:pt>
                <c:pt idx="50">
                  <c:v>5.7399999999999909E-2</c:v>
                </c:pt>
                <c:pt idx="51">
                  <c:v>5.7299999999999907E-2</c:v>
                </c:pt>
                <c:pt idx="52">
                  <c:v>5.1499999999999907E-2</c:v>
                </c:pt>
                <c:pt idx="53">
                  <c:v>5.6999999999999905E-2</c:v>
                </c:pt>
                <c:pt idx="54">
                  <c:v>4.8999999999999912E-2</c:v>
                </c:pt>
                <c:pt idx="55">
                  <c:v>5.329999999999991E-2</c:v>
                </c:pt>
                <c:pt idx="56">
                  <c:v>5.5899999999999998E-2</c:v>
                </c:pt>
                <c:pt idx="57">
                  <c:v>5.7699999999999911E-2</c:v>
                </c:pt>
                <c:pt idx="58">
                  <c:v>5.8899999999999911E-2</c:v>
                </c:pt>
                <c:pt idx="59">
                  <c:v>5.8800000000000005E-2</c:v>
                </c:pt>
                <c:pt idx="60">
                  <c:v>6.1900000000000101E-2</c:v>
                </c:pt>
                <c:pt idx="61">
                  <c:v>5.6799999999999906E-2</c:v>
                </c:pt>
                <c:pt idx="62">
                  <c:v>4.8600000000000011E-2</c:v>
                </c:pt>
                <c:pt idx="63">
                  <c:v>4.9499999999999912E-2</c:v>
                </c:pt>
                <c:pt idx="64">
                  <c:v>5.2000000000000005E-2</c:v>
                </c:pt>
                <c:pt idx="65">
                  <c:v>4.6600000000000009E-2</c:v>
                </c:pt>
                <c:pt idx="66">
                  <c:v>4.1499999999999912E-2</c:v>
                </c:pt>
                <c:pt idx="67">
                  <c:v>3.8600000000000009E-2</c:v>
                </c:pt>
                <c:pt idx="68">
                  <c:v>4.9399999999999916E-2</c:v>
                </c:pt>
                <c:pt idx="69">
                  <c:v>4.9599999999999915E-2</c:v>
                </c:pt>
                <c:pt idx="70">
                  <c:v>5.1399999999999911E-2</c:v>
                </c:pt>
                <c:pt idx="71">
                  <c:v>4.8500000000000008E-2</c:v>
                </c:pt>
                <c:pt idx="72">
                  <c:v>4.9900000000000007E-2</c:v>
                </c:pt>
                <c:pt idx="73">
                  <c:v>4.7399999999999914E-2</c:v>
                </c:pt>
                <c:pt idx="74">
                  <c:v>3.6000000000000004E-2</c:v>
                </c:pt>
                <c:pt idx="75">
                  <c:v>3.4600000000000006E-2</c:v>
                </c:pt>
                <c:pt idx="76">
                  <c:v>3.7399999999999912E-2</c:v>
                </c:pt>
                <c:pt idx="77">
                  <c:v>4.3299999999999915E-2</c:v>
                </c:pt>
                <c:pt idx="78">
                  <c:v>4.6700000000000005E-2</c:v>
                </c:pt>
                <c:pt idx="79">
                  <c:v>7.0800000000000002E-2</c:v>
                </c:pt>
                <c:pt idx="80">
                  <c:v>9.6100000000000019E-2</c:v>
                </c:pt>
                <c:pt idx="81">
                  <c:v>7.4800000000000005E-2</c:v>
                </c:pt>
                <c:pt idx="82">
                  <c:v>0.1101</c:v>
                </c:pt>
                <c:pt idx="83">
                  <c:v>0.11600000000000001</c:v>
                </c:pt>
                <c:pt idx="84">
                  <c:v>0.13920000000000002</c:v>
                </c:pt>
                <c:pt idx="85">
                  <c:v>0.13600000000000001</c:v>
                </c:pt>
                <c:pt idx="86">
                  <c:v>0.15380000000000002</c:v>
                </c:pt>
                <c:pt idx="87">
                  <c:v>0.12770000000000001</c:v>
                </c:pt>
                <c:pt idx="88">
                  <c:v>0.12410000000000002</c:v>
                </c:pt>
                <c:pt idx="89">
                  <c:v>0.12190000000000001</c:v>
                </c:pt>
                <c:pt idx="90">
                  <c:v>0.12520000000000001</c:v>
                </c:pt>
                <c:pt idx="91">
                  <c:v>8.7499999999999911E-2</c:v>
                </c:pt>
                <c:pt idx="92">
                  <c:v>7.5299999999999909E-2</c:v>
                </c:pt>
                <c:pt idx="93">
                  <c:v>7.7199999999999908E-2</c:v>
                </c:pt>
                <c:pt idx="94">
                  <c:v>7.3699999999999904E-2</c:v>
                </c:pt>
                <c:pt idx="95">
                  <c:v>7.9799999999999913E-2</c:v>
                </c:pt>
                <c:pt idx="96">
                  <c:v>7.3399999999999896E-2</c:v>
                </c:pt>
                <c:pt idx="97">
                  <c:v>8.4900000000000017E-2</c:v>
                </c:pt>
                <c:pt idx="98">
                  <c:v>6.7800000000000096E-2</c:v>
                </c:pt>
                <c:pt idx="99">
                  <c:v>7.9199999999999909E-2</c:v>
                </c:pt>
                <c:pt idx="100">
                  <c:v>7.729999999999991E-2</c:v>
                </c:pt>
                <c:pt idx="101">
                  <c:v>7.729999999999991E-2</c:v>
                </c:pt>
                <c:pt idx="102">
                  <c:v>7.4700000000000016E-2</c:v>
                </c:pt>
                <c:pt idx="103">
                  <c:v>7.4700000000000016E-2</c:v>
                </c:pt>
                <c:pt idx="104">
                  <c:v>7.4700000000000016E-2</c:v>
                </c:pt>
                <c:pt idx="105">
                  <c:v>7.4700000000000016E-2</c:v>
                </c:pt>
                <c:pt idx="106">
                  <c:v>7.4700000000000016E-2</c:v>
                </c:pt>
                <c:pt idx="107">
                  <c:v>7.4700000000000016E-2</c:v>
                </c:pt>
                <c:pt idx="108">
                  <c:v>7.4700000000000016E-2</c:v>
                </c:pt>
                <c:pt idx="109">
                  <c:v>7.4700000000000016E-2</c:v>
                </c:pt>
                <c:pt idx="110">
                  <c:v>7.4700000000000016E-2</c:v>
                </c:pt>
                <c:pt idx="111">
                  <c:v>7.4700000000000016E-2</c:v>
                </c:pt>
                <c:pt idx="112">
                  <c:v>7.4700000000000016E-2</c:v>
                </c:pt>
                <c:pt idx="113">
                  <c:v>7.4700000000000016E-2</c:v>
                </c:pt>
                <c:pt idx="114">
                  <c:v>7.4700000000000016E-2</c:v>
                </c:pt>
                <c:pt idx="115">
                  <c:v>7.4700000000000016E-2</c:v>
                </c:pt>
                <c:pt idx="116">
                  <c:v>7.4700000000000016E-2</c:v>
                </c:pt>
                <c:pt idx="117">
                  <c:v>7.4700000000000016E-2</c:v>
                </c:pt>
                <c:pt idx="118">
                  <c:v>7.4700000000000016E-2</c:v>
                </c:pt>
                <c:pt idx="119">
                  <c:v>7.4700000000000016E-2</c:v>
                </c:pt>
                <c:pt idx="120">
                  <c:v>7.4700000000000016E-2</c:v>
                </c:pt>
                <c:pt idx="121">
                  <c:v>7.4700000000000016E-2</c:v>
                </c:pt>
                <c:pt idx="122">
                  <c:v>7.4700000000000016E-2</c:v>
                </c:pt>
                <c:pt idx="123">
                  <c:v>7.4700000000000016E-2</c:v>
                </c:pt>
                <c:pt idx="124">
                  <c:v>7.4700000000000016E-2</c:v>
                </c:pt>
                <c:pt idx="125">
                  <c:v>7.4700000000000016E-2</c:v>
                </c:pt>
                <c:pt idx="126">
                  <c:v>7.4700000000000016E-2</c:v>
                </c:pt>
                <c:pt idx="127">
                  <c:v>7.4700000000000016E-2</c:v>
                </c:pt>
                <c:pt idx="128">
                  <c:v>7.640000000000001E-2</c:v>
                </c:pt>
                <c:pt idx="129">
                  <c:v>7.9199999999999909E-2</c:v>
                </c:pt>
                <c:pt idx="130">
                  <c:v>7.3900000000000104E-2</c:v>
                </c:pt>
                <c:pt idx="131">
                  <c:v>7.8100000000000017E-2</c:v>
                </c:pt>
                <c:pt idx="132">
                  <c:v>7.5799999999999909E-2</c:v>
                </c:pt>
                <c:pt idx="133">
                  <c:v>8.1099999999999908E-2</c:v>
                </c:pt>
                <c:pt idx="134">
                  <c:v>8.1099999999999908E-2</c:v>
                </c:pt>
                <c:pt idx="135">
                  <c:v>8.1099999999999908E-2</c:v>
                </c:pt>
                <c:pt idx="136">
                  <c:v>8.1099999999999908E-2</c:v>
                </c:pt>
                <c:pt idx="137">
                  <c:v>8.1399999999999903E-2</c:v>
                </c:pt>
                <c:pt idx="138">
                  <c:v>8.4800000000000014E-2</c:v>
                </c:pt>
                <c:pt idx="139">
                  <c:v>9.0500000000000011E-2</c:v>
                </c:pt>
                <c:pt idx="140">
                  <c:v>9.0500000000000011E-2</c:v>
                </c:pt>
                <c:pt idx="141">
                  <c:v>9.240000000000001E-2</c:v>
                </c:pt>
                <c:pt idx="142">
                  <c:v>9.4999999999999904E-2</c:v>
                </c:pt>
                <c:pt idx="143">
                  <c:v>9.8100000000000021E-2</c:v>
                </c:pt>
                <c:pt idx="144">
                  <c:v>9.8800000000000013E-2</c:v>
                </c:pt>
                <c:pt idx="145">
                  <c:v>9.4300000000000009E-2</c:v>
                </c:pt>
                <c:pt idx="146">
                  <c:v>0.1168</c:v>
                </c:pt>
                <c:pt idx="147">
                  <c:v>0.10690000000000001</c:v>
                </c:pt>
                <c:pt idx="148">
                  <c:v>0.1108</c:v>
                </c:pt>
                <c:pt idx="149">
                  <c:v>9.9199999999999913E-2</c:v>
                </c:pt>
                <c:pt idx="150">
                  <c:v>0.1023</c:v>
                </c:pt>
                <c:pt idx="151">
                  <c:v>0.10500000000000001</c:v>
                </c:pt>
                <c:pt idx="152">
                  <c:v>0.1139</c:v>
                </c:pt>
                <c:pt idx="153">
                  <c:v>0.11360000000000001</c:v>
                </c:pt>
                <c:pt idx="154">
                  <c:v>0.12360000000000002</c:v>
                </c:pt>
                <c:pt idx="155">
                  <c:v>0.1351</c:v>
                </c:pt>
                <c:pt idx="156">
                  <c:v>0.13820000000000002</c:v>
                </c:pt>
                <c:pt idx="157">
                  <c:v>0.14970000000000003</c:v>
                </c:pt>
                <c:pt idx="158">
                  <c:v>0.14900000000000002</c:v>
                </c:pt>
                <c:pt idx="159">
                  <c:v>0.14790000000000003</c:v>
                </c:pt>
                <c:pt idx="160">
                  <c:v>0.15660000000000002</c:v>
                </c:pt>
                <c:pt idx="161">
                  <c:v>0.15820000000000004</c:v>
                </c:pt>
                <c:pt idx="162">
                  <c:v>0.16800000000000001</c:v>
                </c:pt>
                <c:pt idx="163">
                  <c:v>0.17300000000000001</c:v>
                </c:pt>
                <c:pt idx="164">
                  <c:v>0.18120000000000003</c:v>
                </c:pt>
                <c:pt idx="165">
                  <c:v>0.18610000000000002</c:v>
                </c:pt>
                <c:pt idx="166">
                  <c:v>0.1288</c:v>
                </c:pt>
                <c:pt idx="167">
                  <c:v>0.15450000000000003</c:v>
                </c:pt>
                <c:pt idx="168">
                  <c:v>0.1318</c:v>
                </c:pt>
                <c:pt idx="169">
                  <c:v>0.13790000000000002</c:v>
                </c:pt>
                <c:pt idx="170">
                  <c:v>0.14430000000000001</c:v>
                </c:pt>
                <c:pt idx="171">
                  <c:v>0.14430000000000001</c:v>
                </c:pt>
                <c:pt idx="172">
                  <c:v>0.14430000000000001</c:v>
                </c:pt>
                <c:pt idx="173">
                  <c:v>0.14430000000000001</c:v>
                </c:pt>
                <c:pt idx="174">
                  <c:v>0.14430000000000001</c:v>
                </c:pt>
                <c:pt idx="175">
                  <c:v>0.14350000000000002</c:v>
                </c:pt>
                <c:pt idx="176">
                  <c:v>0.15470000000000003</c:v>
                </c:pt>
                <c:pt idx="177">
                  <c:v>0.15860000000000002</c:v>
                </c:pt>
                <c:pt idx="178">
                  <c:v>0.15600000000000003</c:v>
                </c:pt>
                <c:pt idx="179">
                  <c:v>0.15750000000000003</c:v>
                </c:pt>
                <c:pt idx="180">
                  <c:v>0.15300000000000002</c:v>
                </c:pt>
                <c:pt idx="181">
                  <c:v>0.15930000000000002</c:v>
                </c:pt>
                <c:pt idx="182">
                  <c:v>0.1623</c:v>
                </c:pt>
                <c:pt idx="183">
                  <c:v>0.16440000000000002</c:v>
                </c:pt>
                <c:pt idx="184">
                  <c:v>0.17050000000000001</c:v>
                </c:pt>
                <c:pt idx="185">
                  <c:v>0.16820000000000002</c:v>
                </c:pt>
                <c:pt idx="186">
                  <c:v>0.1661</c:v>
                </c:pt>
                <c:pt idx="187">
                  <c:v>0.16840000000000002</c:v>
                </c:pt>
                <c:pt idx="188">
                  <c:v>0.15570000000000003</c:v>
                </c:pt>
                <c:pt idx="189">
                  <c:v>0.15670000000000003</c:v>
                </c:pt>
                <c:pt idx="190">
                  <c:v>0.17550000000000002</c:v>
                </c:pt>
                <c:pt idx="191">
                  <c:v>0.17720000000000002</c:v>
                </c:pt>
                <c:pt idx="192">
                  <c:v>0.193</c:v>
                </c:pt>
                <c:pt idx="193">
                  <c:v>0.20390000000000003</c:v>
                </c:pt>
                <c:pt idx="194">
                  <c:v>0.21290000000000003</c:v>
                </c:pt>
                <c:pt idx="195">
                  <c:v>0.2276</c:v>
                </c:pt>
                <c:pt idx="196">
                  <c:v>0.24070000000000003</c:v>
                </c:pt>
                <c:pt idx="197">
                  <c:v>0.24100000000000002</c:v>
                </c:pt>
                <c:pt idx="198">
                  <c:v>0.24800000000000003</c:v>
                </c:pt>
                <c:pt idx="199">
                  <c:v>0.24870000000000003</c:v>
                </c:pt>
                <c:pt idx="200">
                  <c:v>0.24210000000000001</c:v>
                </c:pt>
                <c:pt idx="201">
                  <c:v>0.23520000000000002</c:v>
                </c:pt>
                <c:pt idx="202">
                  <c:v>0.24060000000000001</c:v>
                </c:pt>
                <c:pt idx="203">
                  <c:v>0.24170000000000003</c:v>
                </c:pt>
                <c:pt idx="204">
                  <c:v>0.24170000000000003</c:v>
                </c:pt>
                <c:pt idx="205">
                  <c:v>0.24170000000000003</c:v>
                </c:pt>
                <c:pt idx="206">
                  <c:v>0.24190000000000003</c:v>
                </c:pt>
                <c:pt idx="207">
                  <c:v>0.26740000000000003</c:v>
                </c:pt>
                <c:pt idx="208">
                  <c:v>0.27610000000000001</c:v>
                </c:pt>
                <c:pt idx="209">
                  <c:v>0.26990000000000003</c:v>
                </c:pt>
                <c:pt idx="210">
                  <c:v>0.26990000000000003</c:v>
                </c:pt>
                <c:pt idx="211">
                  <c:v>0.26990000000000003</c:v>
                </c:pt>
                <c:pt idx="212">
                  <c:v>0.27180000000000004</c:v>
                </c:pt>
                <c:pt idx="213">
                  <c:v>0.27180000000000004</c:v>
                </c:pt>
                <c:pt idx="214">
                  <c:v>0.26750000000000002</c:v>
                </c:pt>
                <c:pt idx="215">
                  <c:v>0.2762</c:v>
                </c:pt>
                <c:pt idx="216">
                  <c:v>0.28240000000000004</c:v>
                </c:pt>
                <c:pt idx="217">
                  <c:v>0.27090000000000003</c:v>
                </c:pt>
                <c:pt idx="218">
                  <c:v>0.27300000000000002</c:v>
                </c:pt>
                <c:pt idx="219">
                  <c:v>0.27740000000000004</c:v>
                </c:pt>
                <c:pt idx="220">
                  <c:v>0.26990000000000003</c:v>
                </c:pt>
                <c:pt idx="221">
                  <c:v>0.27750000000000002</c:v>
                </c:pt>
                <c:pt idx="222">
                  <c:v>0.27590000000000003</c:v>
                </c:pt>
                <c:pt idx="223">
                  <c:v>0.28430000000000005</c:v>
                </c:pt>
                <c:pt idx="224">
                  <c:v>0.29050000000000004</c:v>
                </c:pt>
                <c:pt idx="225">
                  <c:v>0.29280000000000006</c:v>
                </c:pt>
                <c:pt idx="226">
                  <c:v>0.29780000000000006</c:v>
                </c:pt>
                <c:pt idx="227">
                  <c:v>0.27080000000000004</c:v>
                </c:pt>
                <c:pt idx="228">
                  <c:v>0.26490000000000002</c:v>
                </c:pt>
                <c:pt idx="229">
                  <c:v>0.2702</c:v>
                </c:pt>
                <c:pt idx="230">
                  <c:v>0.27550000000000002</c:v>
                </c:pt>
                <c:pt idx="231">
                  <c:v>0.28160000000000002</c:v>
                </c:pt>
                <c:pt idx="232">
                  <c:v>0.28310000000000002</c:v>
                </c:pt>
                <c:pt idx="233">
                  <c:v>0.28580000000000005</c:v>
                </c:pt>
                <c:pt idx="234">
                  <c:v>0.29150000000000004</c:v>
                </c:pt>
                <c:pt idx="235">
                  <c:v>0.29350000000000004</c:v>
                </c:pt>
                <c:pt idx="236">
                  <c:v>0.29190000000000005</c:v>
                </c:pt>
                <c:pt idx="237">
                  <c:v>0.29190000000000005</c:v>
                </c:pt>
                <c:pt idx="238">
                  <c:v>0.28960000000000002</c:v>
                </c:pt>
                <c:pt idx="239">
                  <c:v>0.29150000000000004</c:v>
                </c:pt>
                <c:pt idx="240">
                  <c:v>0.29080000000000006</c:v>
                </c:pt>
                <c:pt idx="241">
                  <c:v>0.29270000000000002</c:v>
                </c:pt>
                <c:pt idx="242">
                  <c:v>0.29270000000000002</c:v>
                </c:pt>
                <c:pt idx="243">
                  <c:v>0.29270000000000002</c:v>
                </c:pt>
                <c:pt idx="244">
                  <c:v>0.29270000000000002</c:v>
                </c:pt>
                <c:pt idx="245">
                  <c:v>0.29670000000000002</c:v>
                </c:pt>
                <c:pt idx="246">
                  <c:v>0.30070000000000002</c:v>
                </c:pt>
                <c:pt idx="247">
                  <c:v>0.29100000000000004</c:v>
                </c:pt>
                <c:pt idx="248">
                  <c:v>0.31510000000000005</c:v>
                </c:pt>
                <c:pt idx="249">
                  <c:v>0.30500000000000005</c:v>
                </c:pt>
                <c:pt idx="250">
                  <c:v>0.32900000000000007</c:v>
                </c:pt>
                <c:pt idx="251">
                  <c:v>0.30470000000000003</c:v>
                </c:pt>
                <c:pt idx="252">
                  <c:v>0.31800000000000006</c:v>
                </c:pt>
                <c:pt idx="253">
                  <c:v>0.35540000000000005</c:v>
                </c:pt>
              </c:numCache>
            </c:numRef>
          </c:val>
        </c:ser>
        <c:dLbls/>
        <c:axId val="72701440"/>
        <c:axId val="72702976"/>
      </c:areaChart>
      <c:dateAx>
        <c:axId val="72701440"/>
        <c:scaling>
          <c:orientation val="minMax"/>
        </c:scaling>
        <c:axPos val="b"/>
        <c:numFmt formatCode="m/d/yy" sourceLinked="1"/>
        <c:tickLblPos val="nextTo"/>
        <c:crossAx val="72702976"/>
        <c:crosses val="autoZero"/>
        <c:auto val="1"/>
        <c:lblOffset val="100"/>
        <c:baseTimeUnit val="days"/>
      </c:dateAx>
      <c:valAx>
        <c:axId val="72702976"/>
        <c:scaling>
          <c:orientation val="minMax"/>
        </c:scaling>
        <c:axPos val="l"/>
        <c:majorGridlines/>
        <c:numFmt formatCode="0.00%" sourceLinked="1"/>
        <c:tickLblPos val="nextTo"/>
        <c:crossAx val="72701440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Sheet1!$A$10:$A$1519</c:f>
              <c:numCache>
                <c:formatCode>m/d/yy</c:formatCode>
                <c:ptCount val="1510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  <c:pt idx="1279">
                  <c:v>42417</c:v>
                </c:pt>
                <c:pt idx="1280">
                  <c:v>42418</c:v>
                </c:pt>
                <c:pt idx="1281">
                  <c:v>42419</c:v>
                </c:pt>
                <c:pt idx="1282">
                  <c:v>42422</c:v>
                </c:pt>
                <c:pt idx="1283">
                  <c:v>42423</c:v>
                </c:pt>
                <c:pt idx="1284">
                  <c:v>42424</c:v>
                </c:pt>
                <c:pt idx="1285">
                  <c:v>42425</c:v>
                </c:pt>
                <c:pt idx="1286">
                  <c:v>42426</c:v>
                </c:pt>
                <c:pt idx="1287">
                  <c:v>42429</c:v>
                </c:pt>
                <c:pt idx="1288">
                  <c:v>42430</c:v>
                </c:pt>
                <c:pt idx="1289">
                  <c:v>42431</c:v>
                </c:pt>
                <c:pt idx="1290">
                  <c:v>42432</c:v>
                </c:pt>
                <c:pt idx="1291">
                  <c:v>42433</c:v>
                </c:pt>
                <c:pt idx="1292">
                  <c:v>42436</c:v>
                </c:pt>
                <c:pt idx="1293">
                  <c:v>42437</c:v>
                </c:pt>
                <c:pt idx="1294">
                  <c:v>42438</c:v>
                </c:pt>
                <c:pt idx="1295">
                  <c:v>42439</c:v>
                </c:pt>
                <c:pt idx="1296">
                  <c:v>42440</c:v>
                </c:pt>
                <c:pt idx="1297">
                  <c:v>42443</c:v>
                </c:pt>
                <c:pt idx="1298">
                  <c:v>42444</c:v>
                </c:pt>
                <c:pt idx="1299">
                  <c:v>42445</c:v>
                </c:pt>
                <c:pt idx="1300">
                  <c:v>42446</c:v>
                </c:pt>
                <c:pt idx="1301">
                  <c:v>42447</c:v>
                </c:pt>
                <c:pt idx="1302">
                  <c:v>42450</c:v>
                </c:pt>
                <c:pt idx="1303">
                  <c:v>42451</c:v>
                </c:pt>
                <c:pt idx="1304">
                  <c:v>42452</c:v>
                </c:pt>
                <c:pt idx="1305">
                  <c:v>42453</c:v>
                </c:pt>
                <c:pt idx="1306">
                  <c:v>42457</c:v>
                </c:pt>
                <c:pt idx="1307">
                  <c:v>42458</c:v>
                </c:pt>
                <c:pt idx="1308">
                  <c:v>42459</c:v>
                </c:pt>
                <c:pt idx="1309">
                  <c:v>42460</c:v>
                </c:pt>
                <c:pt idx="1310">
                  <c:v>42461</c:v>
                </c:pt>
                <c:pt idx="1311">
                  <c:v>42464</c:v>
                </c:pt>
                <c:pt idx="1312">
                  <c:v>42465</c:v>
                </c:pt>
                <c:pt idx="1313">
                  <c:v>42466</c:v>
                </c:pt>
                <c:pt idx="1314">
                  <c:v>42467</c:v>
                </c:pt>
                <c:pt idx="1315">
                  <c:v>42468</c:v>
                </c:pt>
                <c:pt idx="1316">
                  <c:v>42471</c:v>
                </c:pt>
                <c:pt idx="1317">
                  <c:v>42472</c:v>
                </c:pt>
                <c:pt idx="1318">
                  <c:v>42473</c:v>
                </c:pt>
                <c:pt idx="1319">
                  <c:v>42474</c:v>
                </c:pt>
                <c:pt idx="1320">
                  <c:v>42475</c:v>
                </c:pt>
                <c:pt idx="1321">
                  <c:v>42478</c:v>
                </c:pt>
                <c:pt idx="1322">
                  <c:v>42479</c:v>
                </c:pt>
                <c:pt idx="1323">
                  <c:v>42480</c:v>
                </c:pt>
                <c:pt idx="1324">
                  <c:v>42481</c:v>
                </c:pt>
                <c:pt idx="1325">
                  <c:v>42482</c:v>
                </c:pt>
                <c:pt idx="1326">
                  <c:v>42485</c:v>
                </c:pt>
                <c:pt idx="1327">
                  <c:v>42486</c:v>
                </c:pt>
                <c:pt idx="1328">
                  <c:v>42487</c:v>
                </c:pt>
                <c:pt idx="1329">
                  <c:v>42488</c:v>
                </c:pt>
                <c:pt idx="1330">
                  <c:v>42489</c:v>
                </c:pt>
                <c:pt idx="1331">
                  <c:v>42492</c:v>
                </c:pt>
                <c:pt idx="1332">
                  <c:v>42493</c:v>
                </c:pt>
                <c:pt idx="1333">
                  <c:v>42494</c:v>
                </c:pt>
                <c:pt idx="1334">
                  <c:v>42495</c:v>
                </c:pt>
                <c:pt idx="1335">
                  <c:v>42496</c:v>
                </c:pt>
                <c:pt idx="1336">
                  <c:v>42499</c:v>
                </c:pt>
                <c:pt idx="1337">
                  <c:v>42500</c:v>
                </c:pt>
                <c:pt idx="1338">
                  <c:v>42501</c:v>
                </c:pt>
                <c:pt idx="1339">
                  <c:v>42502</c:v>
                </c:pt>
                <c:pt idx="1340">
                  <c:v>42503</c:v>
                </c:pt>
                <c:pt idx="1341">
                  <c:v>42506</c:v>
                </c:pt>
                <c:pt idx="1342">
                  <c:v>42507</c:v>
                </c:pt>
                <c:pt idx="1343">
                  <c:v>42508</c:v>
                </c:pt>
                <c:pt idx="1344">
                  <c:v>42509</c:v>
                </c:pt>
                <c:pt idx="1345">
                  <c:v>42510</c:v>
                </c:pt>
                <c:pt idx="1346">
                  <c:v>42513</c:v>
                </c:pt>
                <c:pt idx="1347">
                  <c:v>42514</c:v>
                </c:pt>
                <c:pt idx="1348">
                  <c:v>42515</c:v>
                </c:pt>
                <c:pt idx="1349">
                  <c:v>42516</c:v>
                </c:pt>
                <c:pt idx="1350">
                  <c:v>42517</c:v>
                </c:pt>
                <c:pt idx="1351">
                  <c:v>42521</c:v>
                </c:pt>
                <c:pt idx="1352">
                  <c:v>42522</c:v>
                </c:pt>
                <c:pt idx="1353">
                  <c:v>42523</c:v>
                </c:pt>
                <c:pt idx="1354">
                  <c:v>42524</c:v>
                </c:pt>
                <c:pt idx="1355">
                  <c:v>42527</c:v>
                </c:pt>
                <c:pt idx="1356">
                  <c:v>42528</c:v>
                </c:pt>
                <c:pt idx="1357">
                  <c:v>42529</c:v>
                </c:pt>
                <c:pt idx="1358">
                  <c:v>42530</c:v>
                </c:pt>
                <c:pt idx="1359">
                  <c:v>42531</c:v>
                </c:pt>
                <c:pt idx="1360">
                  <c:v>42534</c:v>
                </c:pt>
                <c:pt idx="1361">
                  <c:v>42535</c:v>
                </c:pt>
                <c:pt idx="1362">
                  <c:v>42536</c:v>
                </c:pt>
                <c:pt idx="1363">
                  <c:v>42537</c:v>
                </c:pt>
                <c:pt idx="1364">
                  <c:v>42538</c:v>
                </c:pt>
                <c:pt idx="1365">
                  <c:v>42541</c:v>
                </c:pt>
                <c:pt idx="1366">
                  <c:v>42542</c:v>
                </c:pt>
                <c:pt idx="1367">
                  <c:v>42543</c:v>
                </c:pt>
                <c:pt idx="1368">
                  <c:v>42544</c:v>
                </c:pt>
                <c:pt idx="1369">
                  <c:v>42545</c:v>
                </c:pt>
                <c:pt idx="1370">
                  <c:v>42548</c:v>
                </c:pt>
                <c:pt idx="1371">
                  <c:v>42549</c:v>
                </c:pt>
                <c:pt idx="1372">
                  <c:v>42550</c:v>
                </c:pt>
                <c:pt idx="1373">
                  <c:v>42551</c:v>
                </c:pt>
                <c:pt idx="1374">
                  <c:v>42552</c:v>
                </c:pt>
                <c:pt idx="1375">
                  <c:v>42556</c:v>
                </c:pt>
                <c:pt idx="1376">
                  <c:v>42557</c:v>
                </c:pt>
                <c:pt idx="1377">
                  <c:v>42558</c:v>
                </c:pt>
                <c:pt idx="1378">
                  <c:v>42559</c:v>
                </c:pt>
                <c:pt idx="1379">
                  <c:v>42562</c:v>
                </c:pt>
                <c:pt idx="1380">
                  <c:v>42563</c:v>
                </c:pt>
                <c:pt idx="1381">
                  <c:v>42564</c:v>
                </c:pt>
                <c:pt idx="1382">
                  <c:v>42565</c:v>
                </c:pt>
                <c:pt idx="1383">
                  <c:v>42566</c:v>
                </c:pt>
                <c:pt idx="1384">
                  <c:v>42569</c:v>
                </c:pt>
                <c:pt idx="1385">
                  <c:v>42570</c:v>
                </c:pt>
                <c:pt idx="1386">
                  <c:v>42571</c:v>
                </c:pt>
                <c:pt idx="1387">
                  <c:v>42572</c:v>
                </c:pt>
                <c:pt idx="1388">
                  <c:v>42573</c:v>
                </c:pt>
                <c:pt idx="1389">
                  <c:v>42576</c:v>
                </c:pt>
                <c:pt idx="1390">
                  <c:v>42577</c:v>
                </c:pt>
                <c:pt idx="1391">
                  <c:v>42578</c:v>
                </c:pt>
                <c:pt idx="1392">
                  <c:v>42579</c:v>
                </c:pt>
                <c:pt idx="1393">
                  <c:v>42580</c:v>
                </c:pt>
                <c:pt idx="1394">
                  <c:v>42583</c:v>
                </c:pt>
                <c:pt idx="1395">
                  <c:v>42584</c:v>
                </c:pt>
                <c:pt idx="1396">
                  <c:v>42585</c:v>
                </c:pt>
                <c:pt idx="1397">
                  <c:v>42586</c:v>
                </c:pt>
                <c:pt idx="1398">
                  <c:v>42587</c:v>
                </c:pt>
                <c:pt idx="1399">
                  <c:v>42590</c:v>
                </c:pt>
                <c:pt idx="1400">
                  <c:v>42591</c:v>
                </c:pt>
                <c:pt idx="1401">
                  <c:v>42592</c:v>
                </c:pt>
                <c:pt idx="1402">
                  <c:v>42593</c:v>
                </c:pt>
                <c:pt idx="1403">
                  <c:v>42594</c:v>
                </c:pt>
                <c:pt idx="1404">
                  <c:v>42597</c:v>
                </c:pt>
                <c:pt idx="1405">
                  <c:v>42598</c:v>
                </c:pt>
                <c:pt idx="1406">
                  <c:v>42599</c:v>
                </c:pt>
                <c:pt idx="1407">
                  <c:v>42600</c:v>
                </c:pt>
                <c:pt idx="1408">
                  <c:v>42601</c:v>
                </c:pt>
                <c:pt idx="1409">
                  <c:v>42604</c:v>
                </c:pt>
                <c:pt idx="1410">
                  <c:v>42605</c:v>
                </c:pt>
                <c:pt idx="1411">
                  <c:v>42606</c:v>
                </c:pt>
                <c:pt idx="1412">
                  <c:v>42607</c:v>
                </c:pt>
                <c:pt idx="1413">
                  <c:v>42608</c:v>
                </c:pt>
                <c:pt idx="1414">
                  <c:v>42611</c:v>
                </c:pt>
                <c:pt idx="1415">
                  <c:v>42612</c:v>
                </c:pt>
                <c:pt idx="1416">
                  <c:v>42613</c:v>
                </c:pt>
                <c:pt idx="1417">
                  <c:v>42614</c:v>
                </c:pt>
                <c:pt idx="1418">
                  <c:v>42615</c:v>
                </c:pt>
                <c:pt idx="1419">
                  <c:v>42619</c:v>
                </c:pt>
                <c:pt idx="1420">
                  <c:v>42620</c:v>
                </c:pt>
                <c:pt idx="1421">
                  <c:v>42621</c:v>
                </c:pt>
                <c:pt idx="1422">
                  <c:v>42622</c:v>
                </c:pt>
                <c:pt idx="1423">
                  <c:v>42625</c:v>
                </c:pt>
                <c:pt idx="1424">
                  <c:v>42626</c:v>
                </c:pt>
                <c:pt idx="1425">
                  <c:v>42627</c:v>
                </c:pt>
                <c:pt idx="1426">
                  <c:v>42628</c:v>
                </c:pt>
                <c:pt idx="1427">
                  <c:v>42629</c:v>
                </c:pt>
                <c:pt idx="1428">
                  <c:v>42632</c:v>
                </c:pt>
                <c:pt idx="1429">
                  <c:v>42633</c:v>
                </c:pt>
                <c:pt idx="1430">
                  <c:v>42634</c:v>
                </c:pt>
                <c:pt idx="1431">
                  <c:v>42635</c:v>
                </c:pt>
                <c:pt idx="1432">
                  <c:v>42636</c:v>
                </c:pt>
                <c:pt idx="1433">
                  <c:v>42639</c:v>
                </c:pt>
                <c:pt idx="1434">
                  <c:v>42640</c:v>
                </c:pt>
                <c:pt idx="1435">
                  <c:v>42641</c:v>
                </c:pt>
                <c:pt idx="1436">
                  <c:v>42642</c:v>
                </c:pt>
                <c:pt idx="1437">
                  <c:v>42643</c:v>
                </c:pt>
                <c:pt idx="1438">
                  <c:v>42646</c:v>
                </c:pt>
                <c:pt idx="1439">
                  <c:v>42647</c:v>
                </c:pt>
                <c:pt idx="1440">
                  <c:v>42648</c:v>
                </c:pt>
                <c:pt idx="1441">
                  <c:v>42649</c:v>
                </c:pt>
                <c:pt idx="1442">
                  <c:v>42650</c:v>
                </c:pt>
                <c:pt idx="1443">
                  <c:v>42653</c:v>
                </c:pt>
                <c:pt idx="1444">
                  <c:v>42654</c:v>
                </c:pt>
                <c:pt idx="1445">
                  <c:v>42655</c:v>
                </c:pt>
                <c:pt idx="1446">
                  <c:v>42656</c:v>
                </c:pt>
                <c:pt idx="1447">
                  <c:v>42657</c:v>
                </c:pt>
                <c:pt idx="1448">
                  <c:v>42660</c:v>
                </c:pt>
                <c:pt idx="1449">
                  <c:v>42661</c:v>
                </c:pt>
                <c:pt idx="1450">
                  <c:v>42662</c:v>
                </c:pt>
                <c:pt idx="1451">
                  <c:v>42663</c:v>
                </c:pt>
                <c:pt idx="1452">
                  <c:v>42664</c:v>
                </c:pt>
                <c:pt idx="1453">
                  <c:v>42667</c:v>
                </c:pt>
                <c:pt idx="1454">
                  <c:v>42668</c:v>
                </c:pt>
                <c:pt idx="1455">
                  <c:v>42669</c:v>
                </c:pt>
                <c:pt idx="1456">
                  <c:v>42670</c:v>
                </c:pt>
                <c:pt idx="1457">
                  <c:v>42671</c:v>
                </c:pt>
                <c:pt idx="1458">
                  <c:v>42674</c:v>
                </c:pt>
                <c:pt idx="1459">
                  <c:v>42675</c:v>
                </c:pt>
                <c:pt idx="1460">
                  <c:v>42676</c:v>
                </c:pt>
                <c:pt idx="1461">
                  <c:v>42677</c:v>
                </c:pt>
                <c:pt idx="1462">
                  <c:v>42678</c:v>
                </c:pt>
                <c:pt idx="1463">
                  <c:v>42681</c:v>
                </c:pt>
                <c:pt idx="1464">
                  <c:v>42682</c:v>
                </c:pt>
                <c:pt idx="1465">
                  <c:v>42683</c:v>
                </c:pt>
                <c:pt idx="1466">
                  <c:v>42684</c:v>
                </c:pt>
                <c:pt idx="1467">
                  <c:v>42685</c:v>
                </c:pt>
                <c:pt idx="1468">
                  <c:v>42688</c:v>
                </c:pt>
                <c:pt idx="1469">
                  <c:v>42689</c:v>
                </c:pt>
                <c:pt idx="1470">
                  <c:v>42690</c:v>
                </c:pt>
                <c:pt idx="1471">
                  <c:v>42691</c:v>
                </c:pt>
                <c:pt idx="1472">
                  <c:v>42692</c:v>
                </c:pt>
                <c:pt idx="1473">
                  <c:v>42695</c:v>
                </c:pt>
                <c:pt idx="1474">
                  <c:v>42696</c:v>
                </c:pt>
                <c:pt idx="1475">
                  <c:v>42697</c:v>
                </c:pt>
                <c:pt idx="1476">
                  <c:v>42699</c:v>
                </c:pt>
                <c:pt idx="1477">
                  <c:v>42702</c:v>
                </c:pt>
                <c:pt idx="1478">
                  <c:v>42703</c:v>
                </c:pt>
                <c:pt idx="1479">
                  <c:v>42704</c:v>
                </c:pt>
                <c:pt idx="1480">
                  <c:v>42705</c:v>
                </c:pt>
                <c:pt idx="1481">
                  <c:v>42706</c:v>
                </c:pt>
                <c:pt idx="1482">
                  <c:v>42709</c:v>
                </c:pt>
                <c:pt idx="1483">
                  <c:v>42710</c:v>
                </c:pt>
                <c:pt idx="1484">
                  <c:v>42711</c:v>
                </c:pt>
                <c:pt idx="1485">
                  <c:v>42712</c:v>
                </c:pt>
                <c:pt idx="1486">
                  <c:v>42713</c:v>
                </c:pt>
                <c:pt idx="1487">
                  <c:v>42716</c:v>
                </c:pt>
                <c:pt idx="1488">
                  <c:v>42717</c:v>
                </c:pt>
                <c:pt idx="1489">
                  <c:v>42718</c:v>
                </c:pt>
                <c:pt idx="1490">
                  <c:v>42719</c:v>
                </c:pt>
                <c:pt idx="1491">
                  <c:v>42720</c:v>
                </c:pt>
                <c:pt idx="1492">
                  <c:v>42723</c:v>
                </c:pt>
                <c:pt idx="1493">
                  <c:v>42724</c:v>
                </c:pt>
                <c:pt idx="1494">
                  <c:v>42725</c:v>
                </c:pt>
                <c:pt idx="1495">
                  <c:v>42726</c:v>
                </c:pt>
                <c:pt idx="1496">
                  <c:v>42727</c:v>
                </c:pt>
                <c:pt idx="1497">
                  <c:v>42731</c:v>
                </c:pt>
                <c:pt idx="1498">
                  <c:v>42732</c:v>
                </c:pt>
                <c:pt idx="1499">
                  <c:v>42733</c:v>
                </c:pt>
                <c:pt idx="1500">
                  <c:v>42734</c:v>
                </c:pt>
                <c:pt idx="1501">
                  <c:v>42738</c:v>
                </c:pt>
                <c:pt idx="1502">
                  <c:v>42739</c:v>
                </c:pt>
                <c:pt idx="1503">
                  <c:v>42740</c:v>
                </c:pt>
                <c:pt idx="1504">
                  <c:v>42741</c:v>
                </c:pt>
                <c:pt idx="1505">
                  <c:v>42744</c:v>
                </c:pt>
                <c:pt idx="1506">
                  <c:v>42745</c:v>
                </c:pt>
                <c:pt idx="1507">
                  <c:v>42746</c:v>
                </c:pt>
                <c:pt idx="1508">
                  <c:v>42747</c:v>
                </c:pt>
                <c:pt idx="1509">
                  <c:v>42748</c:v>
                </c:pt>
              </c:numCache>
            </c:numRef>
          </c:cat>
          <c:val>
            <c:numRef>
              <c:f>Sheet1!$B$10:$B$1519</c:f>
              <c:numCache>
                <c:formatCode>0.00%</c:formatCode>
                <c:ptCount val="1510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1.4259999999999999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1.4278999999999997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1.4218999999999997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1.4924999999999999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1.5618999999999998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1.6840000000000002</c:v>
                </c:pt>
                <c:pt idx="1065">
                  <c:v>1.6996</c:v>
                </c:pt>
                <c:pt idx="1066">
                  <c:v>1.6880000000000002</c:v>
                </c:pt>
                <c:pt idx="1067">
                  <c:v>1.7205999999999999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1.7307999999999999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1.7451999999999999</c:v>
                </c:pt>
                <c:pt idx="1077">
                  <c:v>1.7650999999999999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1.7407999999999999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1.7848999999999999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1.9117999999999999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1.9623000000000002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1.9703000000000002</c:v>
                </c:pt>
                <c:pt idx="1185">
                  <c:v>1.9683000000000002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1.8956999999999999</c:v>
                </c:pt>
                <c:pt idx="1200">
                  <c:v>1.8976999999999999</c:v>
                </c:pt>
                <c:pt idx="1201">
                  <c:v>1.8989</c:v>
                </c:pt>
                <c:pt idx="1202">
                  <c:v>1.8958999999999999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1.9385000000000001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1.9504000000000001</c:v>
                </c:pt>
                <c:pt idx="1218">
                  <c:v>1.9426000000000001</c:v>
                </c:pt>
                <c:pt idx="1219">
                  <c:v>1.9605000000000001</c:v>
                </c:pt>
                <c:pt idx="1220">
                  <c:v>1.9454</c:v>
                </c:pt>
                <c:pt idx="1221">
                  <c:v>1.9523000000000001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1.9662000000000002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1.9941000000000002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1.9163000000000001</c:v>
                </c:pt>
                <c:pt idx="1237">
                  <c:v>1.9322000000000001</c:v>
                </c:pt>
                <c:pt idx="1238">
                  <c:v>1.9394</c:v>
                </c:pt>
                <c:pt idx="1239">
                  <c:v>1.9302000000000001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1.8936999999999999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1.9344000000000001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1.9402000000000001</c:v>
                </c:pt>
                <c:pt idx="1266">
                  <c:v>1.9382000000000001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1.9118999999999999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1.9687000000000001</c:v>
                </c:pt>
                <c:pt idx="1279">
                  <c:v>1.9477</c:v>
                </c:pt>
                <c:pt idx="1280">
                  <c:v>1.9566000000000001</c:v>
                </c:pt>
                <c:pt idx="1281">
                  <c:v>1.9695</c:v>
                </c:pt>
                <c:pt idx="1282">
                  <c:v>1.9384000000000001</c:v>
                </c:pt>
                <c:pt idx="1283">
                  <c:v>1.9553</c:v>
                </c:pt>
                <c:pt idx="1284">
                  <c:v>1.9643000000000002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1.9741000000000002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1.9369000000000001</c:v>
                </c:pt>
                <c:pt idx="1292">
                  <c:v>1.9400000000000002</c:v>
                </c:pt>
                <c:pt idx="1293">
                  <c:v>1.9532</c:v>
                </c:pt>
                <c:pt idx="1294">
                  <c:v>1.9467000000000001</c:v>
                </c:pt>
                <c:pt idx="1295">
                  <c:v>1.9583000000000002</c:v>
                </c:pt>
                <c:pt idx="1296">
                  <c:v>1.9389000000000001</c:v>
                </c:pt>
                <c:pt idx="1297">
                  <c:v>1.9472</c:v>
                </c:pt>
                <c:pt idx="1298">
                  <c:v>1.9562000000000002</c:v>
                </c:pt>
                <c:pt idx="1299">
                  <c:v>1.9548000000000001</c:v>
                </c:pt>
                <c:pt idx="1300">
                  <c:v>1.9415</c:v>
                </c:pt>
                <c:pt idx="1301">
                  <c:v>1.9349000000000001</c:v>
                </c:pt>
                <c:pt idx="1302">
                  <c:v>1.9395</c:v>
                </c:pt>
                <c:pt idx="1303">
                  <c:v>1.9408000000000001</c:v>
                </c:pt>
                <c:pt idx="1304">
                  <c:v>1.9469000000000001</c:v>
                </c:pt>
                <c:pt idx="1305">
                  <c:v>1.9468000000000001</c:v>
                </c:pt>
                <c:pt idx="1306">
                  <c:v>1.9503000000000001</c:v>
                </c:pt>
                <c:pt idx="1307">
                  <c:v>1.9502000000000002</c:v>
                </c:pt>
                <c:pt idx="1308">
                  <c:v>1.9444000000000001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1.9462000000000002</c:v>
                </c:pt>
                <c:pt idx="1312">
                  <c:v>1.9488000000000001</c:v>
                </c:pt>
                <c:pt idx="1313">
                  <c:v>1.9506000000000001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1.9548000000000001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1.9424000000000001</c:v>
                </c:pt>
                <c:pt idx="1320">
                  <c:v>1.9449000000000001</c:v>
                </c:pt>
                <c:pt idx="1321">
                  <c:v>1.9395</c:v>
                </c:pt>
                <c:pt idx="1322">
                  <c:v>1.9344000000000001</c:v>
                </c:pt>
                <c:pt idx="1323">
                  <c:v>1.9315</c:v>
                </c:pt>
                <c:pt idx="1324">
                  <c:v>1.9423000000000001</c:v>
                </c:pt>
                <c:pt idx="1325">
                  <c:v>1.9425000000000001</c:v>
                </c:pt>
                <c:pt idx="1326">
                  <c:v>1.9443000000000001</c:v>
                </c:pt>
                <c:pt idx="1327">
                  <c:v>1.9414</c:v>
                </c:pt>
                <c:pt idx="1328">
                  <c:v>1.9428000000000001</c:v>
                </c:pt>
                <c:pt idx="1329">
                  <c:v>1.9403000000000001</c:v>
                </c:pt>
                <c:pt idx="1330">
                  <c:v>1.9289000000000001</c:v>
                </c:pt>
                <c:pt idx="1331">
                  <c:v>1.9275</c:v>
                </c:pt>
                <c:pt idx="1332">
                  <c:v>1.9303000000000001</c:v>
                </c:pt>
                <c:pt idx="1333">
                  <c:v>1.9362000000000001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1.9890000000000001</c:v>
                </c:pt>
                <c:pt idx="1337">
                  <c:v>1.9677</c:v>
                </c:pt>
                <c:pt idx="1338">
                  <c:v>2.0030000000000001</c:v>
                </c:pt>
                <c:pt idx="1339">
                  <c:v>2.0089000000000001</c:v>
                </c:pt>
                <c:pt idx="1340">
                  <c:v>2.0320999999999998</c:v>
                </c:pt>
                <c:pt idx="1341">
                  <c:v>2.0289000000000001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2.0169999999999999</c:v>
                </c:pt>
                <c:pt idx="1345">
                  <c:v>2.0147999999999997</c:v>
                </c:pt>
                <c:pt idx="1346">
                  <c:v>2.0181</c:v>
                </c:pt>
                <c:pt idx="1347">
                  <c:v>1.9804000000000002</c:v>
                </c:pt>
                <c:pt idx="1348">
                  <c:v>1.9682000000000002</c:v>
                </c:pt>
                <c:pt idx="1349">
                  <c:v>1.9701000000000002</c:v>
                </c:pt>
                <c:pt idx="1350">
                  <c:v>1.9666000000000001</c:v>
                </c:pt>
                <c:pt idx="1351">
                  <c:v>1.9727000000000001</c:v>
                </c:pt>
                <c:pt idx="1352">
                  <c:v>1.9663000000000002</c:v>
                </c:pt>
                <c:pt idx="1353">
                  <c:v>1.9778</c:v>
                </c:pt>
                <c:pt idx="1354">
                  <c:v>1.9607000000000001</c:v>
                </c:pt>
                <c:pt idx="1355">
                  <c:v>1.9721000000000002</c:v>
                </c:pt>
                <c:pt idx="1356">
                  <c:v>1.9702000000000002</c:v>
                </c:pt>
                <c:pt idx="1357">
                  <c:v>1.9702000000000002</c:v>
                </c:pt>
                <c:pt idx="1358">
                  <c:v>1.9676</c:v>
                </c:pt>
                <c:pt idx="1359">
                  <c:v>1.9676</c:v>
                </c:pt>
                <c:pt idx="1360">
                  <c:v>1.9676</c:v>
                </c:pt>
                <c:pt idx="1361">
                  <c:v>1.9676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  <c:pt idx="1376">
                  <c:v>1.9676</c:v>
                </c:pt>
                <c:pt idx="1377">
                  <c:v>1.9676</c:v>
                </c:pt>
                <c:pt idx="1378">
                  <c:v>1.9676</c:v>
                </c:pt>
                <c:pt idx="1379">
                  <c:v>1.9676</c:v>
                </c:pt>
                <c:pt idx="1380">
                  <c:v>1.9676</c:v>
                </c:pt>
                <c:pt idx="1381">
                  <c:v>1.9676</c:v>
                </c:pt>
                <c:pt idx="1382">
                  <c:v>1.9676</c:v>
                </c:pt>
                <c:pt idx="1383">
                  <c:v>1.9676</c:v>
                </c:pt>
                <c:pt idx="1384">
                  <c:v>1.9693000000000001</c:v>
                </c:pt>
                <c:pt idx="1385">
                  <c:v>1.9721000000000002</c:v>
                </c:pt>
                <c:pt idx="1386">
                  <c:v>1.9668000000000001</c:v>
                </c:pt>
                <c:pt idx="1387">
                  <c:v>1.9710000000000001</c:v>
                </c:pt>
                <c:pt idx="1388">
                  <c:v>1.9687000000000001</c:v>
                </c:pt>
                <c:pt idx="1389">
                  <c:v>1.9740000000000002</c:v>
                </c:pt>
                <c:pt idx="1390">
                  <c:v>1.9740000000000002</c:v>
                </c:pt>
                <c:pt idx="1391">
                  <c:v>1.9740000000000002</c:v>
                </c:pt>
                <c:pt idx="1392">
                  <c:v>1.9740000000000002</c:v>
                </c:pt>
                <c:pt idx="1393">
                  <c:v>1.9743000000000002</c:v>
                </c:pt>
                <c:pt idx="1394">
                  <c:v>1.9777</c:v>
                </c:pt>
                <c:pt idx="1395">
                  <c:v>1.9834000000000001</c:v>
                </c:pt>
                <c:pt idx="1396">
                  <c:v>1.9834000000000001</c:v>
                </c:pt>
                <c:pt idx="1397">
                  <c:v>1.9853000000000001</c:v>
                </c:pt>
                <c:pt idx="1398">
                  <c:v>1.9879</c:v>
                </c:pt>
                <c:pt idx="1399">
                  <c:v>1.9910000000000001</c:v>
                </c:pt>
                <c:pt idx="1400">
                  <c:v>1.9917</c:v>
                </c:pt>
                <c:pt idx="1401">
                  <c:v>1.9872000000000001</c:v>
                </c:pt>
                <c:pt idx="1402">
                  <c:v>2.0097</c:v>
                </c:pt>
                <c:pt idx="1403">
                  <c:v>1.9998</c:v>
                </c:pt>
                <c:pt idx="1404">
                  <c:v>2.0037000000000003</c:v>
                </c:pt>
                <c:pt idx="1405">
                  <c:v>1.9921000000000002</c:v>
                </c:pt>
                <c:pt idx="1406">
                  <c:v>1.9952000000000001</c:v>
                </c:pt>
                <c:pt idx="1407">
                  <c:v>1.9979</c:v>
                </c:pt>
                <c:pt idx="1408">
                  <c:v>2.0067999999999997</c:v>
                </c:pt>
                <c:pt idx="1409">
                  <c:v>2.0065</c:v>
                </c:pt>
                <c:pt idx="1410">
                  <c:v>2.0164999999999997</c:v>
                </c:pt>
                <c:pt idx="1411">
                  <c:v>2.028</c:v>
                </c:pt>
                <c:pt idx="1412">
                  <c:v>2.0310999999999999</c:v>
                </c:pt>
                <c:pt idx="1413">
                  <c:v>2.0425999999999997</c:v>
                </c:pt>
                <c:pt idx="1414">
                  <c:v>2.0419</c:v>
                </c:pt>
                <c:pt idx="1415">
                  <c:v>2.0407999999999999</c:v>
                </c:pt>
                <c:pt idx="1416">
                  <c:v>2.0495000000000001</c:v>
                </c:pt>
                <c:pt idx="1417">
                  <c:v>2.0510999999999999</c:v>
                </c:pt>
                <c:pt idx="1418">
                  <c:v>2.0609000000000002</c:v>
                </c:pt>
                <c:pt idx="1419">
                  <c:v>2.0659000000000001</c:v>
                </c:pt>
                <c:pt idx="1420">
                  <c:v>2.0741000000000001</c:v>
                </c:pt>
                <c:pt idx="1421">
                  <c:v>2.0789999999999997</c:v>
                </c:pt>
                <c:pt idx="1422">
                  <c:v>2.0217000000000001</c:v>
                </c:pt>
                <c:pt idx="1423">
                  <c:v>2.0474000000000001</c:v>
                </c:pt>
                <c:pt idx="1424">
                  <c:v>2.0247000000000002</c:v>
                </c:pt>
                <c:pt idx="1425">
                  <c:v>2.0307999999999997</c:v>
                </c:pt>
                <c:pt idx="1426">
                  <c:v>2.0371999999999999</c:v>
                </c:pt>
                <c:pt idx="1427">
                  <c:v>2.0371999999999999</c:v>
                </c:pt>
                <c:pt idx="1428">
                  <c:v>2.0371999999999999</c:v>
                </c:pt>
                <c:pt idx="1429">
                  <c:v>2.0371999999999999</c:v>
                </c:pt>
                <c:pt idx="1430">
                  <c:v>2.0371999999999999</c:v>
                </c:pt>
                <c:pt idx="1431">
                  <c:v>2.0363999999999995</c:v>
                </c:pt>
                <c:pt idx="1432">
                  <c:v>2.0476000000000001</c:v>
                </c:pt>
                <c:pt idx="1433">
                  <c:v>2.0514999999999999</c:v>
                </c:pt>
                <c:pt idx="1434">
                  <c:v>2.0489000000000002</c:v>
                </c:pt>
                <c:pt idx="1435">
                  <c:v>2.0503999999999998</c:v>
                </c:pt>
                <c:pt idx="1436">
                  <c:v>2.0459000000000001</c:v>
                </c:pt>
                <c:pt idx="1437">
                  <c:v>2.0521999999999996</c:v>
                </c:pt>
                <c:pt idx="1438">
                  <c:v>2.0551999999999997</c:v>
                </c:pt>
                <c:pt idx="1439">
                  <c:v>2.0573000000000001</c:v>
                </c:pt>
                <c:pt idx="1440">
                  <c:v>2.0634000000000001</c:v>
                </c:pt>
                <c:pt idx="1441">
                  <c:v>2.0611000000000002</c:v>
                </c:pt>
                <c:pt idx="1442">
                  <c:v>2.0589999999999997</c:v>
                </c:pt>
                <c:pt idx="1443">
                  <c:v>2.0613000000000001</c:v>
                </c:pt>
                <c:pt idx="1444">
                  <c:v>2.0486</c:v>
                </c:pt>
                <c:pt idx="1445">
                  <c:v>2.0495999999999999</c:v>
                </c:pt>
                <c:pt idx="1446">
                  <c:v>2.0684</c:v>
                </c:pt>
                <c:pt idx="1447">
                  <c:v>2.0701000000000001</c:v>
                </c:pt>
                <c:pt idx="1448">
                  <c:v>2.0859000000000001</c:v>
                </c:pt>
                <c:pt idx="1449">
                  <c:v>2.0967999999999996</c:v>
                </c:pt>
                <c:pt idx="1450">
                  <c:v>2.1057999999999999</c:v>
                </c:pt>
                <c:pt idx="1451">
                  <c:v>2.1205000000000003</c:v>
                </c:pt>
                <c:pt idx="1452">
                  <c:v>2.1335999999999999</c:v>
                </c:pt>
                <c:pt idx="1453">
                  <c:v>2.1339000000000001</c:v>
                </c:pt>
                <c:pt idx="1454">
                  <c:v>2.1409000000000002</c:v>
                </c:pt>
                <c:pt idx="1455">
                  <c:v>2.1415999999999999</c:v>
                </c:pt>
                <c:pt idx="1456">
                  <c:v>2.1349999999999998</c:v>
                </c:pt>
                <c:pt idx="1457">
                  <c:v>2.1281000000000003</c:v>
                </c:pt>
                <c:pt idx="1458">
                  <c:v>2.1335000000000002</c:v>
                </c:pt>
                <c:pt idx="1459">
                  <c:v>2.1345999999999998</c:v>
                </c:pt>
                <c:pt idx="1460">
                  <c:v>2.1345999999999998</c:v>
                </c:pt>
                <c:pt idx="1461">
                  <c:v>2.1345999999999998</c:v>
                </c:pt>
                <c:pt idx="1462">
                  <c:v>2.1347999999999998</c:v>
                </c:pt>
                <c:pt idx="1463">
                  <c:v>2.1603000000000003</c:v>
                </c:pt>
                <c:pt idx="1464">
                  <c:v>2.169</c:v>
                </c:pt>
                <c:pt idx="1465">
                  <c:v>2.1627999999999998</c:v>
                </c:pt>
                <c:pt idx="1466">
                  <c:v>2.1627999999999998</c:v>
                </c:pt>
                <c:pt idx="1467">
                  <c:v>2.1627999999999998</c:v>
                </c:pt>
                <c:pt idx="1468">
                  <c:v>2.1647000000000003</c:v>
                </c:pt>
                <c:pt idx="1469">
                  <c:v>2.1647000000000003</c:v>
                </c:pt>
                <c:pt idx="1470">
                  <c:v>2.1604000000000001</c:v>
                </c:pt>
                <c:pt idx="1471">
                  <c:v>2.1691000000000003</c:v>
                </c:pt>
                <c:pt idx="1472">
                  <c:v>2.1753</c:v>
                </c:pt>
                <c:pt idx="1473">
                  <c:v>2.1638000000000002</c:v>
                </c:pt>
                <c:pt idx="1474">
                  <c:v>2.1659000000000002</c:v>
                </c:pt>
                <c:pt idx="1475">
                  <c:v>2.1703000000000001</c:v>
                </c:pt>
                <c:pt idx="1476">
                  <c:v>2.1627999999999998</c:v>
                </c:pt>
                <c:pt idx="1477">
                  <c:v>2.1703999999999999</c:v>
                </c:pt>
                <c:pt idx="1478">
                  <c:v>2.1688000000000001</c:v>
                </c:pt>
                <c:pt idx="1479">
                  <c:v>2.1772</c:v>
                </c:pt>
                <c:pt idx="1480">
                  <c:v>2.1834000000000002</c:v>
                </c:pt>
                <c:pt idx="1481">
                  <c:v>2.1857000000000002</c:v>
                </c:pt>
                <c:pt idx="1482">
                  <c:v>2.1907000000000001</c:v>
                </c:pt>
                <c:pt idx="1483">
                  <c:v>2.1637000000000004</c:v>
                </c:pt>
                <c:pt idx="1484">
                  <c:v>2.1577999999999999</c:v>
                </c:pt>
                <c:pt idx="1485">
                  <c:v>2.1631000000000005</c:v>
                </c:pt>
                <c:pt idx="1486">
                  <c:v>2.1684000000000001</c:v>
                </c:pt>
                <c:pt idx="1487">
                  <c:v>2.1745000000000001</c:v>
                </c:pt>
                <c:pt idx="1488">
                  <c:v>2.1759999999999997</c:v>
                </c:pt>
                <c:pt idx="1489">
                  <c:v>2.1787000000000001</c:v>
                </c:pt>
                <c:pt idx="1490">
                  <c:v>2.1844000000000001</c:v>
                </c:pt>
                <c:pt idx="1491">
                  <c:v>2.1863999999999999</c:v>
                </c:pt>
                <c:pt idx="1492">
                  <c:v>2.1848000000000001</c:v>
                </c:pt>
                <c:pt idx="1493">
                  <c:v>2.1848000000000001</c:v>
                </c:pt>
                <c:pt idx="1494">
                  <c:v>2.1825000000000001</c:v>
                </c:pt>
                <c:pt idx="1495">
                  <c:v>2.1844000000000001</c:v>
                </c:pt>
                <c:pt idx="1496">
                  <c:v>2.1837000000000004</c:v>
                </c:pt>
                <c:pt idx="1497">
                  <c:v>2.1856</c:v>
                </c:pt>
                <c:pt idx="1498">
                  <c:v>2.1856</c:v>
                </c:pt>
                <c:pt idx="1499">
                  <c:v>2.1856</c:v>
                </c:pt>
                <c:pt idx="1500">
                  <c:v>2.1856</c:v>
                </c:pt>
                <c:pt idx="1501">
                  <c:v>2.1896</c:v>
                </c:pt>
                <c:pt idx="1502">
                  <c:v>2.1936</c:v>
                </c:pt>
                <c:pt idx="1503">
                  <c:v>2.1839000000000004</c:v>
                </c:pt>
                <c:pt idx="1504">
                  <c:v>2.2080000000000002</c:v>
                </c:pt>
                <c:pt idx="1505">
                  <c:v>2.1979000000000002</c:v>
                </c:pt>
                <c:pt idx="1506">
                  <c:v>2.2219000000000002</c:v>
                </c:pt>
                <c:pt idx="1507">
                  <c:v>2.1976</c:v>
                </c:pt>
                <c:pt idx="1508">
                  <c:v>2.2109000000000001</c:v>
                </c:pt>
                <c:pt idx="1509">
                  <c:v>2.2483000000000004</c:v>
                </c:pt>
              </c:numCache>
            </c:numRef>
          </c:val>
        </c:ser>
        <c:dLbls/>
        <c:axId val="102056704"/>
        <c:axId val="79835904"/>
      </c:areaChart>
      <c:dateAx>
        <c:axId val="102056704"/>
        <c:scaling>
          <c:orientation val="minMax"/>
        </c:scaling>
        <c:axPos val="b"/>
        <c:numFmt formatCode="m/d/yy" sourceLinked="1"/>
        <c:tickLblPos val="nextTo"/>
        <c:crossAx val="79835904"/>
        <c:crosses val="autoZero"/>
        <c:auto val="1"/>
        <c:lblOffset val="100"/>
        <c:baseTimeUnit val="days"/>
      </c:dateAx>
      <c:valAx>
        <c:axId val="79835904"/>
        <c:scaling>
          <c:orientation val="minMax"/>
        </c:scaling>
        <c:axPos val="l"/>
        <c:majorGridlines/>
        <c:numFmt formatCode="0.00%" sourceLinked="1"/>
        <c:tickLblPos val="nextTo"/>
        <c:crossAx val="102056704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06842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33604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19267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09028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582742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640132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0985313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555929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559908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34665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0487553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616539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76201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524143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496667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78057154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8927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 dirty="0"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mailto:support@madhedgefundtrader.com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Anti Trump Trade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4294967295"/>
          </p:nvPr>
        </p:nvSpPr>
        <p:spPr>
          <a:xfrm>
            <a:off x="0" y="5257800"/>
            <a:ext cx="91440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 18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48333537.cach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8770" y="1676400"/>
            <a:ext cx="4689230" cy="3124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28600" y="1341437"/>
            <a:ext cx="8305800" cy="5135563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*Running an aggressive unhedged long book into the Friday options expiration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*Keeping two very deep in-the-money yen and </a:t>
            </a:r>
            <a:r>
              <a:rPr lang="en-US" sz="1800" dirty="0" smtClean="0">
                <a:solidFill>
                  <a:schemeClr val="tx1"/>
                </a:solidFill>
              </a:rPr>
              <a:t>bond </a:t>
            </a:r>
            <a:r>
              <a:rPr lang="en-US" sz="1800" dirty="0" smtClean="0">
                <a:solidFill>
                  <a:schemeClr val="tx1"/>
                </a:solidFill>
              </a:rPr>
              <a:t>February </a:t>
            </a:r>
            <a:r>
              <a:rPr lang="en-US" sz="1800" dirty="0" smtClean="0">
                <a:solidFill>
                  <a:schemeClr val="tx1"/>
                </a:solidFill>
              </a:rPr>
              <a:t>put spreads</a:t>
            </a: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*All markets are still stagnating on top of gigantic one way moves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*Looking to get into </a:t>
            </a:r>
            <a:r>
              <a:rPr lang="en-US" sz="1800" b="1" i="1" dirty="0" smtClean="0">
                <a:solidFill>
                  <a:schemeClr val="tx1"/>
                </a:solidFill>
              </a:rPr>
              <a:t>New World Order </a:t>
            </a:r>
            <a:r>
              <a:rPr lang="en-US" sz="1800" dirty="0" smtClean="0">
                <a:solidFill>
                  <a:schemeClr val="tx1"/>
                </a:solidFill>
              </a:rPr>
              <a:t>stocks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 on any pullback, especially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 financials</a:t>
            </a:r>
            <a:r>
              <a:rPr lang="en-US" sz="1800" dirty="0" smtClean="0">
                <a:solidFill>
                  <a:schemeClr val="tx1"/>
                </a:solidFill>
              </a:rPr>
              <a:t>, energy, and health care, sell short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 bonds, Euro, Japanese yen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*Tax loss selling carry over from 2016 is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 almost </a:t>
            </a:r>
            <a:r>
              <a:rPr lang="en-US" sz="1800" dirty="0" smtClean="0">
                <a:solidFill>
                  <a:schemeClr val="tx1"/>
                </a:solidFill>
              </a:rPr>
              <a:t>done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*Buy the election, sell the inauguration?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*Swinging for singles, not home runs,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 don’t </a:t>
            </a:r>
            <a:r>
              <a:rPr lang="en-US" sz="1800" dirty="0" smtClean="0">
                <a:solidFill>
                  <a:schemeClr val="tx1"/>
                </a:solidFill>
              </a:rPr>
              <a:t>let the new world order make you greedy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5" name="Picture 4" descr="IMG_43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3293576"/>
            <a:ext cx="2926461" cy="321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95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Risk is High</a:t>
            </a:r>
            <a:endParaRPr lang="en-US" sz="3200" b="1" dirty="0"/>
          </a:p>
        </p:txBody>
      </p:sp>
      <p:pic>
        <p:nvPicPr>
          <p:cNvPr id="5" name="Picture 4" descr="Screen Shot 2017-01-16 at 2.17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006600"/>
            <a:ext cx="82296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Going Mixed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4294967295"/>
          </p:nvPr>
        </p:nvSpPr>
        <p:spPr>
          <a:xfrm>
            <a:off x="457200" y="12954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December Nonfarm Payroll Report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comes in neutral at 156,000, but inflation indicators show sharp uptick, with wages at a four year high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Small Business Owners Optimism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surges from 12% to 50%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*December Auto Sales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come in at a blockbuster 18 million units annualized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*Deflation still rampant in Europe, bodes well for the dollar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*Collapsing currencies will be a positive for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Japan and Europe, economies will accelerate,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stocks will rise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*The causes of the next US recession are now in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view: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high inflation and an interest rate spike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triggered by massive new government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deficit spending, but may be 2-3 years off</a:t>
            </a:r>
          </a:p>
        </p:txBody>
      </p:sp>
      <p:pic>
        <p:nvPicPr>
          <p:cNvPr id="2" name="Picture 1" descr="carousel-stand_mixers-tilt_he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4191000"/>
            <a:ext cx="3687337" cy="2362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+10,000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2000" b="1" i="0" u="none" strike="noStrike" cap="none" baseline="0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47,000-</a:t>
            </a:r>
            <a:b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After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hitting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new all time low of 235,000 the week earlier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733550"/>
            <a:ext cx="6324600" cy="47434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-Bear Market Takes a Break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4294967295"/>
          </p:nvPr>
        </p:nvSpPr>
        <p:spPr>
          <a:xfrm>
            <a:off x="533400" y="1066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*Bonds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rally from the first trading day of 2017, knocking off 25 basis points in yield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off the ten year Treasury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*New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portfolio reallocations into bonds should finish shortly, giving us another leg to the bear market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*2.65% is a key upside  resistance point, targeting 3.0%,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but could take months to unfold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*Super strong dollar is also providing some bond support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*We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are six months into a 10-20 year bear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market in bonds, (TLT) should drop from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$120 to under $100 in 2017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*Flight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to junk taking place as bond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investors hide out in the stock market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*Emerging debt still punished as risk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of trade war looms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beartire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7570" y="4419600"/>
            <a:ext cx="3249229" cy="212111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2.46%</a:t>
            </a:r>
            <a:br>
              <a:rPr lang="en-US" sz="2400" dirty="0" smtClean="0"/>
            </a:br>
            <a:r>
              <a:rPr lang="en-US" sz="2000" dirty="0" smtClean="0"/>
              <a:t>Correction</a:t>
            </a:r>
            <a:endParaRPr lang="en-US" sz="2000" dirty="0"/>
          </a:p>
        </p:txBody>
      </p:sp>
      <p:pic>
        <p:nvPicPr>
          <p:cNvPr id="5" name="Picture 4" descr="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954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4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2400" dirty="0" smtClean="0"/>
              <a:t>Ten Year Treasury ETF (TLT) 2.46%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dirty="0" smtClean="0"/>
              <a:t>long </a:t>
            </a:r>
            <a:r>
              <a:rPr lang="en-US" sz="1600" dirty="0"/>
              <a:t>2</a:t>
            </a:r>
            <a:r>
              <a:rPr lang="en-US" sz="1600" dirty="0" smtClean="0"/>
              <a:t>/$126-$129 </a:t>
            </a:r>
            <a:r>
              <a:rPr lang="en-US" sz="1600" dirty="0"/>
              <a:t>vertical </a:t>
            </a:r>
            <a:r>
              <a:rPr lang="en-US" sz="1600" dirty="0" smtClean="0"/>
              <a:t>bear put spread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long </a:t>
            </a:r>
            <a:r>
              <a:rPr lang="en-US" sz="1600" dirty="0" smtClean="0"/>
              <a:t>1/</a:t>
            </a:r>
            <a:r>
              <a:rPr lang="en-US" sz="1600" dirty="0"/>
              <a:t>$</a:t>
            </a:r>
            <a:r>
              <a:rPr lang="en-US" sz="1600" dirty="0" smtClean="0"/>
              <a:t>123-</a:t>
            </a:r>
            <a:r>
              <a:rPr lang="en-US" sz="1600" dirty="0"/>
              <a:t>$</a:t>
            </a:r>
            <a:r>
              <a:rPr lang="en-US" sz="1600" dirty="0" smtClean="0"/>
              <a:t>126 </a:t>
            </a:r>
            <a:r>
              <a:rPr lang="en-US" sz="1600" dirty="0"/>
              <a:t>vertical bear put </a:t>
            </a:r>
            <a:r>
              <a:rPr lang="en-US" sz="1600" dirty="0" smtClean="0"/>
              <a:t>spread-expires in 2 days</a:t>
            </a:r>
            <a:endParaRPr lang="en-US" sz="1600" dirty="0"/>
          </a:p>
        </p:txBody>
      </p:sp>
      <p:pic>
        <p:nvPicPr>
          <p:cNvPr id="4" name="Picture 3" descr="sc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4600" y="1676399"/>
            <a:ext cx="6451600" cy="488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20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5.46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Indicator- “RISK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ON” means new highs, buy all dips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370891"/>
            <a:ext cx="6945200" cy="525850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219200"/>
            <a:ext cx="7078453" cy="5359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7.13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crawling back with the anti-Trump trade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189" y="1346200"/>
            <a:ext cx="6977811" cy="528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6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0"/>
            <a:ext cx="6600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189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2.14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-almost doubled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371600"/>
            <a:ext cx="6944264" cy="5257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Anti Trump Trade Makes a Comeback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4294967295"/>
          </p:nvPr>
        </p:nvSpPr>
        <p:spPr>
          <a:xfrm>
            <a:off x="381000" y="11430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Market is carrying out a sideways correction with an eventual upside breakout to a new high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*Technology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makes a big comeback since the New Year, with dip buyers emerging en masse, are major beneficiaries of repatriation and lower corporate tax rates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*Trump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leaders, financials and energy,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pause,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thanks to the bond market rally and weaker oil prices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*Seven Trump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words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knock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$100 billion off of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value </a:t>
            </a:r>
            <a:r>
              <a:rPr lang="en-US" sz="1800" b="0" i="0" u="none" strike="noStrike" cap="none" dirty="0" err="1" smtClean="0">
                <a:latin typeface="Calibri"/>
                <a:ea typeface="Calibri"/>
                <a:cs typeface="Calibri"/>
                <a:sym typeface="Calibri"/>
              </a:rPr>
              <a:t>pharma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and health cares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*It will take years for pension and mutual funds to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rebalance weighting to reflect the new political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rea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ity, look for (SPX) $2,500 by yearend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*All price gains since November 8 have been from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multiple expansion, creates a very high risk market</a:t>
            </a: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*Nirvana has S&amp;P 500 earnings soaring from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$123 to $140 a share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ebce94fb34c055f3dc238627a576d25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4114800"/>
            <a:ext cx="2590800" cy="2590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500-New All Time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Deferred 2016 Tax Loss Selling Kicking in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11/$220-$223 put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1/$219-$222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1447800"/>
            <a:ext cx="6843623" cy="5181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iShares MSCI Mexico ETF (EWW)-Trump Policy Benchmark</a:t>
            </a:r>
            <a:endParaRPr lang="en-US" sz="2000" dirty="0"/>
          </a:p>
        </p:txBody>
      </p:sp>
      <p:pic>
        <p:nvPicPr>
          <p:cNvPr id="5" name="Picture 4" descr="sc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295400"/>
            <a:ext cx="684362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730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 Out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3462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(IWM)-All Time High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11/$125-$128 vertical bear put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402986"/>
            <a:ext cx="6802169" cy="515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 Year’s Leader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270000"/>
            <a:ext cx="7078453" cy="5359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-6 week lows-Holiday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Drag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0030" y="13462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profits on long 10/$27-$30 call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long 12/$24-$27 vertical bull call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545690"/>
            <a:ext cx="6814975" cy="515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shares at $32.91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one of the most instantly profitable trades of 2016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6736" y="1447800"/>
            <a:ext cx="694426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57549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6019800"/>
            <a:ext cx="9144000" cy="762000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2000" b="1" dirty="0" smtClean="0"/>
              <a:t>https</a:t>
            </a:r>
            <a:r>
              <a:rPr lang="en-US" sz="2000" b="1" dirty="0"/>
              <a:t>://members.madhedgefundtrader.com/roaring-twenties-book/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1905000"/>
            <a:ext cx="25106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 the Store </a:t>
            </a:r>
            <a:br>
              <a:rPr lang="en-US" sz="3200" b="1" dirty="0" smtClean="0"/>
            </a:br>
            <a:r>
              <a:rPr lang="en-US" sz="3200" b="1" dirty="0" smtClean="0"/>
              <a:t>Now for $49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839200" y="19812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67620" y="3429000"/>
            <a:ext cx="31632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Sectors and Stocks that</a:t>
            </a:r>
            <a:br>
              <a:rPr lang="en-US" sz="2000" b="1" dirty="0" smtClean="0"/>
            </a:br>
            <a:r>
              <a:rPr lang="en-US" sz="2000" b="1" dirty="0" smtClean="0"/>
              <a:t> Will </a:t>
            </a:r>
            <a:r>
              <a:rPr lang="en-US" sz="2000" b="1" dirty="0"/>
              <a:t>L</a:t>
            </a:r>
            <a:r>
              <a:rPr lang="en-US" sz="2000" b="1" dirty="0" smtClean="0"/>
              <a:t>ead the Market for</a:t>
            </a:r>
            <a:br>
              <a:rPr lang="en-US" sz="2000" b="1" dirty="0" smtClean="0"/>
            </a:br>
            <a:r>
              <a:rPr lang="en-US" sz="2000" b="1" dirty="0" smtClean="0"/>
              <a:t> the Next 20 Years</a:t>
            </a:r>
            <a:endParaRPr lang="en-US" sz="2000" b="1" dirty="0"/>
          </a:p>
        </p:txBody>
      </p:sp>
      <p:pic>
        <p:nvPicPr>
          <p:cNvPr id="8" name="Picture 7" descr="Roaring Twenties 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402"/>
            <a:ext cx="4648200" cy="60073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8800" y="838200"/>
            <a:ext cx="27979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Second Edition</a:t>
            </a:r>
          </a:p>
          <a:p>
            <a:pPr algn="ctr"/>
            <a:r>
              <a:rPr lang="en-US" sz="2800" b="1" dirty="0" smtClean="0"/>
              <a:t>Is Out!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228856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–Back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Fashion</a:t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1/$111-$114 call spread</a:t>
            </a:r>
            <a:b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193800"/>
            <a:ext cx="7279736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193800"/>
            <a:ext cx="7179094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11/$114-$117 vertical bull call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3355" y="1498600"/>
            <a:ext cx="6575245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066800"/>
            <a:ext cx="734683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AMZN)-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1/$740-$760 vertical bull call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9196" y="1330234"/>
            <a:ext cx="6931804" cy="524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03727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Breakout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189" y="1346200"/>
            <a:ext cx="6977811" cy="528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Breakout-Buffet’s New Favorite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6736" y="1447800"/>
            <a:ext cx="694426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8th Bottom!!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8400" y="1447800"/>
            <a:ext cx="6680200" cy="505786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Rumor, Sell the News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371600"/>
            <a:ext cx="6832599" cy="517325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Regional Bank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700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28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4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Weeks of the Past 12 months-New All Time High!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4294967295"/>
          </p:nvPr>
        </p:nvSpPr>
        <p:spPr>
          <a:xfrm>
            <a:off x="381000" y="1371600"/>
            <a:ext cx="7391400" cy="403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+5.77</a:t>
            </a:r>
            <a:r>
              <a:rPr lang="en-US" sz="2200" b="1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0.67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+4.50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+7.52%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-2.42%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*September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+0.27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-2.10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*October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+8.13%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+4.38%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*November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4.37%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-0.56%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.84%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*2016 Year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End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+26.88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*2017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5.77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38.54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224.33%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36.90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731230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profits on long 1/$126-$129 all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3462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143000"/>
            <a:ext cx="7179094" cy="5435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-Cheap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Euro Boost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4755" y="1286329"/>
            <a:ext cx="6956245" cy="526687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Cheap Yen Breakout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1938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Back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1938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)-Love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Those Rising Rates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295400"/>
            <a:ext cx="704490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-It’s All Politics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381000" y="1006475"/>
            <a:ext cx="8229600" cy="586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*Trump Tweets that the dollar is too high, triggering an immediate correction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*Also argues that Republican cross border tax plan is too complicated, favoring straight tariffs.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*Falling bond interest rates add fuel to the fire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*Interest rate differentials will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overwhelmingly favor the dollar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for two more years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*Buy the dollar on any dips,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next leg up could come with the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Feb Fed meeting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*Got a great entry point for the 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yen and went short</a:t>
            </a:r>
            <a:endParaRPr lang="en-US" sz="20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dollar-bills_z1Hkv75O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1000" y="3810000"/>
            <a:ext cx="4415199" cy="24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US Dollar Basket-(UUP)</a:t>
            </a:r>
            <a:endParaRPr lang="en-US" sz="2800" dirty="0"/>
          </a:p>
        </p:txBody>
      </p:sp>
      <p:pic>
        <p:nvPicPr>
          <p:cNvPr id="4" name="Picture 3" descr="sc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3462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852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This the Big One?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long the 2/$88-$91 put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193800"/>
            <a:ext cx="7279736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597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hard Brexit speech triggers monster melt up</a:t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447800"/>
            <a:ext cx="6675887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7638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73230" y="304800"/>
            <a:ext cx="625791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Small Unhedged Portfolio on top of big market moves</a:t>
            </a:r>
            <a:br>
              <a:rPr lang="en-US" sz="2000" dirty="0" smtClean="0"/>
            </a:br>
            <a:r>
              <a:rPr lang="en-US" sz="2000" dirty="0" smtClean="0"/>
              <a:t>80% Cash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791200" y="2209800"/>
            <a:ext cx="20229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Expiration P&amp;L</a:t>
            </a:r>
            <a:br>
              <a:rPr lang="en-US" sz="2000" b="1" dirty="0" smtClean="0"/>
            </a:br>
            <a:r>
              <a:rPr lang="en-US" sz="2000" b="1" dirty="0" smtClean="0"/>
              <a:t>8.80%</a:t>
            </a:r>
            <a:br>
              <a:rPr lang="en-US" sz="2000" b="1" dirty="0" smtClean="0"/>
            </a:br>
            <a:endParaRPr lang="en-US" sz="2000" b="1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38917038"/>
              </p:ext>
            </p:extLst>
          </p:nvPr>
        </p:nvGraphicFramePr>
        <p:xfrm>
          <a:off x="5257800" y="3200400"/>
          <a:ext cx="32766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59422097"/>
              </p:ext>
            </p:extLst>
          </p:nvPr>
        </p:nvGraphicFramePr>
        <p:xfrm>
          <a:off x="838200" y="1752600"/>
          <a:ext cx="3704584" cy="4539978"/>
        </p:xfrm>
        <a:graphic>
          <a:graphicData uri="http://schemas.openxmlformats.org/drawingml/2006/table">
            <a:tbl>
              <a:tblPr/>
              <a:tblGrid>
                <a:gridCol w="2723959"/>
                <a:gridCol w="980625"/>
              </a:tblGrid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144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144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(TLT) 1/$123-$126 put spread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(TLT) 2/$126-$129 put spread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(IWM) 1/$129-$$132 call spread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(FXY) 2/$88-$91 put spread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144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endParaRPr lang="en-US" sz="1600" b="0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endParaRPr lang="en-US" sz="1600" b="0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144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144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40.00%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Bombs Away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9/$112-$115 vertical bear put spread</a:t>
            </a:r>
            <a:b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$11/$110-$113 vertical bear put spread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2460" y="1600200"/>
            <a:ext cx="664234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193800"/>
            <a:ext cx="7279736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984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193800"/>
            <a:ext cx="7179094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(CYB)-Bounce at Last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223" y="1117600"/>
            <a:ext cx="7380377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-Topping Out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381000" y="990600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*Another round of OPEC quota cuts is in the works, as the first round worked so well, US tax selling on 2016 profit carry over holding back prices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*Higher oil is discounting a stronger global </a:t>
            </a:r>
            <a:r>
              <a:rPr lang="en-US" sz="1800" dirty="0" smtClean="0"/>
              <a:t>recovery </a:t>
            </a:r>
            <a:r>
              <a:rPr lang="en-US" sz="1800" dirty="0" smtClean="0"/>
              <a:t>and an extremely pro energy incoming US administration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*US rig count has been rising weekly for nine months now, will weigh on prices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*Frigid US temperatures have been another help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*Strong dollar has yet to hit oil prices,</a:t>
            </a:r>
            <a:br>
              <a:rPr lang="en-US" sz="1800" dirty="0" smtClean="0"/>
            </a:br>
            <a:r>
              <a:rPr lang="en-US" sz="1800" dirty="0" smtClean="0"/>
              <a:t>will do so shortly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*Oil still stuck in $45-$65 range,</a:t>
            </a:r>
            <a:br>
              <a:rPr lang="en-US" sz="1800" dirty="0" smtClean="0"/>
            </a:br>
            <a:r>
              <a:rPr lang="en-US" sz="1800" dirty="0" smtClean="0"/>
              <a:t>but we are now testing $54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*Energy stocks are already</a:t>
            </a:r>
            <a:br>
              <a:rPr lang="en-US" sz="1800" dirty="0" smtClean="0"/>
            </a:br>
            <a:r>
              <a:rPr lang="en-US" sz="1800" dirty="0" smtClean="0"/>
              <a:t> discounting $65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north-dakota-fracking-water_73356_600x4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4191000"/>
            <a:ext cx="3543300" cy="2362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-Top of Range-Topping Out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2700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(USO) 11/$12.50-$14.00 vertical bear put spread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498600"/>
            <a:ext cx="6776528" cy="5130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853" y="1219200"/>
            <a:ext cx="7145547" cy="5410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954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090748"/>
            <a:ext cx="7315200" cy="553865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Return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38.54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%-Best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Year Opening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Since Inception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50313820"/>
              </p:ext>
            </p:extLst>
          </p:nvPr>
        </p:nvGraphicFramePr>
        <p:xfrm>
          <a:off x="762000" y="1524000"/>
          <a:ext cx="77724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15397312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4947" y="1270000"/>
            <a:ext cx="7078453" cy="5359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-Bumping Against 2016 Highs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 13% on first day of the year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295401"/>
            <a:ext cx="7145547" cy="5410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(COPX)-Double TOP?</a:t>
            </a: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200" y="1295400"/>
            <a:ext cx="6908800" cy="523094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Steel (X)-Upside Breakout!</a:t>
            </a: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9388" y="1270000"/>
            <a:ext cx="6977812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03726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Life!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4294967295"/>
          </p:nvPr>
        </p:nvSpPr>
        <p:spPr>
          <a:xfrm>
            <a:off x="304800" y="1341437"/>
            <a:ext cx="7924800" cy="5135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*Anti- Trump trade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gives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gold a new lease on life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*$1,000 holds up again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*Many technical chart services say the bull market has resumed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*Speculative positions in gold starting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to rebuild, and producers cutting back hedges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*White metals very strong on December 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18 million car production annual rate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*The new flight to safety trade is now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Bitcoins and not gold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tcoin-mone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1667" y="4038600"/>
            <a:ext cx="3928533" cy="2209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(GLD)-Searching for a Bottom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11/$112-$115 vertical bull call spread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340757"/>
            <a:ext cx="6985000" cy="528864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Used for catalytic converters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0" y="1301568"/>
            <a:ext cx="7137400" cy="540403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211" y="1143000"/>
            <a:ext cx="724618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193800"/>
            <a:ext cx="7179094" cy="5435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70000"/>
            <a:ext cx="6977811" cy="528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4572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nnualized Return +36.90%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66092628"/>
              </p:ext>
            </p:extLst>
          </p:nvPr>
        </p:nvGraphicFramePr>
        <p:xfrm>
          <a:off x="609600" y="1600200"/>
          <a:ext cx="8001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2022646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-More New Reasons to Fall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09600" y="14478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*Huge cold wave across the US finally gives a bounce in prices</a:t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*Heavy rains in Brazil and Argentina also helping prices</a:t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*Don’t chase, this is not a new bull market</a:t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*Low prices prompting massive shift</a:t>
            </a:r>
            <a:r>
              <a:rPr lang="en-US" sz="1800" i="0" u="none" strike="noStrike" cap="none" dirty="0" smtClean="0">
                <a:sym typeface="Arial"/>
              </a:rPr>
              <a:t> out of corn into soybeans, some 2-7 million acres in plantings</a:t>
            </a: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*USDA</a:t>
            </a:r>
            <a:r>
              <a:rPr lang="en-US" sz="1800" i="0" u="none" strike="noStrike" cap="none" dirty="0" smtClean="0">
                <a:sym typeface="Arial"/>
              </a:rPr>
              <a:t> Supply &amp; Demand Report predicts large scale cuts in all crops in 2017 due to weak prices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*Massive rains in California helping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 west coast crops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800" dirty="0" smtClean="0"/>
              <a:t>*Stay away</a:t>
            </a:r>
            <a:br>
              <a:rPr lang="en-US" sz="1800" dirty="0" smtClean="0"/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141203_calirain_tou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4663190"/>
            <a:ext cx="3586089" cy="191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8937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Shall We Buy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422400"/>
            <a:ext cx="6675887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14672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 and bad weather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700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0504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)-Bouncing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Along the Bottom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3462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7928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-The</a:t>
            </a:r>
            <a:r>
              <a:rPr lang="en-US" sz="2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Grind Up Continues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4294967295"/>
          </p:nvPr>
        </p:nvSpPr>
        <p:spPr>
          <a:xfrm>
            <a:off x="381000" y="1417637"/>
            <a:ext cx="8229600" cy="5821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*2017 bond rally and interest rate dip creates a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refi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window, mortgage applications up 5.8% in latest week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*Homebuilder confidence down 2 points as post election euphoria wanes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he building boom will continue in the face of rapidly rising interest rates for years 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*Billions in new home equity spilling over into rising consumer spending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*Home prices will accelerate first as buyers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rush to beat rate rises, then eventually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bring an end to this cycle 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*Homes are the best place to hide during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an inflation surge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2B58781C00000578-3196963-image-a-2_143951130829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4114800"/>
            <a:ext cx="3441933" cy="236700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October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500/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Portland, Seattle, Denver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17-01-03 at 6.42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421980"/>
            <a:ext cx="6934200" cy="507744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General Growth Properties (GGP)</a:t>
            </a:r>
            <a:br>
              <a:rPr lang="en-US" sz="2800" dirty="0" smtClean="0"/>
            </a:br>
            <a:r>
              <a:rPr lang="en-US" sz="2000" dirty="0" smtClean="0"/>
              <a:t>Not Buying the Rally in Yields</a:t>
            </a:r>
            <a:endParaRPr lang="en-US" sz="2000" dirty="0"/>
          </a:p>
        </p:txBody>
      </p:sp>
      <p:pic>
        <p:nvPicPr>
          <p:cNvPr id="4" name="Picture 3" descr="sc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7797" y="1498600"/>
            <a:ext cx="6474603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</a:t>
            </a:r>
            <a:br>
              <a:rPr lang="en-US" sz="1800" dirty="0" smtClean="0"/>
            </a:br>
            <a:r>
              <a:rPr lang="en-US" sz="1800" dirty="0" smtClean="0"/>
              <a:t>Another Rising Rate Victim-But Becoming a favorite Sector to Buy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 descr="sc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600200"/>
            <a:ext cx="664234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4294967295"/>
          </p:nvPr>
        </p:nvSpPr>
        <p:spPr>
          <a:xfrm>
            <a:off x="381000" y="1981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Buy dips in </a:t>
            </a:r>
            <a:r>
              <a:rPr lang="en-US" sz="2200" b="1" i="1" dirty="0" smtClean="0">
                <a:latin typeface="Calibri"/>
                <a:ea typeface="Calibri"/>
                <a:cs typeface="Calibri"/>
                <a:sym typeface="Calibri"/>
              </a:rPr>
              <a:t>New World Order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stocks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b="1" i="1" dirty="0" smtClean="0">
                <a:latin typeface="Calibri"/>
                <a:ea typeface="Calibri"/>
                <a:cs typeface="Calibri"/>
                <a:sym typeface="Calibri"/>
              </a:rPr>
              <a:t>sell rallies on government deficit risk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*Commodities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dips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*Currencies-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sell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rallies, especially yen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the dip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the dip</a:t>
            </a:r>
            <a:endParaRPr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2600" y="44958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</a:t>
            </a: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1,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2017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3600" y="178856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30,000 Foot View</a:t>
            </a:r>
            <a:br>
              <a:rPr lang="en-US" sz="2800" dirty="0" smtClean="0"/>
            </a:br>
            <a:r>
              <a:rPr lang="en-US" sz="2000" dirty="0" smtClean="0"/>
              <a:t>The Really Simple Big Picture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04800" y="1828800"/>
            <a:ext cx="8229600" cy="4525962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 smtClean="0"/>
              <a:t>*All assets traded “TRUMP ON” until the last trading day of 2016, </a:t>
            </a:r>
            <a:r>
              <a:rPr lang="en-US" sz="2000" dirty="0" smtClean="0"/>
              <a:t>stocks, </a:t>
            </a:r>
            <a:r>
              <a:rPr lang="en-US" sz="2000" dirty="0" smtClean="0"/>
              <a:t>the dollar, and commodities rallied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*All assets have traded “TRUMP OFF” since the first trading day of 2017, bonds, gold, and yield plays have been strong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*Is this a temporary sideways time correction in Trump assets?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*Or is it the start of a bigger correction</a:t>
            </a:r>
            <a:br>
              <a:rPr lang="en-US" sz="2000" dirty="0" smtClean="0"/>
            </a:br>
            <a:r>
              <a:rPr lang="en-US" sz="2000" dirty="0" smtClean="0"/>
              <a:t>reflecting concerns over the viability</a:t>
            </a:r>
            <a:br>
              <a:rPr lang="en-US" sz="2000" dirty="0" smtClean="0"/>
            </a:br>
            <a:r>
              <a:rPr lang="en-US" sz="2000" dirty="0" smtClean="0"/>
              <a:t>of Trump policies?</a:t>
            </a:r>
            <a:endParaRPr lang="en-US" sz="2000" dirty="0"/>
          </a:p>
        </p:txBody>
      </p:sp>
      <p:pic>
        <p:nvPicPr>
          <p:cNvPr id="4" name="Picture 3" descr="1999 P-51 Mustang in FL 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009" y="4191000"/>
            <a:ext cx="3454849" cy="230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7047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Mad Options Trader</a:t>
            </a:r>
            <a:endParaRPr lang="en-US" sz="32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76200" y="1951037"/>
            <a:ext cx="8229600" cy="4525963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 smtClean="0"/>
              <a:t>*3 Huge consecutive trading months in the weekly options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*Demand for the new $2,000 a year service has been overwhelming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*Email Nancy in Customer Support at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 smtClean="0">
                <a:hlinkClick r:id="rId2"/>
              </a:rPr>
              <a:t>support@madhedgefundtrader.com</a:t>
            </a:r>
            <a:r>
              <a:rPr lang="en-US" sz="2000" dirty="0" smtClean="0"/>
              <a:t> and put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b="1" dirty="0" smtClean="0"/>
              <a:t>MOT Upgrade” </a:t>
            </a:r>
            <a:r>
              <a:rPr lang="en-US" sz="2000" dirty="0" smtClean="0"/>
              <a:t>in the subject line</a:t>
            </a:r>
            <a:br>
              <a:rPr lang="en-US" sz="2000" dirty="0" smtClean="0"/>
            </a:br>
            <a:r>
              <a:rPr lang="en-US" sz="2000" dirty="0"/>
              <a:t> </a:t>
            </a:r>
            <a:r>
              <a:rPr lang="en-US" sz="2000" dirty="0" smtClean="0"/>
              <a:t>to add the service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*Nancy will calculate a </a:t>
            </a:r>
            <a:r>
              <a:rPr lang="en-US" sz="2000" b="1" i="1" dirty="0" smtClean="0"/>
              <a:t>pro rata </a:t>
            </a:r>
            <a:r>
              <a:rPr lang="en-US" sz="2000" dirty="0" smtClean="0"/>
              <a:t>credit for</a:t>
            </a:r>
            <a:br>
              <a:rPr lang="en-US" sz="2000" dirty="0" smtClean="0"/>
            </a:br>
            <a:r>
              <a:rPr lang="en-US" sz="2000" dirty="0" smtClean="0"/>
              <a:t> the balance of your remaining subscription,</a:t>
            </a:r>
            <a:br>
              <a:rPr lang="en-US" sz="2000" dirty="0" smtClean="0"/>
            </a:br>
            <a:r>
              <a:rPr lang="en-US" sz="2000" dirty="0" smtClean="0"/>
              <a:t> and then bill you for your new subscription</a:t>
            </a:r>
            <a:br>
              <a:rPr lang="en-US" sz="2000" dirty="0" smtClean="0"/>
            </a:br>
            <a:r>
              <a:rPr lang="en-US" sz="2000" dirty="0" smtClean="0"/>
              <a:t> + MOT</a:t>
            </a:r>
            <a:endParaRPr lang="en-US" sz="2000" dirty="0"/>
          </a:p>
        </p:txBody>
      </p:sp>
      <p:pic>
        <p:nvPicPr>
          <p:cNvPr id="4" name="Picture 3" descr="CME Flo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3047999"/>
            <a:ext cx="2308671" cy="344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854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17084</TotalTime>
  <Words>592</Words>
  <Application>Microsoft Office PowerPoint</Application>
  <PresentationFormat>On-screen Show (4:3)</PresentationFormat>
  <Paragraphs>115</Paragraphs>
  <Slides>79</Slides>
  <Notes>67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The Mad Hedge Fund Trader “The Anti Trump Trade”</vt:lpstr>
      <vt:lpstr>Slide 1</vt:lpstr>
      <vt:lpstr>Slide 2</vt:lpstr>
      <vt:lpstr>Trade Alert Performance Best 4 Weeks of the Past 12 months-New All Time High!!</vt:lpstr>
      <vt:lpstr>Slide 4</vt:lpstr>
      <vt:lpstr>Paid Subscriber Trailing 12 Month Audited Return 38.54%-Best New Year Opening Since Inception</vt:lpstr>
      <vt:lpstr>Slide 6</vt:lpstr>
      <vt:lpstr>The 30,000 Foot View The Really Simple Big Picture</vt:lpstr>
      <vt:lpstr>Mad Options Trader</vt:lpstr>
      <vt:lpstr> The Method to My Madness </vt:lpstr>
      <vt:lpstr>Risk is High</vt:lpstr>
      <vt:lpstr>The Global Economy-Going Mixed</vt:lpstr>
      <vt:lpstr>Weekly Jobless Claims –The Most Important Statistic  +10,000 to 247,000- After hitting new all time low of 235,000 the week earlier</vt:lpstr>
      <vt:lpstr>Bonds-Bear Market Takes a Break</vt:lpstr>
      <vt:lpstr>Ten Year Treasury Yield ($TNX) 2.46% Correction</vt:lpstr>
      <vt:lpstr>Ten Year Treasury ETF (TLT) 2.46% long 2/$126-$129 vertical bear put spread long 1/$123-$126 vertical bear put spread-expires in 2 days</vt:lpstr>
      <vt:lpstr>Junk Bonds (HYG) 5.46% Yield A Great Risk Coincident Indicator- “RISK ON” means new highs, buy all dips</vt:lpstr>
      <vt:lpstr>2X Short Treasuries (TBT)</vt:lpstr>
      <vt:lpstr>Emerging Market Debt (ELD) 7.13% Yield- crawling back with the anti-Trump trade </vt:lpstr>
      <vt:lpstr>Municipal Bonds (MUB)-2.14% yield-almost doubled  Mix of AAA, AA, and A rated bonds</vt:lpstr>
      <vt:lpstr>Stocks-The Anti Trump Trade Makes a Comeback</vt:lpstr>
      <vt:lpstr>S&amp;P 500-New All Time High Deferred 2016 Tax Loss Selling Kicking in took profits on long 11/$220-$223 put spread took profits on long 1/$219-$222 call spread </vt:lpstr>
      <vt:lpstr>iShares MSCI Mexico ETF (EWW)-Trump Policy Benchmark</vt:lpstr>
      <vt:lpstr> Dow Average-Break Out </vt:lpstr>
      <vt:lpstr> Russell 2000 (IWM)-All Time High took profits on long 11/$125-$128 vertical bear put spread</vt:lpstr>
      <vt:lpstr>NASDAQ (QQQ)- Last Year’s Leader</vt:lpstr>
      <vt:lpstr>(VIX)-6 week lows-Holiday Drag </vt:lpstr>
      <vt:lpstr>iPath S&amp;P 500 VIX Short-Term Futures ETN (VXX) took profits on long 10/$27-$30 call spread stopped out of long 12/$24-$27 vertical bull call spread</vt:lpstr>
      <vt:lpstr>Velocity Shares Daily Inverse VIX Short Term ETN (XIV) took profits on long shares at $32.91  one of the most instantly profitable trades of 2016 </vt:lpstr>
      <vt:lpstr>Apple (AAPL) –Back in Fashion took profits on long 1/$111-$114 call spread  </vt:lpstr>
      <vt:lpstr>Microsoft (MSFT)  </vt:lpstr>
      <vt:lpstr> Facebook (FB)- took profits on long 11/$114-$117 vertical bull call spread    </vt:lpstr>
      <vt:lpstr>Alphabet (GOOG)-  </vt:lpstr>
      <vt:lpstr>  Amazon (AMZN)- took profits on long the 1/$740-$760 vertical bull call spread    </vt:lpstr>
      <vt:lpstr>Industrials Sector SPDR (XLI)-Breakout (GE), (MMM), (UNP), (UTX), (BA), (HON)</vt:lpstr>
      <vt:lpstr>Transports Sector SPDR (XTN)- Breakout-Buffet’s New Favorite  (ALGT),  (ALK), (JBLU), (LUV), (CHRW), (DAL) </vt:lpstr>
      <vt:lpstr>Health Care Sector (XLV), (RXL) (JNJ), (PFE), (MRK), (GILD), (ACT), (AMGN) November 8th Bottom!!</vt:lpstr>
      <vt:lpstr>Financial Select SPDR (XLF)-Buy the Rumor, Sell the News (BLK/B), (WFC), (JPM), (BAC), (C), (GS) </vt:lpstr>
      <vt:lpstr>  KRE Regional Bank ETF (KRE)-   </vt:lpstr>
      <vt:lpstr>Palo Alto Networks (PANW)- took profits on long 1/$126-$129 all spread</vt:lpstr>
      <vt:lpstr>Consumer Discretionary SPDR (XLY) (DIS), (AMZN), (HD), (CMCSA), (MCD), (SBUX) </vt:lpstr>
      <vt:lpstr>Europe Hedged Equity (HEDJ)-Cheap Euro Boost </vt:lpstr>
      <vt:lpstr>Japan (DXJ)-Cheap Yen Breakout </vt:lpstr>
      <vt:lpstr> China ($SSEC)- Trade War is Back </vt:lpstr>
      <vt:lpstr> Emerging Markets (EEM)-Love Those Rising Rates </vt:lpstr>
      <vt:lpstr>Foreign Currencies-It’s All Politics</vt:lpstr>
      <vt:lpstr>US Dollar Basket-(UUP)</vt:lpstr>
      <vt:lpstr>Japanese Yen (FXY)-Is This the Big One?  long the 2/$88-$91 put spread  </vt:lpstr>
      <vt:lpstr>  British Pound (FXB)- hard Brexit speech triggers monster melt up  </vt:lpstr>
      <vt:lpstr>  Euro ($XEU), (FXE), (EUO)- Bombs Away took profits on long the 9/$112-$115 vertical bear put spread took profits on long $11/$110-$113 vertical bear put spread </vt:lpstr>
      <vt:lpstr>   Canadian Dollar (FXC)-   </vt:lpstr>
      <vt:lpstr>   Emerging Market Currencies (CEW)   </vt:lpstr>
      <vt:lpstr>Chinese Yuan- (CYB)-Bounce at Last</vt:lpstr>
      <vt:lpstr>Energy-Topping Out</vt:lpstr>
      <vt:lpstr>Oil-Top of Range-Topping Out</vt:lpstr>
      <vt:lpstr> United States Oil Fund (USO) took profits on long the (USO) 11/$12.50-$14.00 vertical bear put spread </vt:lpstr>
      <vt:lpstr>Energy Select Sector SPDR (XLE) (XOM), (CVX), (SLB), (KMI), (EOG), (COP) </vt:lpstr>
      <vt:lpstr>Alerian MLP ETF (AMLP)- Basket Approach is the Only Safe Play here</vt:lpstr>
      <vt:lpstr>Exxon (XOM)- </vt:lpstr>
      <vt:lpstr> Occidental Petroleum (OXY)-  </vt:lpstr>
      <vt:lpstr>Natural Gas (UNG)-Bumping Against 2016 Highs down 13% on first day of the year</vt:lpstr>
      <vt:lpstr>Copper (COPX)-Double TOP?</vt:lpstr>
      <vt:lpstr>US Steel (X)-Upside Breakout!</vt:lpstr>
      <vt:lpstr>Precious Metals-New Life!</vt:lpstr>
      <vt:lpstr>Gold (GLD)-Searching for a Bottom took profits on long 11/$112-$115 vertical bull call spread </vt:lpstr>
      <vt:lpstr>Palladium ETF- (PALL) - Used for catalytic converters</vt:lpstr>
      <vt:lpstr>Market Vectors Gold Miners ETF- (GDX) </vt:lpstr>
      <vt:lpstr>Silver (SLV)-</vt:lpstr>
      <vt:lpstr>Silver Miners (SIL)-</vt:lpstr>
      <vt:lpstr>Agriculture-More New Reasons to Fall</vt:lpstr>
      <vt:lpstr>(CORN) – Shall We Buy?</vt:lpstr>
      <vt:lpstr>(WEAT)-Weak Dollar and bad weather</vt:lpstr>
      <vt:lpstr>(SOYB)-Bouncing Along the Bottom</vt:lpstr>
      <vt:lpstr>Real Estate-The Grind Up Continues</vt:lpstr>
      <vt:lpstr>October S&amp;P 500/Case–Shiller Home Price Index +5.0% YOY, Portland, Seattle, Denver leaders</vt:lpstr>
      <vt:lpstr>General Growth Properties (GGP) Not Buying the Rally in Yields</vt:lpstr>
      <vt:lpstr>US Home Construction Index (ITB) (DHI), (LEN), (PHM), (TOL), (NVR)  Another Rising Rate Victim-But Becoming a favorite Sector to Buy </vt:lpstr>
      <vt:lpstr>Trade Sheet So What Do We Do About All This?</vt:lpstr>
      <vt:lpstr>    Next Strategy Webinar  12:00 EST Wednesday, February 1, 2017  San Francisco, CA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3662</cp:revision>
  <cp:lastPrinted>2015-11-22T19:21:27Z</cp:lastPrinted>
  <dcterms:created xsi:type="dcterms:W3CDTF">2015-02-05T17:12:57Z</dcterms:created>
  <dcterms:modified xsi:type="dcterms:W3CDTF">2017-01-18T17:47:13Z</dcterms:modified>
</cp:coreProperties>
</file>