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644" r:id="rId3"/>
    <p:sldId id="646" r:id="rId4"/>
    <p:sldId id="618" r:id="rId5"/>
    <p:sldId id="604" r:id="rId6"/>
    <p:sldId id="605" r:id="rId7"/>
    <p:sldId id="606" r:id="rId8"/>
    <p:sldId id="607" r:id="rId9"/>
    <p:sldId id="608" r:id="rId10"/>
    <p:sldId id="647" r:id="rId11"/>
    <p:sldId id="645" r:id="rId12"/>
    <p:sldId id="266" r:id="rId13"/>
    <p:sldId id="267" r:id="rId14"/>
    <p:sldId id="268" r:id="rId15"/>
    <p:sldId id="499" r:id="rId16"/>
    <p:sldId id="538" r:id="rId17"/>
    <p:sldId id="272" r:id="rId18"/>
    <p:sldId id="273" r:id="rId19"/>
    <p:sldId id="275" r:id="rId20"/>
    <p:sldId id="276" r:id="rId21"/>
    <p:sldId id="279" r:id="rId22"/>
    <p:sldId id="281" r:id="rId23"/>
    <p:sldId id="631" r:id="rId24"/>
    <p:sldId id="282" r:id="rId25"/>
    <p:sldId id="570" r:id="rId26"/>
    <p:sldId id="283" r:id="rId27"/>
    <p:sldId id="285" r:id="rId28"/>
    <p:sldId id="603" r:id="rId29"/>
    <p:sldId id="632" r:id="rId30"/>
    <p:sldId id="562" r:id="rId31"/>
    <p:sldId id="505" r:id="rId32"/>
    <p:sldId id="563" r:id="rId33"/>
    <p:sldId id="613" r:id="rId34"/>
    <p:sldId id="614" r:id="rId35"/>
    <p:sldId id="289" r:id="rId36"/>
    <p:sldId id="481" r:id="rId37"/>
    <p:sldId id="290" r:id="rId38"/>
    <p:sldId id="291" r:id="rId39"/>
    <p:sldId id="528" r:id="rId40"/>
    <p:sldId id="522" r:id="rId41"/>
    <p:sldId id="336" r:id="rId42"/>
    <p:sldId id="295" r:id="rId43"/>
    <p:sldId id="501" r:id="rId44"/>
    <p:sldId id="482" r:id="rId45"/>
    <p:sldId id="539" r:id="rId46"/>
    <p:sldId id="531" r:id="rId47"/>
    <p:sldId id="622" r:id="rId48"/>
    <p:sldId id="558" r:id="rId49"/>
    <p:sldId id="532" r:id="rId50"/>
    <p:sldId id="533" r:id="rId51"/>
    <p:sldId id="534" r:id="rId52"/>
    <p:sldId id="546" r:id="rId53"/>
    <p:sldId id="536" r:id="rId54"/>
    <p:sldId id="309" r:id="rId55"/>
    <p:sldId id="388" r:id="rId56"/>
    <p:sldId id="312" r:id="rId57"/>
    <p:sldId id="380" r:id="rId58"/>
    <p:sldId id="529" r:id="rId59"/>
    <p:sldId id="369" r:id="rId60"/>
    <p:sldId id="370" r:id="rId61"/>
    <p:sldId id="313" r:id="rId62"/>
    <p:sldId id="315" r:id="rId63"/>
    <p:sldId id="628" r:id="rId64"/>
    <p:sldId id="319" r:id="rId65"/>
    <p:sldId id="320" r:id="rId66"/>
    <p:sldId id="322" r:id="rId67"/>
    <p:sldId id="323" r:id="rId68"/>
    <p:sldId id="324" r:id="rId69"/>
    <p:sldId id="587" r:id="rId70"/>
    <p:sldId id="641" r:id="rId71"/>
    <p:sldId id="589" r:id="rId72"/>
    <p:sldId id="590" r:id="rId73"/>
    <p:sldId id="331" r:id="rId74"/>
    <p:sldId id="332" r:id="rId75"/>
    <p:sldId id="586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7" autoAdjust="0"/>
    <p:restoredTop sz="94660"/>
  </p:normalViewPr>
  <p:slideViewPr>
    <p:cSldViewPr>
      <p:cViewPr varScale="1">
        <p:scale>
          <a:sx n="66" d="100"/>
          <a:sy n="66" d="100"/>
        </p:scale>
        <p:origin x="13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osition%20Sheet%202017010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December:Performance%20%202016123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December:Performance%20%20201612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val>
            <c:numRef>
              <c:f>Sheet1!$B$16:$B$22</c:f>
              <c:numCache>
                <c:formatCode>0.00%</c:formatCode>
                <c:ptCount val="7"/>
                <c:pt idx="0">
                  <c:v>0.1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Sheet1!$D$1257:$D$1510</c:f>
              <c:numCache>
                <c:formatCode>m/d/yy</c:formatCode>
                <c:ptCount val="254"/>
                <c:pt idx="0">
                  <c:v>42368</c:v>
                </c:pt>
                <c:pt idx="1">
                  <c:v>42369</c:v>
                </c:pt>
                <c:pt idx="2">
                  <c:v>42373</c:v>
                </c:pt>
                <c:pt idx="3">
                  <c:v>42374</c:v>
                </c:pt>
                <c:pt idx="4">
                  <c:v>42375</c:v>
                </c:pt>
                <c:pt idx="5">
                  <c:v>42376</c:v>
                </c:pt>
                <c:pt idx="6">
                  <c:v>42377</c:v>
                </c:pt>
                <c:pt idx="7">
                  <c:v>42380</c:v>
                </c:pt>
                <c:pt idx="8">
                  <c:v>42381</c:v>
                </c:pt>
                <c:pt idx="9">
                  <c:v>42382</c:v>
                </c:pt>
                <c:pt idx="10">
                  <c:v>42383</c:v>
                </c:pt>
                <c:pt idx="11">
                  <c:v>42384</c:v>
                </c:pt>
                <c:pt idx="12">
                  <c:v>42388</c:v>
                </c:pt>
                <c:pt idx="13">
                  <c:v>42389</c:v>
                </c:pt>
                <c:pt idx="14">
                  <c:v>42390</c:v>
                </c:pt>
                <c:pt idx="15">
                  <c:v>42391</c:v>
                </c:pt>
                <c:pt idx="16">
                  <c:v>42394</c:v>
                </c:pt>
                <c:pt idx="17">
                  <c:v>42395</c:v>
                </c:pt>
                <c:pt idx="18">
                  <c:v>42396</c:v>
                </c:pt>
                <c:pt idx="19">
                  <c:v>42397</c:v>
                </c:pt>
                <c:pt idx="20">
                  <c:v>42398</c:v>
                </c:pt>
                <c:pt idx="21">
                  <c:v>42401</c:v>
                </c:pt>
                <c:pt idx="22">
                  <c:v>42402</c:v>
                </c:pt>
                <c:pt idx="23">
                  <c:v>42403</c:v>
                </c:pt>
                <c:pt idx="24">
                  <c:v>42404</c:v>
                </c:pt>
                <c:pt idx="25">
                  <c:v>42405</c:v>
                </c:pt>
                <c:pt idx="26">
                  <c:v>42408</c:v>
                </c:pt>
                <c:pt idx="27">
                  <c:v>42409</c:v>
                </c:pt>
                <c:pt idx="28">
                  <c:v>42410</c:v>
                </c:pt>
                <c:pt idx="29">
                  <c:v>42411</c:v>
                </c:pt>
                <c:pt idx="30">
                  <c:v>42412</c:v>
                </c:pt>
                <c:pt idx="31">
                  <c:v>42416</c:v>
                </c:pt>
                <c:pt idx="32">
                  <c:v>42417</c:v>
                </c:pt>
                <c:pt idx="33">
                  <c:v>42418</c:v>
                </c:pt>
                <c:pt idx="34">
                  <c:v>42419</c:v>
                </c:pt>
                <c:pt idx="35">
                  <c:v>42422</c:v>
                </c:pt>
                <c:pt idx="36">
                  <c:v>42423</c:v>
                </c:pt>
                <c:pt idx="37">
                  <c:v>42424</c:v>
                </c:pt>
                <c:pt idx="38">
                  <c:v>42425</c:v>
                </c:pt>
                <c:pt idx="39">
                  <c:v>42426</c:v>
                </c:pt>
                <c:pt idx="40">
                  <c:v>42429</c:v>
                </c:pt>
                <c:pt idx="41">
                  <c:v>42430</c:v>
                </c:pt>
                <c:pt idx="42">
                  <c:v>42431</c:v>
                </c:pt>
                <c:pt idx="43">
                  <c:v>42432</c:v>
                </c:pt>
                <c:pt idx="44">
                  <c:v>42433</c:v>
                </c:pt>
                <c:pt idx="45">
                  <c:v>42436</c:v>
                </c:pt>
                <c:pt idx="46">
                  <c:v>42437</c:v>
                </c:pt>
                <c:pt idx="47">
                  <c:v>42438</c:v>
                </c:pt>
                <c:pt idx="48">
                  <c:v>42439</c:v>
                </c:pt>
                <c:pt idx="49">
                  <c:v>42440</c:v>
                </c:pt>
                <c:pt idx="50">
                  <c:v>42443</c:v>
                </c:pt>
                <c:pt idx="51">
                  <c:v>42444</c:v>
                </c:pt>
                <c:pt idx="52">
                  <c:v>42445</c:v>
                </c:pt>
                <c:pt idx="53">
                  <c:v>42446</c:v>
                </c:pt>
                <c:pt idx="54">
                  <c:v>42447</c:v>
                </c:pt>
                <c:pt idx="55">
                  <c:v>42450</c:v>
                </c:pt>
                <c:pt idx="56">
                  <c:v>42451</c:v>
                </c:pt>
                <c:pt idx="57">
                  <c:v>42452</c:v>
                </c:pt>
                <c:pt idx="58">
                  <c:v>42453</c:v>
                </c:pt>
                <c:pt idx="59">
                  <c:v>42457</c:v>
                </c:pt>
                <c:pt idx="60">
                  <c:v>42458</c:v>
                </c:pt>
                <c:pt idx="61">
                  <c:v>42459</c:v>
                </c:pt>
                <c:pt idx="62">
                  <c:v>42460</c:v>
                </c:pt>
                <c:pt idx="63">
                  <c:v>42461</c:v>
                </c:pt>
                <c:pt idx="64">
                  <c:v>42464</c:v>
                </c:pt>
                <c:pt idx="65">
                  <c:v>42465</c:v>
                </c:pt>
                <c:pt idx="66">
                  <c:v>42466</c:v>
                </c:pt>
                <c:pt idx="67">
                  <c:v>42467</c:v>
                </c:pt>
                <c:pt idx="68">
                  <c:v>42468</c:v>
                </c:pt>
                <c:pt idx="69">
                  <c:v>42471</c:v>
                </c:pt>
                <c:pt idx="70">
                  <c:v>42472</c:v>
                </c:pt>
                <c:pt idx="71">
                  <c:v>42473</c:v>
                </c:pt>
                <c:pt idx="72">
                  <c:v>42474</c:v>
                </c:pt>
                <c:pt idx="73">
                  <c:v>42475</c:v>
                </c:pt>
                <c:pt idx="74">
                  <c:v>42478</c:v>
                </c:pt>
                <c:pt idx="75">
                  <c:v>42479</c:v>
                </c:pt>
                <c:pt idx="76">
                  <c:v>42480</c:v>
                </c:pt>
                <c:pt idx="77">
                  <c:v>42481</c:v>
                </c:pt>
                <c:pt idx="78">
                  <c:v>42482</c:v>
                </c:pt>
                <c:pt idx="79">
                  <c:v>42485</c:v>
                </c:pt>
                <c:pt idx="80">
                  <c:v>42486</c:v>
                </c:pt>
                <c:pt idx="81">
                  <c:v>42487</c:v>
                </c:pt>
                <c:pt idx="82">
                  <c:v>42488</c:v>
                </c:pt>
                <c:pt idx="83">
                  <c:v>42489</c:v>
                </c:pt>
                <c:pt idx="84">
                  <c:v>42492</c:v>
                </c:pt>
                <c:pt idx="85">
                  <c:v>42493</c:v>
                </c:pt>
                <c:pt idx="86">
                  <c:v>42494</c:v>
                </c:pt>
                <c:pt idx="87">
                  <c:v>42495</c:v>
                </c:pt>
                <c:pt idx="88">
                  <c:v>42496</c:v>
                </c:pt>
                <c:pt idx="89">
                  <c:v>42499</c:v>
                </c:pt>
                <c:pt idx="90">
                  <c:v>42500</c:v>
                </c:pt>
                <c:pt idx="91">
                  <c:v>42501</c:v>
                </c:pt>
                <c:pt idx="92">
                  <c:v>42502</c:v>
                </c:pt>
                <c:pt idx="93">
                  <c:v>42503</c:v>
                </c:pt>
                <c:pt idx="94">
                  <c:v>42506</c:v>
                </c:pt>
                <c:pt idx="95">
                  <c:v>42507</c:v>
                </c:pt>
                <c:pt idx="96">
                  <c:v>42508</c:v>
                </c:pt>
                <c:pt idx="97">
                  <c:v>42509</c:v>
                </c:pt>
                <c:pt idx="98">
                  <c:v>42510</c:v>
                </c:pt>
                <c:pt idx="99">
                  <c:v>42513</c:v>
                </c:pt>
                <c:pt idx="100">
                  <c:v>42514</c:v>
                </c:pt>
                <c:pt idx="101">
                  <c:v>42515</c:v>
                </c:pt>
                <c:pt idx="102">
                  <c:v>42516</c:v>
                </c:pt>
                <c:pt idx="103">
                  <c:v>42517</c:v>
                </c:pt>
                <c:pt idx="104">
                  <c:v>42521</c:v>
                </c:pt>
                <c:pt idx="105">
                  <c:v>42522</c:v>
                </c:pt>
                <c:pt idx="106">
                  <c:v>42523</c:v>
                </c:pt>
                <c:pt idx="107">
                  <c:v>42524</c:v>
                </c:pt>
                <c:pt idx="108">
                  <c:v>42527</c:v>
                </c:pt>
                <c:pt idx="109">
                  <c:v>42528</c:v>
                </c:pt>
                <c:pt idx="110">
                  <c:v>42529</c:v>
                </c:pt>
                <c:pt idx="111">
                  <c:v>42530</c:v>
                </c:pt>
                <c:pt idx="112">
                  <c:v>42531</c:v>
                </c:pt>
                <c:pt idx="113">
                  <c:v>42534</c:v>
                </c:pt>
                <c:pt idx="114">
                  <c:v>42535</c:v>
                </c:pt>
                <c:pt idx="115">
                  <c:v>42536</c:v>
                </c:pt>
                <c:pt idx="116">
                  <c:v>42537</c:v>
                </c:pt>
                <c:pt idx="117">
                  <c:v>42538</c:v>
                </c:pt>
                <c:pt idx="118">
                  <c:v>42541</c:v>
                </c:pt>
                <c:pt idx="119">
                  <c:v>42542</c:v>
                </c:pt>
                <c:pt idx="120">
                  <c:v>42543</c:v>
                </c:pt>
                <c:pt idx="121">
                  <c:v>42544</c:v>
                </c:pt>
                <c:pt idx="122">
                  <c:v>42545</c:v>
                </c:pt>
                <c:pt idx="123">
                  <c:v>42548</c:v>
                </c:pt>
                <c:pt idx="124">
                  <c:v>42549</c:v>
                </c:pt>
                <c:pt idx="125">
                  <c:v>42550</c:v>
                </c:pt>
                <c:pt idx="126">
                  <c:v>42551</c:v>
                </c:pt>
                <c:pt idx="127">
                  <c:v>42552</c:v>
                </c:pt>
                <c:pt idx="128">
                  <c:v>42556</c:v>
                </c:pt>
                <c:pt idx="129">
                  <c:v>42557</c:v>
                </c:pt>
                <c:pt idx="130">
                  <c:v>42558</c:v>
                </c:pt>
                <c:pt idx="131">
                  <c:v>42559</c:v>
                </c:pt>
                <c:pt idx="132">
                  <c:v>42562</c:v>
                </c:pt>
                <c:pt idx="133">
                  <c:v>42563</c:v>
                </c:pt>
                <c:pt idx="134">
                  <c:v>42564</c:v>
                </c:pt>
                <c:pt idx="135">
                  <c:v>42565</c:v>
                </c:pt>
                <c:pt idx="136">
                  <c:v>42566</c:v>
                </c:pt>
                <c:pt idx="137">
                  <c:v>42569</c:v>
                </c:pt>
                <c:pt idx="138">
                  <c:v>42570</c:v>
                </c:pt>
                <c:pt idx="139">
                  <c:v>42571</c:v>
                </c:pt>
                <c:pt idx="140">
                  <c:v>42572</c:v>
                </c:pt>
                <c:pt idx="141">
                  <c:v>42573</c:v>
                </c:pt>
                <c:pt idx="142">
                  <c:v>42576</c:v>
                </c:pt>
                <c:pt idx="143">
                  <c:v>42577</c:v>
                </c:pt>
                <c:pt idx="144">
                  <c:v>42578</c:v>
                </c:pt>
                <c:pt idx="145">
                  <c:v>42579</c:v>
                </c:pt>
                <c:pt idx="146">
                  <c:v>42580</c:v>
                </c:pt>
                <c:pt idx="147">
                  <c:v>42583</c:v>
                </c:pt>
                <c:pt idx="148">
                  <c:v>42584</c:v>
                </c:pt>
                <c:pt idx="149">
                  <c:v>42585</c:v>
                </c:pt>
                <c:pt idx="150">
                  <c:v>42586</c:v>
                </c:pt>
                <c:pt idx="151">
                  <c:v>42587</c:v>
                </c:pt>
                <c:pt idx="152">
                  <c:v>42590</c:v>
                </c:pt>
                <c:pt idx="153">
                  <c:v>42591</c:v>
                </c:pt>
                <c:pt idx="154">
                  <c:v>42592</c:v>
                </c:pt>
                <c:pt idx="155">
                  <c:v>42593</c:v>
                </c:pt>
                <c:pt idx="156">
                  <c:v>42594</c:v>
                </c:pt>
                <c:pt idx="157">
                  <c:v>42597</c:v>
                </c:pt>
                <c:pt idx="158">
                  <c:v>42598</c:v>
                </c:pt>
                <c:pt idx="159">
                  <c:v>42599</c:v>
                </c:pt>
                <c:pt idx="160">
                  <c:v>42600</c:v>
                </c:pt>
                <c:pt idx="161">
                  <c:v>42601</c:v>
                </c:pt>
                <c:pt idx="162">
                  <c:v>42604</c:v>
                </c:pt>
                <c:pt idx="163">
                  <c:v>42605</c:v>
                </c:pt>
                <c:pt idx="164">
                  <c:v>42606</c:v>
                </c:pt>
                <c:pt idx="165">
                  <c:v>42607</c:v>
                </c:pt>
                <c:pt idx="166">
                  <c:v>42608</c:v>
                </c:pt>
                <c:pt idx="167">
                  <c:v>42611</c:v>
                </c:pt>
                <c:pt idx="168">
                  <c:v>42612</c:v>
                </c:pt>
                <c:pt idx="169">
                  <c:v>42613</c:v>
                </c:pt>
                <c:pt idx="170">
                  <c:v>42614</c:v>
                </c:pt>
                <c:pt idx="171">
                  <c:v>42615</c:v>
                </c:pt>
                <c:pt idx="172">
                  <c:v>42619</c:v>
                </c:pt>
                <c:pt idx="173">
                  <c:v>42620</c:v>
                </c:pt>
                <c:pt idx="174">
                  <c:v>42621</c:v>
                </c:pt>
                <c:pt idx="175">
                  <c:v>42622</c:v>
                </c:pt>
                <c:pt idx="176">
                  <c:v>42625</c:v>
                </c:pt>
                <c:pt idx="177">
                  <c:v>42626</c:v>
                </c:pt>
                <c:pt idx="178">
                  <c:v>42627</c:v>
                </c:pt>
                <c:pt idx="179">
                  <c:v>42628</c:v>
                </c:pt>
                <c:pt idx="180">
                  <c:v>42629</c:v>
                </c:pt>
                <c:pt idx="181">
                  <c:v>42632</c:v>
                </c:pt>
                <c:pt idx="182">
                  <c:v>42633</c:v>
                </c:pt>
                <c:pt idx="183">
                  <c:v>42634</c:v>
                </c:pt>
                <c:pt idx="184">
                  <c:v>42635</c:v>
                </c:pt>
                <c:pt idx="185">
                  <c:v>42636</c:v>
                </c:pt>
                <c:pt idx="186">
                  <c:v>42639</c:v>
                </c:pt>
                <c:pt idx="187">
                  <c:v>42640</c:v>
                </c:pt>
                <c:pt idx="188">
                  <c:v>42641</c:v>
                </c:pt>
                <c:pt idx="189">
                  <c:v>42642</c:v>
                </c:pt>
                <c:pt idx="190">
                  <c:v>42643</c:v>
                </c:pt>
                <c:pt idx="191">
                  <c:v>42646</c:v>
                </c:pt>
                <c:pt idx="192">
                  <c:v>42647</c:v>
                </c:pt>
                <c:pt idx="193">
                  <c:v>42648</c:v>
                </c:pt>
                <c:pt idx="194">
                  <c:v>42649</c:v>
                </c:pt>
                <c:pt idx="195">
                  <c:v>42650</c:v>
                </c:pt>
                <c:pt idx="196">
                  <c:v>42653</c:v>
                </c:pt>
                <c:pt idx="197">
                  <c:v>42654</c:v>
                </c:pt>
                <c:pt idx="198">
                  <c:v>42655</c:v>
                </c:pt>
                <c:pt idx="199">
                  <c:v>42656</c:v>
                </c:pt>
                <c:pt idx="200">
                  <c:v>42657</c:v>
                </c:pt>
                <c:pt idx="201">
                  <c:v>42660</c:v>
                </c:pt>
                <c:pt idx="202">
                  <c:v>42661</c:v>
                </c:pt>
                <c:pt idx="203">
                  <c:v>42662</c:v>
                </c:pt>
                <c:pt idx="204">
                  <c:v>42663</c:v>
                </c:pt>
                <c:pt idx="205">
                  <c:v>42664</c:v>
                </c:pt>
                <c:pt idx="206">
                  <c:v>42667</c:v>
                </c:pt>
                <c:pt idx="207">
                  <c:v>42668</c:v>
                </c:pt>
                <c:pt idx="208">
                  <c:v>42669</c:v>
                </c:pt>
                <c:pt idx="209">
                  <c:v>42670</c:v>
                </c:pt>
                <c:pt idx="210">
                  <c:v>42671</c:v>
                </c:pt>
                <c:pt idx="211">
                  <c:v>42674</c:v>
                </c:pt>
                <c:pt idx="212">
                  <c:v>42675</c:v>
                </c:pt>
                <c:pt idx="213">
                  <c:v>42676</c:v>
                </c:pt>
                <c:pt idx="214">
                  <c:v>42677</c:v>
                </c:pt>
                <c:pt idx="215">
                  <c:v>42678</c:v>
                </c:pt>
                <c:pt idx="216">
                  <c:v>42681</c:v>
                </c:pt>
                <c:pt idx="217">
                  <c:v>42682</c:v>
                </c:pt>
                <c:pt idx="218">
                  <c:v>42683</c:v>
                </c:pt>
                <c:pt idx="219">
                  <c:v>42684</c:v>
                </c:pt>
                <c:pt idx="220">
                  <c:v>42685</c:v>
                </c:pt>
                <c:pt idx="221">
                  <c:v>42688</c:v>
                </c:pt>
                <c:pt idx="222">
                  <c:v>42689</c:v>
                </c:pt>
                <c:pt idx="223">
                  <c:v>42690</c:v>
                </c:pt>
                <c:pt idx="224">
                  <c:v>42691</c:v>
                </c:pt>
                <c:pt idx="225">
                  <c:v>42692</c:v>
                </c:pt>
                <c:pt idx="226">
                  <c:v>42695</c:v>
                </c:pt>
                <c:pt idx="227">
                  <c:v>42696</c:v>
                </c:pt>
                <c:pt idx="228">
                  <c:v>42697</c:v>
                </c:pt>
                <c:pt idx="229">
                  <c:v>42699</c:v>
                </c:pt>
                <c:pt idx="230">
                  <c:v>42702</c:v>
                </c:pt>
                <c:pt idx="231">
                  <c:v>42703</c:v>
                </c:pt>
                <c:pt idx="232">
                  <c:v>42704</c:v>
                </c:pt>
                <c:pt idx="233">
                  <c:v>42705</c:v>
                </c:pt>
                <c:pt idx="234">
                  <c:v>42706</c:v>
                </c:pt>
                <c:pt idx="235">
                  <c:v>42709</c:v>
                </c:pt>
                <c:pt idx="236">
                  <c:v>42710</c:v>
                </c:pt>
                <c:pt idx="237">
                  <c:v>42711</c:v>
                </c:pt>
                <c:pt idx="238">
                  <c:v>42712</c:v>
                </c:pt>
                <c:pt idx="239">
                  <c:v>42713</c:v>
                </c:pt>
                <c:pt idx="240">
                  <c:v>42716</c:v>
                </c:pt>
                <c:pt idx="241">
                  <c:v>42717</c:v>
                </c:pt>
                <c:pt idx="242">
                  <c:v>42718</c:v>
                </c:pt>
                <c:pt idx="243">
                  <c:v>42719</c:v>
                </c:pt>
                <c:pt idx="244">
                  <c:v>42720</c:v>
                </c:pt>
                <c:pt idx="245">
                  <c:v>42723</c:v>
                </c:pt>
                <c:pt idx="246">
                  <c:v>42724</c:v>
                </c:pt>
                <c:pt idx="247">
                  <c:v>42725</c:v>
                </c:pt>
                <c:pt idx="248">
                  <c:v>42726</c:v>
                </c:pt>
                <c:pt idx="249">
                  <c:v>42727</c:v>
                </c:pt>
                <c:pt idx="250">
                  <c:v>42731</c:v>
                </c:pt>
                <c:pt idx="251">
                  <c:v>42732</c:v>
                </c:pt>
                <c:pt idx="252">
                  <c:v>42733</c:v>
                </c:pt>
                <c:pt idx="253">
                  <c:v>42734</c:v>
                </c:pt>
              </c:numCache>
            </c:numRef>
          </c:cat>
          <c:val>
            <c:numRef>
              <c:f>Sheet1!$E$1257:$E$1510</c:f>
              <c:numCache>
                <c:formatCode>0.00%</c:formatCode>
                <c:ptCount val="254"/>
                <c:pt idx="0">
                  <c:v>0</c:v>
                </c:pt>
                <c:pt idx="1">
                  <c:v>0</c:v>
                </c:pt>
                <c:pt idx="2">
                  <c:v>1.09999999999999E-2</c:v>
                </c:pt>
                <c:pt idx="3">
                  <c:v>1.77E-2</c:v>
                </c:pt>
                <c:pt idx="4">
                  <c:v>1.7899999999999999E-2</c:v>
                </c:pt>
                <c:pt idx="5">
                  <c:v>-1.44E-2</c:v>
                </c:pt>
                <c:pt idx="6">
                  <c:v>-1.77E-2</c:v>
                </c:pt>
                <c:pt idx="7">
                  <c:v>-1.13000000000001E-2</c:v>
                </c:pt>
                <c:pt idx="8">
                  <c:v>-2.31000000000001E-2</c:v>
                </c:pt>
                <c:pt idx="9">
                  <c:v>-2.3900000000000001E-2</c:v>
                </c:pt>
                <c:pt idx="10">
                  <c:v>-5.80000000000003E-3</c:v>
                </c:pt>
                <c:pt idx="11">
                  <c:v>1.75999999999998E-2</c:v>
                </c:pt>
                <c:pt idx="12">
                  <c:v>1.0200000000000001E-2</c:v>
                </c:pt>
                <c:pt idx="13">
                  <c:v>0</c:v>
                </c:pt>
                <c:pt idx="14">
                  <c:v>1.17E-2</c:v>
                </c:pt>
                <c:pt idx="15">
                  <c:v>-1.7400000000000099E-2</c:v>
                </c:pt>
                <c:pt idx="16">
                  <c:v>1.9800000000000002E-2</c:v>
                </c:pt>
                <c:pt idx="17">
                  <c:v>-9.9000000000000199E-3</c:v>
                </c:pt>
                <c:pt idx="18">
                  <c:v>2.33999999999999E-2</c:v>
                </c:pt>
                <c:pt idx="19">
                  <c:v>2.1399999999999898E-2</c:v>
                </c:pt>
                <c:pt idx="20">
                  <c:v>1.23E-2</c:v>
                </c:pt>
                <c:pt idx="21">
                  <c:v>2.9999999999998899E-3</c:v>
                </c:pt>
                <c:pt idx="22">
                  <c:v>-4.9000000000001299E-3</c:v>
                </c:pt>
                <c:pt idx="23">
                  <c:v>2E-3</c:v>
                </c:pt>
                <c:pt idx="24">
                  <c:v>8.0000000000000106E-3</c:v>
                </c:pt>
                <c:pt idx="25">
                  <c:v>5.9000000000000198E-3</c:v>
                </c:pt>
                <c:pt idx="26">
                  <c:v>8.7999999999999207E-3</c:v>
                </c:pt>
                <c:pt idx="27">
                  <c:v>1.0500000000000001E-2</c:v>
                </c:pt>
                <c:pt idx="28">
                  <c:v>1.6199999999999999E-2</c:v>
                </c:pt>
                <c:pt idx="29">
                  <c:v>3.6000000000000502E-3</c:v>
                </c:pt>
                <c:pt idx="30">
                  <c:v>7.0499999999999993E-2</c:v>
                </c:pt>
                <c:pt idx="31">
                  <c:v>5.18999999999998E-2</c:v>
                </c:pt>
                <c:pt idx="32">
                  <c:v>3.08999999999999E-2</c:v>
                </c:pt>
                <c:pt idx="33">
                  <c:v>3.9799999999999801E-2</c:v>
                </c:pt>
                <c:pt idx="34">
                  <c:v>5.2699999999999997E-2</c:v>
                </c:pt>
                <c:pt idx="35">
                  <c:v>2.15999999999998E-2</c:v>
                </c:pt>
                <c:pt idx="36">
                  <c:v>3.85E-2</c:v>
                </c:pt>
                <c:pt idx="37">
                  <c:v>4.7499999999999903E-2</c:v>
                </c:pt>
                <c:pt idx="38">
                  <c:v>5.2699999999999997E-2</c:v>
                </c:pt>
                <c:pt idx="39">
                  <c:v>5.09999999999999E-2</c:v>
                </c:pt>
                <c:pt idx="40">
                  <c:v>5.72999999999999E-2</c:v>
                </c:pt>
                <c:pt idx="41">
                  <c:v>3.0999999999999899E-2</c:v>
                </c:pt>
                <c:pt idx="42">
                  <c:v>3.85E-2</c:v>
                </c:pt>
                <c:pt idx="43">
                  <c:v>2.90999999999999E-2</c:v>
                </c:pt>
                <c:pt idx="44">
                  <c:v>2.01E-2</c:v>
                </c:pt>
                <c:pt idx="45">
                  <c:v>2.3199999999999901E-2</c:v>
                </c:pt>
                <c:pt idx="46">
                  <c:v>3.6400000000000002E-2</c:v>
                </c:pt>
                <c:pt idx="47">
                  <c:v>2.9899999999999999E-2</c:v>
                </c:pt>
                <c:pt idx="48">
                  <c:v>4.1499999999999898E-2</c:v>
                </c:pt>
                <c:pt idx="49">
                  <c:v>2.2100000000000002E-2</c:v>
                </c:pt>
                <c:pt idx="50">
                  <c:v>3.04E-2</c:v>
                </c:pt>
                <c:pt idx="51">
                  <c:v>3.93999999999999E-2</c:v>
                </c:pt>
                <c:pt idx="52">
                  <c:v>3.7999999999999999E-2</c:v>
                </c:pt>
                <c:pt idx="53">
                  <c:v>2.4699999999999899E-2</c:v>
                </c:pt>
                <c:pt idx="54">
                  <c:v>1.8100000000000002E-2</c:v>
                </c:pt>
                <c:pt idx="55">
                  <c:v>2.2699999999999901E-2</c:v>
                </c:pt>
                <c:pt idx="56">
                  <c:v>2.4E-2</c:v>
                </c:pt>
                <c:pt idx="57">
                  <c:v>3.0099999999999998E-2</c:v>
                </c:pt>
                <c:pt idx="58">
                  <c:v>0.03</c:v>
                </c:pt>
                <c:pt idx="59">
                  <c:v>3.3499999999999898E-2</c:v>
                </c:pt>
                <c:pt idx="60">
                  <c:v>3.3399999999999902E-2</c:v>
                </c:pt>
                <c:pt idx="61">
                  <c:v>2.7599999999999798E-2</c:v>
                </c:pt>
                <c:pt idx="62">
                  <c:v>3.30999999999999E-2</c:v>
                </c:pt>
                <c:pt idx="63">
                  <c:v>2.50999999999999E-2</c:v>
                </c:pt>
                <c:pt idx="64">
                  <c:v>2.9399999999999898E-2</c:v>
                </c:pt>
                <c:pt idx="65">
                  <c:v>3.2000000000000001E-2</c:v>
                </c:pt>
                <c:pt idx="66">
                  <c:v>3.3799999999999802E-2</c:v>
                </c:pt>
                <c:pt idx="67">
                  <c:v>3.4999999999999899E-2</c:v>
                </c:pt>
                <c:pt idx="68">
                  <c:v>3.4899999999999903E-2</c:v>
                </c:pt>
                <c:pt idx="69">
                  <c:v>3.7999999999999999E-2</c:v>
                </c:pt>
                <c:pt idx="70">
                  <c:v>3.2899999999999902E-2</c:v>
                </c:pt>
                <c:pt idx="71">
                  <c:v>2.4699999999999899E-2</c:v>
                </c:pt>
                <c:pt idx="72">
                  <c:v>2.55999999999998E-2</c:v>
                </c:pt>
                <c:pt idx="73">
                  <c:v>2.81E-2</c:v>
                </c:pt>
                <c:pt idx="74">
                  <c:v>2.2699999999999901E-2</c:v>
                </c:pt>
                <c:pt idx="75">
                  <c:v>1.75999999999998E-2</c:v>
                </c:pt>
                <c:pt idx="76">
                  <c:v>1.4699999999999901E-2</c:v>
                </c:pt>
                <c:pt idx="77">
                  <c:v>2.5499999999999901E-2</c:v>
                </c:pt>
                <c:pt idx="78">
                  <c:v>2.5699999999999799E-2</c:v>
                </c:pt>
                <c:pt idx="79">
                  <c:v>2.74999999999999E-2</c:v>
                </c:pt>
                <c:pt idx="80">
                  <c:v>2.46E-2</c:v>
                </c:pt>
                <c:pt idx="81">
                  <c:v>2.5999999999999999E-2</c:v>
                </c:pt>
                <c:pt idx="82">
                  <c:v>2.3499999999999799E-2</c:v>
                </c:pt>
                <c:pt idx="83">
                  <c:v>1.21E-2</c:v>
                </c:pt>
                <c:pt idx="84">
                  <c:v>1.0699999999999901E-2</c:v>
                </c:pt>
                <c:pt idx="85">
                  <c:v>1.34999999999998E-2</c:v>
                </c:pt>
                <c:pt idx="86">
                  <c:v>1.93999999999999E-2</c:v>
                </c:pt>
                <c:pt idx="87">
                  <c:v>2.27999999999999E-2</c:v>
                </c:pt>
                <c:pt idx="88">
                  <c:v>4.68999999999999E-2</c:v>
                </c:pt>
                <c:pt idx="89">
                  <c:v>7.22E-2</c:v>
                </c:pt>
                <c:pt idx="90">
                  <c:v>5.0899999999999897E-2</c:v>
                </c:pt>
                <c:pt idx="91">
                  <c:v>8.6199999999999999E-2</c:v>
                </c:pt>
                <c:pt idx="92">
                  <c:v>9.2100000000000001E-2</c:v>
                </c:pt>
                <c:pt idx="93">
                  <c:v>0.1153</c:v>
                </c:pt>
                <c:pt idx="94">
                  <c:v>0.11210000000000001</c:v>
                </c:pt>
                <c:pt idx="95">
                  <c:v>0.12989999999999999</c:v>
                </c:pt>
                <c:pt idx="96">
                  <c:v>0.1038</c:v>
                </c:pt>
                <c:pt idx="97">
                  <c:v>0.1002</c:v>
                </c:pt>
                <c:pt idx="98">
                  <c:v>9.8000000000000101E-2</c:v>
                </c:pt>
                <c:pt idx="99">
                  <c:v>0.1013</c:v>
                </c:pt>
                <c:pt idx="100">
                  <c:v>6.3599999999999907E-2</c:v>
                </c:pt>
                <c:pt idx="101">
                  <c:v>5.1399999999999897E-2</c:v>
                </c:pt>
                <c:pt idx="102">
                  <c:v>5.3299999999999903E-2</c:v>
                </c:pt>
                <c:pt idx="103">
                  <c:v>4.9799999999999803E-2</c:v>
                </c:pt>
                <c:pt idx="104">
                  <c:v>5.5899999999999797E-2</c:v>
                </c:pt>
                <c:pt idx="105">
                  <c:v>4.9499999999999898E-2</c:v>
                </c:pt>
                <c:pt idx="106">
                  <c:v>6.0999999999999902E-2</c:v>
                </c:pt>
                <c:pt idx="107">
                  <c:v>4.3900000000000002E-2</c:v>
                </c:pt>
                <c:pt idx="108">
                  <c:v>5.5299999999999898E-2</c:v>
                </c:pt>
                <c:pt idx="109">
                  <c:v>5.3399999999999899E-2</c:v>
                </c:pt>
                <c:pt idx="110">
                  <c:v>5.3399999999999899E-2</c:v>
                </c:pt>
                <c:pt idx="111">
                  <c:v>5.0799999999999901E-2</c:v>
                </c:pt>
                <c:pt idx="112">
                  <c:v>5.0799999999999901E-2</c:v>
                </c:pt>
                <c:pt idx="113">
                  <c:v>5.0799999999999901E-2</c:v>
                </c:pt>
                <c:pt idx="114">
                  <c:v>5.0799999999999901E-2</c:v>
                </c:pt>
                <c:pt idx="115">
                  <c:v>5.0799999999999901E-2</c:v>
                </c:pt>
                <c:pt idx="116">
                  <c:v>5.0799999999999901E-2</c:v>
                </c:pt>
                <c:pt idx="117">
                  <c:v>5.0799999999999901E-2</c:v>
                </c:pt>
                <c:pt idx="118">
                  <c:v>5.0799999999999901E-2</c:v>
                </c:pt>
                <c:pt idx="119">
                  <c:v>5.0799999999999901E-2</c:v>
                </c:pt>
                <c:pt idx="120">
                  <c:v>5.0799999999999901E-2</c:v>
                </c:pt>
                <c:pt idx="121">
                  <c:v>5.0799999999999901E-2</c:v>
                </c:pt>
                <c:pt idx="122">
                  <c:v>5.0799999999999901E-2</c:v>
                </c:pt>
                <c:pt idx="123">
                  <c:v>5.0799999999999901E-2</c:v>
                </c:pt>
                <c:pt idx="124">
                  <c:v>5.0799999999999901E-2</c:v>
                </c:pt>
                <c:pt idx="125">
                  <c:v>5.0799999999999901E-2</c:v>
                </c:pt>
                <c:pt idx="126">
                  <c:v>5.0799999999999901E-2</c:v>
                </c:pt>
                <c:pt idx="127">
                  <c:v>5.0799999999999901E-2</c:v>
                </c:pt>
                <c:pt idx="128">
                  <c:v>5.0799999999999901E-2</c:v>
                </c:pt>
                <c:pt idx="129">
                  <c:v>5.0799999999999901E-2</c:v>
                </c:pt>
                <c:pt idx="130">
                  <c:v>5.0799999999999901E-2</c:v>
                </c:pt>
                <c:pt idx="131">
                  <c:v>5.0799999999999901E-2</c:v>
                </c:pt>
                <c:pt idx="132">
                  <c:v>5.0799999999999901E-2</c:v>
                </c:pt>
                <c:pt idx="133">
                  <c:v>5.0799999999999901E-2</c:v>
                </c:pt>
                <c:pt idx="134">
                  <c:v>5.0799999999999901E-2</c:v>
                </c:pt>
                <c:pt idx="135">
                  <c:v>5.0799999999999901E-2</c:v>
                </c:pt>
                <c:pt idx="136">
                  <c:v>5.0799999999999901E-2</c:v>
                </c:pt>
                <c:pt idx="137">
                  <c:v>5.2499999999999998E-2</c:v>
                </c:pt>
                <c:pt idx="138">
                  <c:v>5.5299999999999898E-2</c:v>
                </c:pt>
                <c:pt idx="139">
                  <c:v>0.05</c:v>
                </c:pt>
                <c:pt idx="140">
                  <c:v>5.4199999999999998E-2</c:v>
                </c:pt>
                <c:pt idx="141">
                  <c:v>5.18999999999998E-2</c:v>
                </c:pt>
                <c:pt idx="142">
                  <c:v>5.7199999999999897E-2</c:v>
                </c:pt>
                <c:pt idx="143">
                  <c:v>5.7199999999999897E-2</c:v>
                </c:pt>
                <c:pt idx="144">
                  <c:v>5.7199999999999897E-2</c:v>
                </c:pt>
                <c:pt idx="145">
                  <c:v>5.7199999999999897E-2</c:v>
                </c:pt>
                <c:pt idx="146">
                  <c:v>5.7499999999999898E-2</c:v>
                </c:pt>
                <c:pt idx="147">
                  <c:v>6.0899999999999899E-2</c:v>
                </c:pt>
                <c:pt idx="148">
                  <c:v>6.6600000000000006E-2</c:v>
                </c:pt>
                <c:pt idx="149">
                  <c:v>6.6600000000000006E-2</c:v>
                </c:pt>
                <c:pt idx="150">
                  <c:v>6.8500000000000005E-2</c:v>
                </c:pt>
                <c:pt idx="151">
                  <c:v>7.1099999999999899E-2</c:v>
                </c:pt>
                <c:pt idx="152">
                  <c:v>7.4200000000000002E-2</c:v>
                </c:pt>
                <c:pt idx="153">
                  <c:v>7.4899999999999994E-2</c:v>
                </c:pt>
                <c:pt idx="154">
                  <c:v>7.0400000000000004E-2</c:v>
                </c:pt>
                <c:pt idx="155">
                  <c:v>9.2899999999999996E-2</c:v>
                </c:pt>
                <c:pt idx="156">
                  <c:v>8.2999999999999893E-2</c:v>
                </c:pt>
                <c:pt idx="157">
                  <c:v>8.68999999999997E-2</c:v>
                </c:pt>
                <c:pt idx="158">
                  <c:v>7.5299999999999895E-2</c:v>
                </c:pt>
                <c:pt idx="159">
                  <c:v>7.8399999999999997E-2</c:v>
                </c:pt>
                <c:pt idx="160">
                  <c:v>8.1099999999999894E-2</c:v>
                </c:pt>
                <c:pt idx="161">
                  <c:v>9.0000000000000094E-2</c:v>
                </c:pt>
                <c:pt idx="162">
                  <c:v>8.9699999999999905E-2</c:v>
                </c:pt>
                <c:pt idx="163">
                  <c:v>9.9700000000000094E-2</c:v>
                </c:pt>
                <c:pt idx="164">
                  <c:v>0.11119999999999999</c:v>
                </c:pt>
                <c:pt idx="165">
                  <c:v>0.1143</c:v>
                </c:pt>
                <c:pt idx="166">
                  <c:v>0.1258</c:v>
                </c:pt>
                <c:pt idx="167">
                  <c:v>0.12509999999999999</c:v>
                </c:pt>
                <c:pt idx="168">
                  <c:v>0.124</c:v>
                </c:pt>
                <c:pt idx="169">
                  <c:v>0.13270000000000001</c:v>
                </c:pt>
                <c:pt idx="170">
                  <c:v>0.1343</c:v>
                </c:pt>
                <c:pt idx="171">
                  <c:v>0.14410000000000001</c:v>
                </c:pt>
                <c:pt idx="172">
                  <c:v>0.14910000000000001</c:v>
                </c:pt>
                <c:pt idx="173">
                  <c:v>0.1573</c:v>
                </c:pt>
                <c:pt idx="174">
                  <c:v>0.16220000000000001</c:v>
                </c:pt>
                <c:pt idx="175">
                  <c:v>0.10489999999999999</c:v>
                </c:pt>
                <c:pt idx="176">
                  <c:v>0.13059999999999999</c:v>
                </c:pt>
                <c:pt idx="177">
                  <c:v>0.1079</c:v>
                </c:pt>
                <c:pt idx="178">
                  <c:v>0.114</c:v>
                </c:pt>
                <c:pt idx="179">
                  <c:v>0.12039999999999999</c:v>
                </c:pt>
                <c:pt idx="180">
                  <c:v>0.12039999999999999</c:v>
                </c:pt>
                <c:pt idx="181">
                  <c:v>0.12039999999999999</c:v>
                </c:pt>
                <c:pt idx="182">
                  <c:v>0.12039999999999999</c:v>
                </c:pt>
                <c:pt idx="183">
                  <c:v>0.12039999999999999</c:v>
                </c:pt>
                <c:pt idx="184">
                  <c:v>0.1196</c:v>
                </c:pt>
                <c:pt idx="185">
                  <c:v>0.1308</c:v>
                </c:pt>
                <c:pt idx="186">
                  <c:v>0.13469999999999999</c:v>
                </c:pt>
                <c:pt idx="187">
                  <c:v>0.1321</c:v>
                </c:pt>
                <c:pt idx="188">
                  <c:v>0.1336</c:v>
                </c:pt>
                <c:pt idx="189">
                  <c:v>0.12909999999999999</c:v>
                </c:pt>
                <c:pt idx="190">
                  <c:v>0.13539999999999999</c:v>
                </c:pt>
                <c:pt idx="191">
                  <c:v>0.1384</c:v>
                </c:pt>
                <c:pt idx="192">
                  <c:v>0.14050000000000001</c:v>
                </c:pt>
                <c:pt idx="193">
                  <c:v>0.14660000000000001</c:v>
                </c:pt>
                <c:pt idx="194">
                  <c:v>0.14430000000000001</c:v>
                </c:pt>
                <c:pt idx="195">
                  <c:v>0.14219999999999999</c:v>
                </c:pt>
                <c:pt idx="196">
                  <c:v>0.14449999999999999</c:v>
                </c:pt>
                <c:pt idx="197">
                  <c:v>0.1318</c:v>
                </c:pt>
                <c:pt idx="198">
                  <c:v>0.1328</c:v>
                </c:pt>
                <c:pt idx="199">
                  <c:v>0.15160000000000001</c:v>
                </c:pt>
                <c:pt idx="200">
                  <c:v>0.15329999999999999</c:v>
                </c:pt>
                <c:pt idx="201">
                  <c:v>0.1691</c:v>
                </c:pt>
                <c:pt idx="202">
                  <c:v>0.18</c:v>
                </c:pt>
                <c:pt idx="203">
                  <c:v>0.189</c:v>
                </c:pt>
                <c:pt idx="204">
                  <c:v>0.20369999999999999</c:v>
                </c:pt>
                <c:pt idx="205">
                  <c:v>0.21679999999999999</c:v>
                </c:pt>
                <c:pt idx="206">
                  <c:v>0.21709999999999999</c:v>
                </c:pt>
                <c:pt idx="207">
                  <c:v>0.22409999999999999</c:v>
                </c:pt>
                <c:pt idx="208">
                  <c:v>0.2248</c:v>
                </c:pt>
                <c:pt idx="209">
                  <c:v>0.21820000000000001</c:v>
                </c:pt>
                <c:pt idx="210">
                  <c:v>0.21129999999999999</c:v>
                </c:pt>
                <c:pt idx="211">
                  <c:v>0.2167</c:v>
                </c:pt>
                <c:pt idx="212">
                  <c:v>0.21779999999999999</c:v>
                </c:pt>
                <c:pt idx="213">
                  <c:v>0.21779999999999999</c:v>
                </c:pt>
                <c:pt idx="214">
                  <c:v>0.21779999999999999</c:v>
                </c:pt>
                <c:pt idx="215">
                  <c:v>0.218</c:v>
                </c:pt>
                <c:pt idx="216">
                  <c:v>0.24349999999999999</c:v>
                </c:pt>
                <c:pt idx="217">
                  <c:v>0.25219999999999998</c:v>
                </c:pt>
                <c:pt idx="218">
                  <c:v>0.246</c:v>
                </c:pt>
                <c:pt idx="219">
                  <c:v>0.246</c:v>
                </c:pt>
                <c:pt idx="220">
                  <c:v>0.246</c:v>
                </c:pt>
                <c:pt idx="221">
                  <c:v>0.24790000000000001</c:v>
                </c:pt>
                <c:pt idx="222">
                  <c:v>0.24790000000000001</c:v>
                </c:pt>
                <c:pt idx="223">
                  <c:v>0.24360000000000001</c:v>
                </c:pt>
                <c:pt idx="224">
                  <c:v>0.25230000000000002</c:v>
                </c:pt>
                <c:pt idx="225">
                  <c:v>0.25850000000000001</c:v>
                </c:pt>
                <c:pt idx="226">
                  <c:v>0.247</c:v>
                </c:pt>
                <c:pt idx="227">
                  <c:v>0.24909999999999999</c:v>
                </c:pt>
                <c:pt idx="228">
                  <c:v>0.2535</c:v>
                </c:pt>
                <c:pt idx="229">
                  <c:v>0.246</c:v>
                </c:pt>
                <c:pt idx="230">
                  <c:v>0.25359999999999999</c:v>
                </c:pt>
                <c:pt idx="231">
                  <c:v>0.252</c:v>
                </c:pt>
                <c:pt idx="232">
                  <c:v>0.26040000000000002</c:v>
                </c:pt>
                <c:pt idx="233">
                  <c:v>0.2666</c:v>
                </c:pt>
                <c:pt idx="234">
                  <c:v>0.26889999999999997</c:v>
                </c:pt>
                <c:pt idx="235">
                  <c:v>0.27389999999999998</c:v>
                </c:pt>
                <c:pt idx="236">
                  <c:v>0.24690000000000001</c:v>
                </c:pt>
                <c:pt idx="237">
                  <c:v>0.24099999999999999</c:v>
                </c:pt>
                <c:pt idx="238">
                  <c:v>0.24629999999999999</c:v>
                </c:pt>
                <c:pt idx="239">
                  <c:v>0.25159999999999999</c:v>
                </c:pt>
                <c:pt idx="240">
                  <c:v>0.25769999999999998</c:v>
                </c:pt>
                <c:pt idx="241">
                  <c:v>0.25919999999999999</c:v>
                </c:pt>
                <c:pt idx="242">
                  <c:v>0.26190000000000002</c:v>
                </c:pt>
                <c:pt idx="243">
                  <c:v>0.2676</c:v>
                </c:pt>
                <c:pt idx="244">
                  <c:v>0.26960000000000001</c:v>
                </c:pt>
                <c:pt idx="245">
                  <c:v>0.26800000000000002</c:v>
                </c:pt>
                <c:pt idx="246">
                  <c:v>0.26800000000000002</c:v>
                </c:pt>
                <c:pt idx="247">
                  <c:v>0.26569999999999999</c:v>
                </c:pt>
                <c:pt idx="248">
                  <c:v>0.2676</c:v>
                </c:pt>
                <c:pt idx="249">
                  <c:v>0.26690000000000003</c:v>
                </c:pt>
                <c:pt idx="250">
                  <c:v>0.26879999999999998</c:v>
                </c:pt>
                <c:pt idx="251">
                  <c:v>0.26879999999999998</c:v>
                </c:pt>
                <c:pt idx="252">
                  <c:v>0.26879999999999998</c:v>
                </c:pt>
                <c:pt idx="253">
                  <c:v>0.26879999999999998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915320"/>
        <c:axId val="239676400"/>
      </c:areaChart>
      <c:dateAx>
        <c:axId val="14091532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239676400"/>
        <c:crosses val="autoZero"/>
        <c:auto val="1"/>
        <c:lblOffset val="100"/>
        <c:baseTimeUnit val="days"/>
      </c:dateAx>
      <c:valAx>
        <c:axId val="2396764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40915320"/>
        <c:crosses val="autoZero"/>
        <c:crossBetween val="midCat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Sheet1!$A$10:$A$1510</c:f>
              <c:numCache>
                <c:formatCode>m/d/yy</c:formatCode>
                <c:ptCount val="1501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  <c:pt idx="1425">
                  <c:v>42627</c:v>
                </c:pt>
                <c:pt idx="1426">
                  <c:v>42628</c:v>
                </c:pt>
                <c:pt idx="1427">
                  <c:v>42629</c:v>
                </c:pt>
                <c:pt idx="1428">
                  <c:v>42632</c:v>
                </c:pt>
                <c:pt idx="1429">
                  <c:v>42633</c:v>
                </c:pt>
                <c:pt idx="1430">
                  <c:v>42634</c:v>
                </c:pt>
                <c:pt idx="1431">
                  <c:v>42635</c:v>
                </c:pt>
                <c:pt idx="1432">
                  <c:v>42636</c:v>
                </c:pt>
                <c:pt idx="1433">
                  <c:v>42639</c:v>
                </c:pt>
                <c:pt idx="1434">
                  <c:v>42640</c:v>
                </c:pt>
                <c:pt idx="1435">
                  <c:v>42641</c:v>
                </c:pt>
                <c:pt idx="1436">
                  <c:v>42642</c:v>
                </c:pt>
                <c:pt idx="1437">
                  <c:v>42643</c:v>
                </c:pt>
                <c:pt idx="1438">
                  <c:v>42646</c:v>
                </c:pt>
                <c:pt idx="1439">
                  <c:v>42647</c:v>
                </c:pt>
                <c:pt idx="1440">
                  <c:v>42648</c:v>
                </c:pt>
                <c:pt idx="1441">
                  <c:v>42649</c:v>
                </c:pt>
                <c:pt idx="1442">
                  <c:v>42650</c:v>
                </c:pt>
                <c:pt idx="1443">
                  <c:v>42653</c:v>
                </c:pt>
                <c:pt idx="1444">
                  <c:v>42654</c:v>
                </c:pt>
                <c:pt idx="1445">
                  <c:v>42655</c:v>
                </c:pt>
                <c:pt idx="1446">
                  <c:v>42656</c:v>
                </c:pt>
                <c:pt idx="1447">
                  <c:v>42657</c:v>
                </c:pt>
                <c:pt idx="1448">
                  <c:v>42660</c:v>
                </c:pt>
                <c:pt idx="1449">
                  <c:v>42661</c:v>
                </c:pt>
                <c:pt idx="1450">
                  <c:v>42662</c:v>
                </c:pt>
                <c:pt idx="1451">
                  <c:v>42663</c:v>
                </c:pt>
                <c:pt idx="1452">
                  <c:v>42664</c:v>
                </c:pt>
                <c:pt idx="1453">
                  <c:v>42667</c:v>
                </c:pt>
                <c:pt idx="1454">
                  <c:v>42668</c:v>
                </c:pt>
                <c:pt idx="1455">
                  <c:v>42669</c:v>
                </c:pt>
                <c:pt idx="1456">
                  <c:v>42670</c:v>
                </c:pt>
                <c:pt idx="1457">
                  <c:v>42671</c:v>
                </c:pt>
                <c:pt idx="1458">
                  <c:v>42674</c:v>
                </c:pt>
                <c:pt idx="1459">
                  <c:v>42675</c:v>
                </c:pt>
                <c:pt idx="1460">
                  <c:v>42676</c:v>
                </c:pt>
                <c:pt idx="1461">
                  <c:v>42677</c:v>
                </c:pt>
                <c:pt idx="1462">
                  <c:v>42678</c:v>
                </c:pt>
                <c:pt idx="1463">
                  <c:v>42681</c:v>
                </c:pt>
                <c:pt idx="1464">
                  <c:v>42682</c:v>
                </c:pt>
                <c:pt idx="1465">
                  <c:v>42683</c:v>
                </c:pt>
                <c:pt idx="1466">
                  <c:v>42684</c:v>
                </c:pt>
                <c:pt idx="1467">
                  <c:v>42685</c:v>
                </c:pt>
                <c:pt idx="1468">
                  <c:v>42688</c:v>
                </c:pt>
                <c:pt idx="1469">
                  <c:v>42689</c:v>
                </c:pt>
                <c:pt idx="1470">
                  <c:v>42690</c:v>
                </c:pt>
                <c:pt idx="1471">
                  <c:v>42691</c:v>
                </c:pt>
                <c:pt idx="1472">
                  <c:v>42692</c:v>
                </c:pt>
                <c:pt idx="1473">
                  <c:v>42695</c:v>
                </c:pt>
                <c:pt idx="1474">
                  <c:v>42696</c:v>
                </c:pt>
                <c:pt idx="1475">
                  <c:v>42697</c:v>
                </c:pt>
                <c:pt idx="1476">
                  <c:v>42699</c:v>
                </c:pt>
                <c:pt idx="1477">
                  <c:v>42702</c:v>
                </c:pt>
                <c:pt idx="1478">
                  <c:v>42703</c:v>
                </c:pt>
                <c:pt idx="1479">
                  <c:v>42704</c:v>
                </c:pt>
                <c:pt idx="1480">
                  <c:v>42705</c:v>
                </c:pt>
                <c:pt idx="1481">
                  <c:v>42706</c:v>
                </c:pt>
                <c:pt idx="1482">
                  <c:v>42709</c:v>
                </c:pt>
                <c:pt idx="1483">
                  <c:v>42710</c:v>
                </c:pt>
                <c:pt idx="1484">
                  <c:v>42711</c:v>
                </c:pt>
                <c:pt idx="1485">
                  <c:v>42712</c:v>
                </c:pt>
                <c:pt idx="1486">
                  <c:v>42713</c:v>
                </c:pt>
                <c:pt idx="1487">
                  <c:v>42716</c:v>
                </c:pt>
                <c:pt idx="1488">
                  <c:v>42717</c:v>
                </c:pt>
                <c:pt idx="1489">
                  <c:v>42718</c:v>
                </c:pt>
                <c:pt idx="1490">
                  <c:v>42719</c:v>
                </c:pt>
                <c:pt idx="1491">
                  <c:v>42720</c:v>
                </c:pt>
                <c:pt idx="1492">
                  <c:v>42723</c:v>
                </c:pt>
                <c:pt idx="1493">
                  <c:v>42724</c:v>
                </c:pt>
                <c:pt idx="1494">
                  <c:v>42725</c:v>
                </c:pt>
                <c:pt idx="1495">
                  <c:v>42726</c:v>
                </c:pt>
                <c:pt idx="1496">
                  <c:v>42727</c:v>
                </c:pt>
                <c:pt idx="1497">
                  <c:v>42731</c:v>
                </c:pt>
                <c:pt idx="1498">
                  <c:v>42732</c:v>
                </c:pt>
                <c:pt idx="1499">
                  <c:v>42733</c:v>
                </c:pt>
                <c:pt idx="1500">
                  <c:v>42734</c:v>
                </c:pt>
              </c:numCache>
            </c:numRef>
          </c:cat>
          <c:val>
            <c:numRef>
              <c:f>Sheet1!$B$10:$B$1510</c:f>
              <c:numCache>
                <c:formatCode>0.00%</c:formatCode>
                <c:ptCount val="1501"/>
                <c:pt idx="0">
                  <c:v>0</c:v>
                </c:pt>
                <c:pt idx="1">
                  <c:v>4.8000000000000001E-2</c:v>
                </c:pt>
                <c:pt idx="2">
                  <c:v>8.1000000000000003E-2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7.4999999999999997E-2</c:v>
                </c:pt>
                <c:pt idx="6">
                  <c:v>8.6599999999999996E-2</c:v>
                </c:pt>
                <c:pt idx="7">
                  <c:v>8.6599999999999996E-2</c:v>
                </c:pt>
                <c:pt idx="8">
                  <c:v>7.7899999999999997E-2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0.20169999999999999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0.24179999999999999</c:v>
                </c:pt>
                <c:pt idx="28">
                  <c:v>0.20749999999999999</c:v>
                </c:pt>
                <c:pt idx="29">
                  <c:v>0.21659999999999999</c:v>
                </c:pt>
                <c:pt idx="30">
                  <c:v>0.2142</c:v>
                </c:pt>
                <c:pt idx="31">
                  <c:v>0.2084</c:v>
                </c:pt>
                <c:pt idx="32">
                  <c:v>0.19969999999999999</c:v>
                </c:pt>
                <c:pt idx="33">
                  <c:v>0.18679999999999999</c:v>
                </c:pt>
                <c:pt idx="34">
                  <c:v>0.2041</c:v>
                </c:pt>
                <c:pt idx="35">
                  <c:v>0.21029999999999999</c:v>
                </c:pt>
                <c:pt idx="36">
                  <c:v>0.20599999999999999</c:v>
                </c:pt>
                <c:pt idx="37">
                  <c:v>0.1782</c:v>
                </c:pt>
                <c:pt idx="38">
                  <c:v>0.18029999999999999</c:v>
                </c:pt>
                <c:pt idx="39">
                  <c:v>0.1842</c:v>
                </c:pt>
                <c:pt idx="40">
                  <c:v>0.18390000000000001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0.16689999999999999</c:v>
                </c:pt>
                <c:pt idx="44">
                  <c:v>0.17419999999999999</c:v>
                </c:pt>
                <c:pt idx="45">
                  <c:v>0.1724</c:v>
                </c:pt>
                <c:pt idx="46">
                  <c:v>0.16819999999999999</c:v>
                </c:pt>
                <c:pt idx="47">
                  <c:v>0.1701</c:v>
                </c:pt>
                <c:pt idx="48">
                  <c:v>0.16739999999999999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0.18890000000000001</c:v>
                </c:pt>
                <c:pt idx="52">
                  <c:v>0.18909999999999999</c:v>
                </c:pt>
                <c:pt idx="53">
                  <c:v>0.1792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0.18809999999999999</c:v>
                </c:pt>
                <c:pt idx="57">
                  <c:v>0.1807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0.24479999999999999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0.23139999999999999</c:v>
                </c:pt>
                <c:pt idx="75">
                  <c:v>0.2412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0.26079999999999998</c:v>
                </c:pt>
                <c:pt idx="85">
                  <c:v>0.26479999999999998</c:v>
                </c:pt>
                <c:pt idx="86">
                  <c:v>0.26329999999999998</c:v>
                </c:pt>
                <c:pt idx="87">
                  <c:v>0.26829999999999998</c:v>
                </c:pt>
                <c:pt idx="88">
                  <c:v>0.27950000000000003</c:v>
                </c:pt>
                <c:pt idx="89">
                  <c:v>0.31230000000000002</c:v>
                </c:pt>
                <c:pt idx="90">
                  <c:v>0.32640000000000002</c:v>
                </c:pt>
                <c:pt idx="91">
                  <c:v>0.33439999999999998</c:v>
                </c:pt>
                <c:pt idx="92">
                  <c:v>0.32869999999999999</c:v>
                </c:pt>
                <c:pt idx="93">
                  <c:v>0.3372</c:v>
                </c:pt>
                <c:pt idx="94">
                  <c:v>0.34889999999999999</c:v>
                </c:pt>
                <c:pt idx="95">
                  <c:v>0.34439999999999998</c:v>
                </c:pt>
                <c:pt idx="96">
                  <c:v>0.33189999999999997</c:v>
                </c:pt>
                <c:pt idx="97">
                  <c:v>0.33019999999999999</c:v>
                </c:pt>
                <c:pt idx="98">
                  <c:v>0.3463</c:v>
                </c:pt>
                <c:pt idx="99">
                  <c:v>0.38</c:v>
                </c:pt>
                <c:pt idx="100">
                  <c:v>0.35880000000000001</c:v>
                </c:pt>
                <c:pt idx="101">
                  <c:v>0.34439999999999998</c:v>
                </c:pt>
                <c:pt idx="102">
                  <c:v>0.3286</c:v>
                </c:pt>
                <c:pt idx="103">
                  <c:v>0.30830000000000002</c:v>
                </c:pt>
                <c:pt idx="104">
                  <c:v>0.27700000000000002</c:v>
                </c:pt>
                <c:pt idx="105">
                  <c:v>0.31159999999999999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0.30680000000000002</c:v>
                </c:pt>
                <c:pt idx="109">
                  <c:v>0.3</c:v>
                </c:pt>
                <c:pt idx="110">
                  <c:v>0.30149999999999999</c:v>
                </c:pt>
                <c:pt idx="111">
                  <c:v>0.30359999999999998</c:v>
                </c:pt>
                <c:pt idx="112">
                  <c:v>0.3009</c:v>
                </c:pt>
                <c:pt idx="113">
                  <c:v>0.30299999999999999</c:v>
                </c:pt>
                <c:pt idx="114">
                  <c:v>0.309</c:v>
                </c:pt>
                <c:pt idx="115">
                  <c:v>0.30030000000000001</c:v>
                </c:pt>
                <c:pt idx="116">
                  <c:v>0.29970000000000002</c:v>
                </c:pt>
                <c:pt idx="117">
                  <c:v>0.30059999999999998</c:v>
                </c:pt>
                <c:pt idx="118">
                  <c:v>0.30330000000000001</c:v>
                </c:pt>
                <c:pt idx="119">
                  <c:v>0.3054</c:v>
                </c:pt>
                <c:pt idx="120">
                  <c:v>0.30630000000000002</c:v>
                </c:pt>
                <c:pt idx="121">
                  <c:v>0.30149999999999999</c:v>
                </c:pt>
                <c:pt idx="122">
                  <c:v>0.30299999999999999</c:v>
                </c:pt>
                <c:pt idx="123">
                  <c:v>0.31019999999999998</c:v>
                </c:pt>
                <c:pt idx="124">
                  <c:v>0.31469999999999998</c:v>
                </c:pt>
                <c:pt idx="125">
                  <c:v>0.31619999999999998</c:v>
                </c:pt>
                <c:pt idx="126">
                  <c:v>0.31619999999999998</c:v>
                </c:pt>
                <c:pt idx="127">
                  <c:v>0.31619999999999998</c:v>
                </c:pt>
                <c:pt idx="128">
                  <c:v>0.31619999999999998</c:v>
                </c:pt>
                <c:pt idx="129">
                  <c:v>0.31709999999999999</c:v>
                </c:pt>
                <c:pt idx="130">
                  <c:v>0.3165</c:v>
                </c:pt>
                <c:pt idx="131">
                  <c:v>0.31259999999999999</c:v>
                </c:pt>
                <c:pt idx="132">
                  <c:v>0.30959999999999999</c:v>
                </c:pt>
                <c:pt idx="133">
                  <c:v>0.31259999999999999</c:v>
                </c:pt>
                <c:pt idx="134">
                  <c:v>0.31319999999999998</c:v>
                </c:pt>
                <c:pt idx="135">
                  <c:v>0.31319999999999998</c:v>
                </c:pt>
                <c:pt idx="136">
                  <c:v>0.31140000000000001</c:v>
                </c:pt>
                <c:pt idx="137">
                  <c:v>0.31080000000000002</c:v>
                </c:pt>
                <c:pt idx="138">
                  <c:v>0.33650000000000002</c:v>
                </c:pt>
                <c:pt idx="139">
                  <c:v>0.33029999999999998</c:v>
                </c:pt>
                <c:pt idx="140">
                  <c:v>0.32429999999999998</c:v>
                </c:pt>
                <c:pt idx="141">
                  <c:v>0.31519999999999998</c:v>
                </c:pt>
                <c:pt idx="142">
                  <c:v>0.29530000000000001</c:v>
                </c:pt>
                <c:pt idx="143">
                  <c:v>0.27479999999999999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0.22739999999999999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0.19139999999999999</c:v>
                </c:pt>
                <c:pt idx="153">
                  <c:v>0.2225</c:v>
                </c:pt>
                <c:pt idx="154">
                  <c:v>0.22919999999999999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0.22869999999999999</c:v>
                </c:pt>
                <c:pt idx="158">
                  <c:v>0.2253</c:v>
                </c:pt>
                <c:pt idx="159">
                  <c:v>0.21679999999999999</c:v>
                </c:pt>
                <c:pt idx="160">
                  <c:v>0.21840000000000001</c:v>
                </c:pt>
                <c:pt idx="161">
                  <c:v>0.22090000000000001</c:v>
                </c:pt>
                <c:pt idx="162">
                  <c:v>0.24809999999999999</c:v>
                </c:pt>
                <c:pt idx="163">
                  <c:v>0.26729999999999998</c:v>
                </c:pt>
                <c:pt idx="164">
                  <c:v>0.25629999999999997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0.22589999999999999</c:v>
                </c:pt>
                <c:pt idx="168">
                  <c:v>0.20749999999999999</c:v>
                </c:pt>
                <c:pt idx="169">
                  <c:v>0.25090000000000001</c:v>
                </c:pt>
                <c:pt idx="170">
                  <c:v>0.34489999999999998</c:v>
                </c:pt>
                <c:pt idx="171">
                  <c:v>0.35499999999999998</c:v>
                </c:pt>
                <c:pt idx="172">
                  <c:v>0.36049999999999999</c:v>
                </c:pt>
                <c:pt idx="173">
                  <c:v>0.35930000000000001</c:v>
                </c:pt>
                <c:pt idx="174">
                  <c:v>0.36330000000000001</c:v>
                </c:pt>
                <c:pt idx="175">
                  <c:v>0.36349999999999999</c:v>
                </c:pt>
                <c:pt idx="176">
                  <c:v>0.36680000000000001</c:v>
                </c:pt>
                <c:pt idx="177">
                  <c:v>0.37109999999999999</c:v>
                </c:pt>
                <c:pt idx="178">
                  <c:v>0.35320000000000001</c:v>
                </c:pt>
                <c:pt idx="179">
                  <c:v>0.38829999999999998</c:v>
                </c:pt>
                <c:pt idx="180">
                  <c:v>0.37680000000000002</c:v>
                </c:pt>
                <c:pt idx="181">
                  <c:v>0.36420000000000002</c:v>
                </c:pt>
                <c:pt idx="182">
                  <c:v>0.37990000000000002</c:v>
                </c:pt>
                <c:pt idx="183">
                  <c:v>0.3896</c:v>
                </c:pt>
                <c:pt idx="184">
                  <c:v>0.38350000000000001</c:v>
                </c:pt>
                <c:pt idx="185">
                  <c:v>0.39810000000000001</c:v>
                </c:pt>
                <c:pt idx="186">
                  <c:v>0.39400000000000002</c:v>
                </c:pt>
                <c:pt idx="187">
                  <c:v>0.40500000000000003</c:v>
                </c:pt>
                <c:pt idx="188">
                  <c:v>0.4073</c:v>
                </c:pt>
                <c:pt idx="189">
                  <c:v>0.4133</c:v>
                </c:pt>
                <c:pt idx="190">
                  <c:v>0.41399999999999998</c:v>
                </c:pt>
                <c:pt idx="191">
                  <c:v>0.41830000000000001</c:v>
                </c:pt>
                <c:pt idx="192">
                  <c:v>0.41549999999999998</c:v>
                </c:pt>
                <c:pt idx="193">
                  <c:v>0.41959999999999997</c:v>
                </c:pt>
                <c:pt idx="194">
                  <c:v>0.41439999999999999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0.42149999999999999</c:v>
                </c:pt>
                <c:pt idx="198">
                  <c:v>0.42109999999999997</c:v>
                </c:pt>
                <c:pt idx="199">
                  <c:v>0.4133</c:v>
                </c:pt>
                <c:pt idx="200">
                  <c:v>0.41839999999999999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0.46039999999999998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0.45279999999999998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0.43459999999999999</c:v>
                </c:pt>
                <c:pt idx="213">
                  <c:v>0.41920000000000002</c:v>
                </c:pt>
                <c:pt idx="214">
                  <c:v>0.42649999999999999</c:v>
                </c:pt>
                <c:pt idx="215">
                  <c:v>0.41870000000000002</c:v>
                </c:pt>
                <c:pt idx="216">
                  <c:v>0.41899999999999998</c:v>
                </c:pt>
                <c:pt idx="217">
                  <c:v>0.42559999999999998</c:v>
                </c:pt>
                <c:pt idx="218">
                  <c:v>0.434</c:v>
                </c:pt>
                <c:pt idx="219">
                  <c:v>0.42580000000000001</c:v>
                </c:pt>
                <c:pt idx="220">
                  <c:v>0.42220000000000002</c:v>
                </c:pt>
                <c:pt idx="221">
                  <c:v>0.42259999999999998</c:v>
                </c:pt>
                <c:pt idx="222">
                  <c:v>0.41920000000000002</c:v>
                </c:pt>
                <c:pt idx="223">
                  <c:v>0.42130000000000001</c:v>
                </c:pt>
                <c:pt idx="224">
                  <c:v>0.41289999999999999</c:v>
                </c:pt>
                <c:pt idx="225">
                  <c:v>0.4173</c:v>
                </c:pt>
                <c:pt idx="226">
                  <c:v>0.41449999999999998</c:v>
                </c:pt>
                <c:pt idx="227">
                  <c:v>0.40789999999999998</c:v>
                </c:pt>
                <c:pt idx="228">
                  <c:v>0.41349999999999998</c:v>
                </c:pt>
                <c:pt idx="229">
                  <c:v>0.40710000000000002</c:v>
                </c:pt>
                <c:pt idx="230">
                  <c:v>0.40439999999999998</c:v>
                </c:pt>
                <c:pt idx="231">
                  <c:v>0.40179999999999999</c:v>
                </c:pt>
                <c:pt idx="232">
                  <c:v>0.40179999999999999</c:v>
                </c:pt>
                <c:pt idx="233">
                  <c:v>0.40179999999999999</c:v>
                </c:pt>
                <c:pt idx="234">
                  <c:v>0.40179999999999999</c:v>
                </c:pt>
                <c:pt idx="235">
                  <c:v>0.40179999999999999</c:v>
                </c:pt>
                <c:pt idx="236">
                  <c:v>0.40179999999999999</c:v>
                </c:pt>
                <c:pt idx="237">
                  <c:v>0.40179999999999999</c:v>
                </c:pt>
                <c:pt idx="238">
                  <c:v>0.40179999999999999</c:v>
                </c:pt>
                <c:pt idx="239">
                  <c:v>0.40179999999999999</c:v>
                </c:pt>
                <c:pt idx="240">
                  <c:v>0.40179999999999999</c:v>
                </c:pt>
                <c:pt idx="241">
                  <c:v>0.40179999999999999</c:v>
                </c:pt>
                <c:pt idx="242">
                  <c:v>0.40179999999999999</c:v>
                </c:pt>
                <c:pt idx="243">
                  <c:v>0.40179999999999999</c:v>
                </c:pt>
                <c:pt idx="244">
                  <c:v>0.40179999999999999</c:v>
                </c:pt>
                <c:pt idx="245">
                  <c:v>0.40179999999999999</c:v>
                </c:pt>
                <c:pt idx="246">
                  <c:v>0.40179999999999999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0.40329999999999999</c:v>
                </c:pt>
                <c:pt idx="250">
                  <c:v>0.40189999999999998</c:v>
                </c:pt>
                <c:pt idx="251">
                  <c:v>0.40600000000000003</c:v>
                </c:pt>
                <c:pt idx="252">
                  <c:v>0.39989999999999998</c:v>
                </c:pt>
                <c:pt idx="253">
                  <c:v>0.4078</c:v>
                </c:pt>
                <c:pt idx="254">
                  <c:v>0.4042</c:v>
                </c:pt>
                <c:pt idx="255">
                  <c:v>0.39240000000000003</c:v>
                </c:pt>
                <c:pt idx="256">
                  <c:v>0.38450000000000001</c:v>
                </c:pt>
                <c:pt idx="257">
                  <c:v>0.3836</c:v>
                </c:pt>
                <c:pt idx="258">
                  <c:v>0.37919999999999998</c:v>
                </c:pt>
                <c:pt idx="259">
                  <c:v>0.37919999999999998</c:v>
                </c:pt>
                <c:pt idx="260">
                  <c:v>0.37219999999999998</c:v>
                </c:pt>
                <c:pt idx="261">
                  <c:v>0.37409999999999999</c:v>
                </c:pt>
                <c:pt idx="262">
                  <c:v>0.37019999999999997</c:v>
                </c:pt>
                <c:pt idx="263">
                  <c:v>0.3861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0.40489999999999998</c:v>
                </c:pt>
                <c:pt idx="269">
                  <c:v>0.40639999999999998</c:v>
                </c:pt>
                <c:pt idx="270">
                  <c:v>0.40960000000000002</c:v>
                </c:pt>
                <c:pt idx="271">
                  <c:v>0.43459999999999999</c:v>
                </c:pt>
                <c:pt idx="272">
                  <c:v>0.4325</c:v>
                </c:pt>
                <c:pt idx="273">
                  <c:v>0.43130000000000002</c:v>
                </c:pt>
                <c:pt idx="274">
                  <c:v>0.43149999999999999</c:v>
                </c:pt>
                <c:pt idx="275">
                  <c:v>0.44400000000000001</c:v>
                </c:pt>
                <c:pt idx="276">
                  <c:v>0.43530000000000002</c:v>
                </c:pt>
                <c:pt idx="277">
                  <c:v>0.42920000000000003</c:v>
                </c:pt>
                <c:pt idx="278">
                  <c:v>0.43640000000000001</c:v>
                </c:pt>
                <c:pt idx="279">
                  <c:v>0.44109999999999999</c:v>
                </c:pt>
                <c:pt idx="280">
                  <c:v>0.43790000000000001</c:v>
                </c:pt>
                <c:pt idx="281">
                  <c:v>0.44259999999999999</c:v>
                </c:pt>
                <c:pt idx="282">
                  <c:v>0.4395</c:v>
                </c:pt>
                <c:pt idx="283">
                  <c:v>0.43430000000000002</c:v>
                </c:pt>
                <c:pt idx="284">
                  <c:v>0.43219999999999997</c:v>
                </c:pt>
                <c:pt idx="285">
                  <c:v>0.42620000000000002</c:v>
                </c:pt>
                <c:pt idx="286">
                  <c:v>0.4274</c:v>
                </c:pt>
                <c:pt idx="287">
                  <c:v>0.45129999999999998</c:v>
                </c:pt>
                <c:pt idx="288">
                  <c:v>0.46439999999999998</c:v>
                </c:pt>
                <c:pt idx="289">
                  <c:v>0.45069999999999999</c:v>
                </c:pt>
                <c:pt idx="290">
                  <c:v>0.45329999999999998</c:v>
                </c:pt>
                <c:pt idx="291">
                  <c:v>0.45190000000000002</c:v>
                </c:pt>
                <c:pt idx="292">
                  <c:v>0.43869999999999998</c:v>
                </c:pt>
                <c:pt idx="293">
                  <c:v>0.4108</c:v>
                </c:pt>
                <c:pt idx="294">
                  <c:v>0.37480000000000002</c:v>
                </c:pt>
                <c:pt idx="295">
                  <c:v>0.36699999999999999</c:v>
                </c:pt>
                <c:pt idx="296">
                  <c:v>0.36620000000000003</c:v>
                </c:pt>
                <c:pt idx="297">
                  <c:v>0.35880000000000001</c:v>
                </c:pt>
                <c:pt idx="298">
                  <c:v>0.35320000000000001</c:v>
                </c:pt>
                <c:pt idx="299">
                  <c:v>0.35649999999999998</c:v>
                </c:pt>
                <c:pt idx="300">
                  <c:v>0.35920000000000002</c:v>
                </c:pt>
                <c:pt idx="301">
                  <c:v>0.35499999999999998</c:v>
                </c:pt>
                <c:pt idx="302">
                  <c:v>0.35580000000000001</c:v>
                </c:pt>
                <c:pt idx="303">
                  <c:v>0.3483</c:v>
                </c:pt>
                <c:pt idx="304">
                  <c:v>0.35010000000000002</c:v>
                </c:pt>
                <c:pt idx="305">
                  <c:v>0.35489999999999999</c:v>
                </c:pt>
                <c:pt idx="306">
                  <c:v>0.37019999999999997</c:v>
                </c:pt>
                <c:pt idx="307">
                  <c:v>0.3659</c:v>
                </c:pt>
                <c:pt idx="308">
                  <c:v>0.36799999999999999</c:v>
                </c:pt>
                <c:pt idx="309">
                  <c:v>0.37930000000000003</c:v>
                </c:pt>
                <c:pt idx="310">
                  <c:v>0.375</c:v>
                </c:pt>
                <c:pt idx="311">
                  <c:v>0.37259999999999999</c:v>
                </c:pt>
                <c:pt idx="312">
                  <c:v>0.39079999999999998</c:v>
                </c:pt>
                <c:pt idx="313">
                  <c:v>0.38719999999999999</c:v>
                </c:pt>
                <c:pt idx="314">
                  <c:v>0.35299999999999998</c:v>
                </c:pt>
                <c:pt idx="315">
                  <c:v>0.37619999999999998</c:v>
                </c:pt>
                <c:pt idx="316">
                  <c:v>0.36299999999999999</c:v>
                </c:pt>
                <c:pt idx="317">
                  <c:v>0.3422</c:v>
                </c:pt>
                <c:pt idx="318">
                  <c:v>0.35189999999999999</c:v>
                </c:pt>
                <c:pt idx="319">
                  <c:v>0.32529999999999998</c:v>
                </c:pt>
                <c:pt idx="320">
                  <c:v>0.33460000000000001</c:v>
                </c:pt>
                <c:pt idx="321">
                  <c:v>0.308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0.28499999999999998</c:v>
                </c:pt>
                <c:pt idx="325">
                  <c:v>0.27650000000000002</c:v>
                </c:pt>
                <c:pt idx="326">
                  <c:v>0.26979999999999998</c:v>
                </c:pt>
                <c:pt idx="327">
                  <c:v>0.28339999999999999</c:v>
                </c:pt>
                <c:pt idx="328">
                  <c:v>0.27979999999999999</c:v>
                </c:pt>
                <c:pt idx="329">
                  <c:v>0.28570000000000001</c:v>
                </c:pt>
                <c:pt idx="330">
                  <c:v>0.27439999999999998</c:v>
                </c:pt>
                <c:pt idx="331">
                  <c:v>0.28179999999999999</c:v>
                </c:pt>
                <c:pt idx="332">
                  <c:v>0.27</c:v>
                </c:pt>
                <c:pt idx="333">
                  <c:v>0.28689999999999999</c:v>
                </c:pt>
                <c:pt idx="334">
                  <c:v>0.29370000000000002</c:v>
                </c:pt>
                <c:pt idx="335">
                  <c:v>0.30640000000000001</c:v>
                </c:pt>
                <c:pt idx="336">
                  <c:v>0.31030000000000002</c:v>
                </c:pt>
                <c:pt idx="337">
                  <c:v>0.3387</c:v>
                </c:pt>
                <c:pt idx="338">
                  <c:v>0.35770000000000002</c:v>
                </c:pt>
                <c:pt idx="339">
                  <c:v>0.36149999999999999</c:v>
                </c:pt>
                <c:pt idx="340">
                  <c:v>0.36680000000000001</c:v>
                </c:pt>
                <c:pt idx="341">
                  <c:v>0.38040000000000002</c:v>
                </c:pt>
                <c:pt idx="342">
                  <c:v>0.37409999999999999</c:v>
                </c:pt>
                <c:pt idx="343">
                  <c:v>0.3821</c:v>
                </c:pt>
                <c:pt idx="344">
                  <c:v>0.38090000000000002</c:v>
                </c:pt>
                <c:pt idx="345">
                  <c:v>0.40789999999999998</c:v>
                </c:pt>
                <c:pt idx="346">
                  <c:v>0.38629999999999998</c:v>
                </c:pt>
                <c:pt idx="347">
                  <c:v>0.3911</c:v>
                </c:pt>
                <c:pt idx="348">
                  <c:v>0.38940000000000002</c:v>
                </c:pt>
                <c:pt idx="349">
                  <c:v>0.39460000000000001</c:v>
                </c:pt>
                <c:pt idx="350">
                  <c:v>0.4002</c:v>
                </c:pt>
                <c:pt idx="351">
                  <c:v>0.41089999999999999</c:v>
                </c:pt>
                <c:pt idx="352">
                  <c:v>0.41489999999999999</c:v>
                </c:pt>
                <c:pt idx="353">
                  <c:v>0.41720000000000002</c:v>
                </c:pt>
                <c:pt idx="354">
                  <c:v>0.41289999999999999</c:v>
                </c:pt>
                <c:pt idx="355">
                  <c:v>0.42049999999999998</c:v>
                </c:pt>
                <c:pt idx="356">
                  <c:v>0.42870000000000003</c:v>
                </c:pt>
                <c:pt idx="357">
                  <c:v>0.43209999999999998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</c:v>
                </c:pt>
                <c:pt idx="364">
                  <c:v>0.47989999999999999</c:v>
                </c:pt>
                <c:pt idx="365">
                  <c:v>0.48170000000000002</c:v>
                </c:pt>
                <c:pt idx="366">
                  <c:v>0.4839</c:v>
                </c:pt>
                <c:pt idx="367">
                  <c:v>0.48320000000000002</c:v>
                </c:pt>
                <c:pt idx="368">
                  <c:v>0.4894</c:v>
                </c:pt>
                <c:pt idx="369">
                  <c:v>0.48870000000000002</c:v>
                </c:pt>
                <c:pt idx="370">
                  <c:v>0.4919</c:v>
                </c:pt>
                <c:pt idx="371">
                  <c:v>0.4919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</c:v>
                </c:pt>
                <c:pt idx="375">
                  <c:v>0.4859</c:v>
                </c:pt>
                <c:pt idx="376">
                  <c:v>0.48089999999999999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0.48899999999999999</c:v>
                </c:pt>
                <c:pt idx="387">
                  <c:v>0.50139999999999996</c:v>
                </c:pt>
                <c:pt idx="388">
                  <c:v>0.49390000000000001</c:v>
                </c:pt>
                <c:pt idx="389">
                  <c:v>0.49930000000000002</c:v>
                </c:pt>
                <c:pt idx="390">
                  <c:v>0.50560000000000005</c:v>
                </c:pt>
                <c:pt idx="391">
                  <c:v>0.49640000000000001</c:v>
                </c:pt>
                <c:pt idx="392">
                  <c:v>0.49330000000000002</c:v>
                </c:pt>
                <c:pt idx="393">
                  <c:v>0.49530000000000002</c:v>
                </c:pt>
                <c:pt idx="394">
                  <c:v>0.49530000000000002</c:v>
                </c:pt>
                <c:pt idx="395">
                  <c:v>0.49519999999999997</c:v>
                </c:pt>
                <c:pt idx="396">
                  <c:v>0.496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0.54669999999999996</c:v>
                </c:pt>
                <c:pt idx="408">
                  <c:v>0.54530000000000001</c:v>
                </c:pt>
                <c:pt idx="409">
                  <c:v>0.54569999999999996</c:v>
                </c:pt>
                <c:pt idx="410">
                  <c:v>0.54179999999999995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0.61829999999999996</c:v>
                </c:pt>
                <c:pt idx="417">
                  <c:v>0.58620000000000005</c:v>
                </c:pt>
                <c:pt idx="418">
                  <c:v>0.58220000000000005</c:v>
                </c:pt>
                <c:pt idx="419">
                  <c:v>0.56579999999999997</c:v>
                </c:pt>
                <c:pt idx="420">
                  <c:v>0.56469999999999998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0.59940000000000004</c:v>
                </c:pt>
                <c:pt idx="426">
                  <c:v>0.59940000000000004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0.61029999999999995</c:v>
                </c:pt>
                <c:pt idx="430">
                  <c:v>0.59919999999999995</c:v>
                </c:pt>
                <c:pt idx="431">
                  <c:v>0.60199999999999998</c:v>
                </c:pt>
                <c:pt idx="432">
                  <c:v>0.6048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0.60729999999999995</c:v>
                </c:pt>
                <c:pt idx="436">
                  <c:v>0.60070000000000001</c:v>
                </c:pt>
                <c:pt idx="437">
                  <c:v>0.62880000000000003</c:v>
                </c:pt>
                <c:pt idx="438">
                  <c:v>0.61399999999999999</c:v>
                </c:pt>
                <c:pt idx="439">
                  <c:v>0.61439999999999995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0.60319999999999996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0.58650000000000002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0.58440000000000003</c:v>
                </c:pt>
                <c:pt idx="450">
                  <c:v>0.58440000000000003</c:v>
                </c:pt>
                <c:pt idx="451">
                  <c:v>0.58360000000000001</c:v>
                </c:pt>
                <c:pt idx="452">
                  <c:v>0.60519999999999996</c:v>
                </c:pt>
                <c:pt idx="453">
                  <c:v>0.58689999999999998</c:v>
                </c:pt>
                <c:pt idx="454">
                  <c:v>0.60899999999999999</c:v>
                </c:pt>
                <c:pt idx="455">
                  <c:v>0.61280000000000001</c:v>
                </c:pt>
                <c:pt idx="456">
                  <c:v>0.55069999999999997</c:v>
                </c:pt>
                <c:pt idx="457">
                  <c:v>0.49869999999999998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0.49419999999999997</c:v>
                </c:pt>
                <c:pt idx="462">
                  <c:v>0.48359999999999997</c:v>
                </c:pt>
                <c:pt idx="463">
                  <c:v>0.49059999999999998</c:v>
                </c:pt>
                <c:pt idx="464">
                  <c:v>0.52359999999999995</c:v>
                </c:pt>
                <c:pt idx="465">
                  <c:v>0.55469999999999997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0.59040000000000004</c:v>
                </c:pt>
                <c:pt idx="476">
                  <c:v>0.54569999999999996</c:v>
                </c:pt>
                <c:pt idx="477">
                  <c:v>0.54569999999999996</c:v>
                </c:pt>
                <c:pt idx="478">
                  <c:v>0.58320000000000005</c:v>
                </c:pt>
                <c:pt idx="479">
                  <c:v>0.58989999999999998</c:v>
                </c:pt>
                <c:pt idx="480">
                  <c:v>0.57799999999999996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0.56259999999999999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0.59740000000000004</c:v>
                </c:pt>
                <c:pt idx="496">
                  <c:v>0.57769999999999999</c:v>
                </c:pt>
                <c:pt idx="497">
                  <c:v>0.62139999999999995</c:v>
                </c:pt>
                <c:pt idx="498">
                  <c:v>0.57399999999999995</c:v>
                </c:pt>
                <c:pt idx="499">
                  <c:v>0.61370000000000002</c:v>
                </c:pt>
                <c:pt idx="500">
                  <c:v>0.61939999999999995</c:v>
                </c:pt>
                <c:pt idx="501">
                  <c:v>0.621</c:v>
                </c:pt>
                <c:pt idx="502">
                  <c:v>0.58189999999999997</c:v>
                </c:pt>
                <c:pt idx="503">
                  <c:v>0.57499999999999996</c:v>
                </c:pt>
                <c:pt idx="504">
                  <c:v>0.61260000000000003</c:v>
                </c:pt>
                <c:pt idx="505">
                  <c:v>0.61939999999999995</c:v>
                </c:pt>
                <c:pt idx="506">
                  <c:v>0.65969999999999995</c:v>
                </c:pt>
                <c:pt idx="507">
                  <c:v>0.66520000000000001</c:v>
                </c:pt>
                <c:pt idx="508">
                  <c:v>0.68979999999999997</c:v>
                </c:pt>
                <c:pt idx="509">
                  <c:v>0.69479999999999997</c:v>
                </c:pt>
                <c:pt idx="510">
                  <c:v>0.70520000000000005</c:v>
                </c:pt>
                <c:pt idx="511">
                  <c:v>0.72670000000000001</c:v>
                </c:pt>
                <c:pt idx="512">
                  <c:v>0.69920000000000004</c:v>
                </c:pt>
                <c:pt idx="513">
                  <c:v>0.71799999999999997</c:v>
                </c:pt>
                <c:pt idx="514">
                  <c:v>0.76049999999999995</c:v>
                </c:pt>
                <c:pt idx="515">
                  <c:v>0.70779999999999998</c:v>
                </c:pt>
                <c:pt idx="516">
                  <c:v>0.76759999999999995</c:v>
                </c:pt>
                <c:pt idx="517">
                  <c:v>0.77049999999999996</c:v>
                </c:pt>
                <c:pt idx="518">
                  <c:v>0.77270000000000005</c:v>
                </c:pt>
                <c:pt idx="519">
                  <c:v>0.77529999999999999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0.80179999999999996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0.74480000000000002</c:v>
                </c:pt>
                <c:pt idx="530">
                  <c:v>0.79210000000000003</c:v>
                </c:pt>
                <c:pt idx="531">
                  <c:v>0.81059999999999999</c:v>
                </c:pt>
                <c:pt idx="532">
                  <c:v>0.81930000000000003</c:v>
                </c:pt>
                <c:pt idx="533">
                  <c:v>0.83099999999999996</c:v>
                </c:pt>
                <c:pt idx="534">
                  <c:v>0.84160000000000001</c:v>
                </c:pt>
                <c:pt idx="535">
                  <c:v>0.8286</c:v>
                </c:pt>
                <c:pt idx="536">
                  <c:v>0.83550000000000002</c:v>
                </c:pt>
                <c:pt idx="537">
                  <c:v>0.84089999999999998</c:v>
                </c:pt>
                <c:pt idx="538">
                  <c:v>0.85409999999999997</c:v>
                </c:pt>
                <c:pt idx="539">
                  <c:v>0.8569</c:v>
                </c:pt>
                <c:pt idx="540">
                  <c:v>0.85150000000000003</c:v>
                </c:pt>
                <c:pt idx="541">
                  <c:v>0.86060000000000003</c:v>
                </c:pt>
                <c:pt idx="542">
                  <c:v>0.86839999999999995</c:v>
                </c:pt>
                <c:pt idx="543">
                  <c:v>0.85289999999999999</c:v>
                </c:pt>
                <c:pt idx="544">
                  <c:v>0.85250000000000004</c:v>
                </c:pt>
                <c:pt idx="545">
                  <c:v>0.85619999999999996</c:v>
                </c:pt>
                <c:pt idx="546">
                  <c:v>0.86890000000000001</c:v>
                </c:pt>
                <c:pt idx="547">
                  <c:v>0.8569</c:v>
                </c:pt>
                <c:pt idx="548">
                  <c:v>0.85209999999999997</c:v>
                </c:pt>
                <c:pt idx="549">
                  <c:v>0.85740000000000005</c:v>
                </c:pt>
                <c:pt idx="550">
                  <c:v>0.86170000000000002</c:v>
                </c:pt>
                <c:pt idx="551">
                  <c:v>0.86609999999999998</c:v>
                </c:pt>
                <c:pt idx="552">
                  <c:v>0.86209999999999998</c:v>
                </c:pt>
                <c:pt idx="553">
                  <c:v>0.84360000000000002</c:v>
                </c:pt>
                <c:pt idx="554">
                  <c:v>0.8387</c:v>
                </c:pt>
                <c:pt idx="555">
                  <c:v>0.82340000000000002</c:v>
                </c:pt>
                <c:pt idx="556">
                  <c:v>0.86</c:v>
                </c:pt>
                <c:pt idx="557">
                  <c:v>0.90039999999999998</c:v>
                </c:pt>
                <c:pt idx="558">
                  <c:v>0.94569999999999999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0.85599999999999998</c:v>
                </c:pt>
                <c:pt idx="567">
                  <c:v>0.85660000000000003</c:v>
                </c:pt>
                <c:pt idx="568">
                  <c:v>0.87019999999999997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0.90259999999999996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0.90769999999999995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0.90359999999999996</c:v>
                </c:pt>
                <c:pt idx="593">
                  <c:v>0.90839999999999999</c:v>
                </c:pt>
                <c:pt idx="594">
                  <c:v>0.90859999999999996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0.90359999999999996</c:v>
                </c:pt>
                <c:pt idx="598">
                  <c:v>0.90880000000000005</c:v>
                </c:pt>
                <c:pt idx="599">
                  <c:v>0.90369999999999995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0.87790000000000001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0.90269999999999995</c:v>
                </c:pt>
                <c:pt idx="616">
                  <c:v>0.90439999999999998</c:v>
                </c:pt>
                <c:pt idx="617">
                  <c:v>0.91879999999999995</c:v>
                </c:pt>
                <c:pt idx="618">
                  <c:v>0.91259999999999997</c:v>
                </c:pt>
                <c:pt idx="619">
                  <c:v>0.91259999999999997</c:v>
                </c:pt>
                <c:pt idx="620">
                  <c:v>0.9103</c:v>
                </c:pt>
                <c:pt idx="621">
                  <c:v>0.91459999999999997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0.92269999999999996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0.92479999999999996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0.92059999999999997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0.92169999999999996</c:v>
                </c:pt>
                <c:pt idx="640">
                  <c:v>0.91700000000000004</c:v>
                </c:pt>
                <c:pt idx="641">
                  <c:v>0.91959999999999997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0.90669999999999995</c:v>
                </c:pt>
                <c:pt idx="645">
                  <c:v>0.91159999999999997</c:v>
                </c:pt>
                <c:pt idx="646">
                  <c:v>0.91720000000000002</c:v>
                </c:pt>
                <c:pt idx="647">
                  <c:v>0.92179999999999995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0.91979999999999995</c:v>
                </c:pt>
                <c:pt idx="652">
                  <c:v>0.90449999999999997</c:v>
                </c:pt>
                <c:pt idx="653">
                  <c:v>0.92169999999999996</c:v>
                </c:pt>
                <c:pt idx="654">
                  <c:v>0.92659999999999998</c:v>
                </c:pt>
                <c:pt idx="655">
                  <c:v>0.91979999999999995</c:v>
                </c:pt>
                <c:pt idx="656">
                  <c:v>0.92200000000000004</c:v>
                </c:pt>
                <c:pt idx="657">
                  <c:v>0.89859999999999995</c:v>
                </c:pt>
                <c:pt idx="658">
                  <c:v>0.90580000000000005</c:v>
                </c:pt>
                <c:pt idx="659">
                  <c:v>0.92589999999999995</c:v>
                </c:pt>
                <c:pt idx="660">
                  <c:v>0.9325</c:v>
                </c:pt>
                <c:pt idx="661">
                  <c:v>0.94599999999999995</c:v>
                </c:pt>
                <c:pt idx="662">
                  <c:v>0.95689999999999997</c:v>
                </c:pt>
                <c:pt idx="663">
                  <c:v>0.95579999999999998</c:v>
                </c:pt>
                <c:pt idx="664">
                  <c:v>0.95009999999999994</c:v>
                </c:pt>
                <c:pt idx="665">
                  <c:v>0.96340000000000003</c:v>
                </c:pt>
                <c:pt idx="666">
                  <c:v>0.9708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0.98540000000000005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1.0111000000000001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1.0015000000000001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0.97209999999999996</c:v>
                </c:pt>
                <c:pt idx="684">
                  <c:v>0.98360000000000003</c:v>
                </c:pt>
                <c:pt idx="685">
                  <c:v>0.96779999999999999</c:v>
                </c:pt>
                <c:pt idx="686">
                  <c:v>0.96779999999999999</c:v>
                </c:pt>
                <c:pt idx="687">
                  <c:v>0.96240000000000003</c:v>
                </c:pt>
                <c:pt idx="688">
                  <c:v>0.96089999999999998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0.96960000000000002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0.97289999999999999</c:v>
                </c:pt>
                <c:pt idx="701">
                  <c:v>0.97450000000000003</c:v>
                </c:pt>
                <c:pt idx="702">
                  <c:v>0.98740000000000006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1.0478000000000001</c:v>
                </c:pt>
                <c:pt idx="708">
                  <c:v>1.0283</c:v>
                </c:pt>
                <c:pt idx="709">
                  <c:v>1.0618000000000001</c:v>
                </c:pt>
                <c:pt idx="710">
                  <c:v>1.0737000000000001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1.1820999999999999</c:v>
                </c:pt>
                <c:pt idx="740">
                  <c:v>1.1982999999999999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1.2250000000000001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1.2532000000000001</c:v>
                </c:pt>
                <c:pt idx="751">
                  <c:v>1.2452000000000001</c:v>
                </c:pt>
                <c:pt idx="752">
                  <c:v>1.1900999999999999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1.2818000000000001</c:v>
                </c:pt>
                <c:pt idx="757">
                  <c:v>1.2858000000000001</c:v>
                </c:pt>
                <c:pt idx="758">
                  <c:v>1.2894000000000001</c:v>
                </c:pt>
                <c:pt idx="759">
                  <c:v>1.2819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1.2492000000000001</c:v>
                </c:pt>
                <c:pt idx="764">
                  <c:v>1.2639</c:v>
                </c:pt>
                <c:pt idx="765">
                  <c:v>1.2554000000000001</c:v>
                </c:pt>
                <c:pt idx="766">
                  <c:v>1.2301</c:v>
                </c:pt>
                <c:pt idx="767">
                  <c:v>1.2595000000000001</c:v>
                </c:pt>
                <c:pt idx="768">
                  <c:v>1.2883</c:v>
                </c:pt>
                <c:pt idx="769">
                  <c:v>1.3096000000000001</c:v>
                </c:pt>
                <c:pt idx="770">
                  <c:v>1.3096000000000001</c:v>
                </c:pt>
                <c:pt idx="771">
                  <c:v>1.3096000000000001</c:v>
                </c:pt>
                <c:pt idx="772">
                  <c:v>1.3096000000000001</c:v>
                </c:pt>
                <c:pt idx="773">
                  <c:v>1.3096000000000001</c:v>
                </c:pt>
                <c:pt idx="774">
                  <c:v>1.3096000000000001</c:v>
                </c:pt>
                <c:pt idx="775">
                  <c:v>1.3096000000000001</c:v>
                </c:pt>
                <c:pt idx="776">
                  <c:v>1.3096000000000001</c:v>
                </c:pt>
                <c:pt idx="777">
                  <c:v>1.3096000000000001</c:v>
                </c:pt>
                <c:pt idx="778">
                  <c:v>1.3096000000000001</c:v>
                </c:pt>
                <c:pt idx="779">
                  <c:v>1.3096000000000001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1.3178000000000001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1.2936000000000001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1.2875000000000001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1.3298000000000001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1.3015000000000001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1.3339000000000001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1.3238000000000001</c:v>
                </c:pt>
                <c:pt idx="832">
                  <c:v>1.3243</c:v>
                </c:pt>
                <c:pt idx="833">
                  <c:v>1.3182</c:v>
                </c:pt>
                <c:pt idx="834">
                  <c:v>1.3236000000000001</c:v>
                </c:pt>
                <c:pt idx="835">
                  <c:v>1.3236000000000001</c:v>
                </c:pt>
                <c:pt idx="836">
                  <c:v>1.3236000000000001</c:v>
                </c:pt>
                <c:pt idx="837">
                  <c:v>1.3236000000000001</c:v>
                </c:pt>
                <c:pt idx="838">
                  <c:v>1.3236000000000001</c:v>
                </c:pt>
                <c:pt idx="839">
                  <c:v>1.3478000000000001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1.4032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1.4131</c:v>
                </c:pt>
                <c:pt idx="863">
                  <c:v>1.4128000000000001</c:v>
                </c:pt>
                <c:pt idx="864">
                  <c:v>1.4259999999999999</c:v>
                </c:pt>
                <c:pt idx="865">
                  <c:v>1.4233</c:v>
                </c:pt>
                <c:pt idx="866">
                  <c:v>1.4196</c:v>
                </c:pt>
                <c:pt idx="867">
                  <c:v>1.4175</c:v>
                </c:pt>
                <c:pt idx="868">
                  <c:v>1.4224000000000001</c:v>
                </c:pt>
                <c:pt idx="869">
                  <c:v>1.4174</c:v>
                </c:pt>
                <c:pt idx="870">
                  <c:v>1.4175</c:v>
                </c:pt>
                <c:pt idx="871">
                  <c:v>1.4135</c:v>
                </c:pt>
                <c:pt idx="872">
                  <c:v>1.4278999999999999</c:v>
                </c:pt>
                <c:pt idx="873">
                  <c:v>1.4418</c:v>
                </c:pt>
                <c:pt idx="874">
                  <c:v>1.4321999999999999</c:v>
                </c:pt>
                <c:pt idx="875">
                  <c:v>1.4426000000000001</c:v>
                </c:pt>
                <c:pt idx="876">
                  <c:v>1.4459</c:v>
                </c:pt>
                <c:pt idx="877">
                  <c:v>1.4538</c:v>
                </c:pt>
                <c:pt idx="878">
                  <c:v>1.4514</c:v>
                </c:pt>
                <c:pt idx="879">
                  <c:v>1.4534</c:v>
                </c:pt>
                <c:pt idx="880">
                  <c:v>1.4218999999999999</c:v>
                </c:pt>
                <c:pt idx="881">
                  <c:v>1.4413</c:v>
                </c:pt>
                <c:pt idx="882">
                  <c:v>1.4415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1.4535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1.4406000000000001</c:v>
                </c:pt>
                <c:pt idx="889">
                  <c:v>1.4957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1.4832000000000001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1.4717</c:v>
                </c:pt>
                <c:pt idx="896">
                  <c:v>1.4657</c:v>
                </c:pt>
                <c:pt idx="897">
                  <c:v>1.4801</c:v>
                </c:pt>
                <c:pt idx="898">
                  <c:v>1.5114000000000001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1.4959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1.5153000000000001</c:v>
                </c:pt>
                <c:pt idx="906">
                  <c:v>1.5164</c:v>
                </c:pt>
                <c:pt idx="907">
                  <c:v>1.5193000000000001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1.5232000000000001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1.5295000000000001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1.5455000000000001</c:v>
                </c:pt>
                <c:pt idx="932">
                  <c:v>1.5702</c:v>
                </c:pt>
                <c:pt idx="933">
                  <c:v>1.5777000000000001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1.5737000000000001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1.6540999999999999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1.6400999999999999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1.6439999999999999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1.5857000000000001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1.5718000000000001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1.5498000000000001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1.5374000000000001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1.4718</c:v>
                </c:pt>
                <c:pt idx="1000">
                  <c:v>1.5093000000000001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1.5036</c:v>
                </c:pt>
                <c:pt idx="1004">
                  <c:v>1.5139</c:v>
                </c:pt>
                <c:pt idx="1005">
                  <c:v>1.5152000000000001</c:v>
                </c:pt>
                <c:pt idx="1006">
                  <c:v>1.4881</c:v>
                </c:pt>
                <c:pt idx="1007">
                  <c:v>1.5038</c:v>
                </c:pt>
                <c:pt idx="1008">
                  <c:v>1.4924999999999999</c:v>
                </c:pt>
                <c:pt idx="1009">
                  <c:v>1.4916</c:v>
                </c:pt>
                <c:pt idx="1010">
                  <c:v>1.5076000000000001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1.5354000000000001</c:v>
                </c:pt>
                <c:pt idx="1019">
                  <c:v>1.5394000000000001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1.5619000000000001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1.5999000000000001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1.6400999999999999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1.6783999999999999</c:v>
                </c:pt>
                <c:pt idx="1063">
                  <c:v>1.6760999999999999</c:v>
                </c:pt>
                <c:pt idx="1064">
                  <c:v>1.6839999999999999</c:v>
                </c:pt>
                <c:pt idx="1065">
                  <c:v>1.6996</c:v>
                </c:pt>
                <c:pt idx="1066">
                  <c:v>1.6879999999999999</c:v>
                </c:pt>
                <c:pt idx="1067">
                  <c:v>1.7205999999999999</c:v>
                </c:pt>
                <c:pt idx="1068">
                  <c:v>1.7277</c:v>
                </c:pt>
                <c:pt idx="1069">
                  <c:v>1.67</c:v>
                </c:pt>
                <c:pt idx="1070">
                  <c:v>1.7133</c:v>
                </c:pt>
                <c:pt idx="1071">
                  <c:v>1.7307999999999999</c:v>
                </c:pt>
                <c:pt idx="1072">
                  <c:v>1.7335</c:v>
                </c:pt>
                <c:pt idx="1073">
                  <c:v>1.7290000000000001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1.7452000000000001</c:v>
                </c:pt>
                <c:pt idx="1077">
                  <c:v>1.7650999999999999</c:v>
                </c:pt>
                <c:pt idx="1078">
                  <c:v>1.7069000000000001</c:v>
                </c:pt>
                <c:pt idx="1079">
                  <c:v>1.7278</c:v>
                </c:pt>
                <c:pt idx="1080">
                  <c:v>1.7297</c:v>
                </c:pt>
                <c:pt idx="1081">
                  <c:v>1.7275</c:v>
                </c:pt>
                <c:pt idx="1082">
                  <c:v>1.7115</c:v>
                </c:pt>
                <c:pt idx="1083">
                  <c:v>1.7130000000000001</c:v>
                </c:pt>
                <c:pt idx="1084">
                  <c:v>1.7130000000000001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1.7519</c:v>
                </c:pt>
                <c:pt idx="1088">
                  <c:v>1.7407999999999999</c:v>
                </c:pt>
                <c:pt idx="1089">
                  <c:v>1.7398</c:v>
                </c:pt>
                <c:pt idx="1090">
                  <c:v>1.7522</c:v>
                </c:pt>
                <c:pt idx="1091">
                  <c:v>1.7594000000000001</c:v>
                </c:pt>
                <c:pt idx="1092">
                  <c:v>1.7574000000000001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1.7632000000000001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1.7712000000000001</c:v>
                </c:pt>
                <c:pt idx="1104">
                  <c:v>1.7618</c:v>
                </c:pt>
                <c:pt idx="1105">
                  <c:v>1.7657</c:v>
                </c:pt>
                <c:pt idx="1106">
                  <c:v>1.7848999999999999</c:v>
                </c:pt>
                <c:pt idx="1107">
                  <c:v>1.7819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1.7857000000000001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1.8277000000000001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1.8438000000000001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1.8498000000000001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1.9622999999999999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1.9702999999999999</c:v>
                </c:pt>
                <c:pt idx="1185">
                  <c:v>1.9682999999999999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1.9384999999999999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1.9503999999999999</c:v>
                </c:pt>
                <c:pt idx="1218">
                  <c:v>1.9426000000000001</c:v>
                </c:pt>
                <c:pt idx="1219">
                  <c:v>1.9604999999999999</c:v>
                </c:pt>
                <c:pt idx="1220">
                  <c:v>1.9454</c:v>
                </c:pt>
                <c:pt idx="1221">
                  <c:v>1.9522999999999999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1.9661999999999999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1.9162999999999999</c:v>
                </c:pt>
                <c:pt idx="1237">
                  <c:v>1.9321999999999999</c:v>
                </c:pt>
                <c:pt idx="1238">
                  <c:v>1.9394</c:v>
                </c:pt>
                <c:pt idx="1239">
                  <c:v>1.9301999999999999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1.9343999999999999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1.9401999999999999</c:v>
                </c:pt>
                <c:pt idx="1266">
                  <c:v>1.9381999999999999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1.9686999999999999</c:v>
                </c:pt>
                <c:pt idx="1279">
                  <c:v>1.9477</c:v>
                </c:pt>
                <c:pt idx="1280">
                  <c:v>1.9565999999999999</c:v>
                </c:pt>
                <c:pt idx="1281">
                  <c:v>1.9695</c:v>
                </c:pt>
                <c:pt idx="1282">
                  <c:v>1.9383999999999999</c:v>
                </c:pt>
                <c:pt idx="1283">
                  <c:v>1.9553</c:v>
                </c:pt>
                <c:pt idx="1284">
                  <c:v>1.9642999999999999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1.9582999999999999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1.9561999999999999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1.9502999999999999</c:v>
                </c:pt>
                <c:pt idx="1307">
                  <c:v>1.9501999999999999</c:v>
                </c:pt>
                <c:pt idx="1308">
                  <c:v>1.9443999999999999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1.9461999999999999</c:v>
                </c:pt>
                <c:pt idx="1312">
                  <c:v>1.9488000000000001</c:v>
                </c:pt>
                <c:pt idx="1313">
                  <c:v>1.9505999999999999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1.9423999999999999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1.9343999999999999</c:v>
                </c:pt>
                <c:pt idx="1323">
                  <c:v>1.9315</c:v>
                </c:pt>
                <c:pt idx="1324">
                  <c:v>1.9422999999999999</c:v>
                </c:pt>
                <c:pt idx="1325">
                  <c:v>1.9424999999999999</c:v>
                </c:pt>
                <c:pt idx="1326">
                  <c:v>1.9442999999999999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1.9402999999999999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1.9302999999999999</c:v>
                </c:pt>
                <c:pt idx="1333">
                  <c:v>1.9361999999999999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2.0148000000000001</c:v>
                </c:pt>
                <c:pt idx="1346">
                  <c:v>2.0181</c:v>
                </c:pt>
                <c:pt idx="1347">
                  <c:v>1.9803999999999999</c:v>
                </c:pt>
                <c:pt idx="1348">
                  <c:v>1.9681999999999999</c:v>
                </c:pt>
                <c:pt idx="1349">
                  <c:v>1.9701</c:v>
                </c:pt>
                <c:pt idx="1350">
                  <c:v>1.9665999999999999</c:v>
                </c:pt>
                <c:pt idx="1351">
                  <c:v>1.9726999999999999</c:v>
                </c:pt>
                <c:pt idx="1352">
                  <c:v>1.9662999999999999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</c:v>
                </c:pt>
                <c:pt idx="1356">
                  <c:v>1.9702</c:v>
                </c:pt>
                <c:pt idx="1357">
                  <c:v>1.9702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1.9686999999999999</c:v>
                </c:pt>
                <c:pt idx="1389">
                  <c:v>1.974</c:v>
                </c:pt>
                <c:pt idx="1390">
                  <c:v>1.974</c:v>
                </c:pt>
                <c:pt idx="1391">
                  <c:v>1.974</c:v>
                </c:pt>
                <c:pt idx="1392">
                  <c:v>1.974</c:v>
                </c:pt>
                <c:pt idx="1393">
                  <c:v>1.9742999999999999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2.0036999999999998</c:v>
                </c:pt>
                <c:pt idx="1405">
                  <c:v>1.9921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2.0068000000000001</c:v>
                </c:pt>
                <c:pt idx="1409">
                  <c:v>2.0065</c:v>
                </c:pt>
                <c:pt idx="1410">
                  <c:v>2.0165000000000002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2.0426000000000002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2.0790000000000002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  <c:pt idx="1425">
                  <c:v>2.0308000000000002</c:v>
                </c:pt>
                <c:pt idx="1426">
                  <c:v>2.0371999999999999</c:v>
                </c:pt>
                <c:pt idx="1427">
                  <c:v>2.0371999999999999</c:v>
                </c:pt>
                <c:pt idx="1428">
                  <c:v>2.0371999999999999</c:v>
                </c:pt>
                <c:pt idx="1429">
                  <c:v>2.0371999999999999</c:v>
                </c:pt>
                <c:pt idx="1430">
                  <c:v>2.0371999999999999</c:v>
                </c:pt>
                <c:pt idx="1431">
                  <c:v>2.0364</c:v>
                </c:pt>
                <c:pt idx="1432">
                  <c:v>2.0476000000000001</c:v>
                </c:pt>
                <c:pt idx="1433">
                  <c:v>2.0514999999999999</c:v>
                </c:pt>
                <c:pt idx="1434">
                  <c:v>2.0489000000000002</c:v>
                </c:pt>
                <c:pt idx="1435">
                  <c:v>2.0503999999999998</c:v>
                </c:pt>
                <c:pt idx="1436">
                  <c:v>2.0459000000000001</c:v>
                </c:pt>
                <c:pt idx="1437">
                  <c:v>2.0522</c:v>
                </c:pt>
                <c:pt idx="1438">
                  <c:v>2.0552000000000001</c:v>
                </c:pt>
                <c:pt idx="1439">
                  <c:v>2.0573000000000001</c:v>
                </c:pt>
                <c:pt idx="1440">
                  <c:v>2.0634000000000001</c:v>
                </c:pt>
                <c:pt idx="1441">
                  <c:v>2.0611000000000002</c:v>
                </c:pt>
                <c:pt idx="1442">
                  <c:v>2.0590000000000002</c:v>
                </c:pt>
                <c:pt idx="1443">
                  <c:v>2.0613000000000001</c:v>
                </c:pt>
                <c:pt idx="1444">
                  <c:v>2.0486</c:v>
                </c:pt>
                <c:pt idx="1445">
                  <c:v>2.0495999999999999</c:v>
                </c:pt>
                <c:pt idx="1446">
                  <c:v>2.0684</c:v>
                </c:pt>
                <c:pt idx="1447">
                  <c:v>2.0701000000000001</c:v>
                </c:pt>
                <c:pt idx="1448">
                  <c:v>2.0859000000000001</c:v>
                </c:pt>
                <c:pt idx="1449">
                  <c:v>2.0968</c:v>
                </c:pt>
                <c:pt idx="1450">
                  <c:v>2.1057999999999999</c:v>
                </c:pt>
                <c:pt idx="1451">
                  <c:v>2.1204999999999998</c:v>
                </c:pt>
                <c:pt idx="1452">
                  <c:v>2.1335999999999999</c:v>
                </c:pt>
                <c:pt idx="1453">
                  <c:v>2.1339000000000001</c:v>
                </c:pt>
                <c:pt idx="1454">
                  <c:v>2.1408999999999998</c:v>
                </c:pt>
                <c:pt idx="1455">
                  <c:v>2.1415999999999999</c:v>
                </c:pt>
                <c:pt idx="1456">
                  <c:v>2.1349999999999998</c:v>
                </c:pt>
                <c:pt idx="1457">
                  <c:v>2.1280999999999999</c:v>
                </c:pt>
                <c:pt idx="1458">
                  <c:v>2.1335000000000002</c:v>
                </c:pt>
                <c:pt idx="1459">
                  <c:v>2.1345999999999998</c:v>
                </c:pt>
                <c:pt idx="1460">
                  <c:v>2.1345999999999998</c:v>
                </c:pt>
                <c:pt idx="1461">
                  <c:v>2.1345999999999998</c:v>
                </c:pt>
                <c:pt idx="1462">
                  <c:v>2.1347999999999998</c:v>
                </c:pt>
                <c:pt idx="1463">
                  <c:v>2.1602999999999999</c:v>
                </c:pt>
                <c:pt idx="1464">
                  <c:v>2.169</c:v>
                </c:pt>
                <c:pt idx="1465">
                  <c:v>2.1627999999999998</c:v>
                </c:pt>
                <c:pt idx="1466">
                  <c:v>2.1627999999999998</c:v>
                </c:pt>
                <c:pt idx="1467">
                  <c:v>2.1627999999999998</c:v>
                </c:pt>
                <c:pt idx="1468">
                  <c:v>2.1646999999999998</c:v>
                </c:pt>
                <c:pt idx="1469">
                  <c:v>2.1646999999999998</c:v>
                </c:pt>
                <c:pt idx="1470">
                  <c:v>2.1604000000000001</c:v>
                </c:pt>
                <c:pt idx="1471">
                  <c:v>2.1690999999999998</c:v>
                </c:pt>
                <c:pt idx="1472">
                  <c:v>2.1753</c:v>
                </c:pt>
                <c:pt idx="1473">
                  <c:v>2.1638000000000002</c:v>
                </c:pt>
                <c:pt idx="1474">
                  <c:v>2.1659000000000002</c:v>
                </c:pt>
                <c:pt idx="1475">
                  <c:v>2.1703000000000001</c:v>
                </c:pt>
                <c:pt idx="1476">
                  <c:v>2.1627999999999998</c:v>
                </c:pt>
                <c:pt idx="1477">
                  <c:v>2.1703999999999999</c:v>
                </c:pt>
                <c:pt idx="1478">
                  <c:v>2.1688000000000001</c:v>
                </c:pt>
                <c:pt idx="1479">
                  <c:v>2.1772</c:v>
                </c:pt>
                <c:pt idx="1480">
                  <c:v>2.1833999999999998</c:v>
                </c:pt>
                <c:pt idx="1481">
                  <c:v>2.1857000000000002</c:v>
                </c:pt>
                <c:pt idx="1482">
                  <c:v>2.1907000000000001</c:v>
                </c:pt>
                <c:pt idx="1483">
                  <c:v>2.1637</c:v>
                </c:pt>
                <c:pt idx="1484">
                  <c:v>2.1577999999999999</c:v>
                </c:pt>
                <c:pt idx="1485">
                  <c:v>2.1631</c:v>
                </c:pt>
                <c:pt idx="1486">
                  <c:v>2.1684000000000001</c:v>
                </c:pt>
                <c:pt idx="1487">
                  <c:v>2.1745000000000001</c:v>
                </c:pt>
                <c:pt idx="1488">
                  <c:v>2.1760000000000002</c:v>
                </c:pt>
                <c:pt idx="1489">
                  <c:v>2.1787000000000001</c:v>
                </c:pt>
                <c:pt idx="1490">
                  <c:v>2.1844000000000001</c:v>
                </c:pt>
                <c:pt idx="1491">
                  <c:v>2.1863999999999999</c:v>
                </c:pt>
                <c:pt idx="1492">
                  <c:v>2.1848000000000001</c:v>
                </c:pt>
                <c:pt idx="1493">
                  <c:v>2.1848000000000001</c:v>
                </c:pt>
                <c:pt idx="1494">
                  <c:v>2.1825000000000001</c:v>
                </c:pt>
                <c:pt idx="1495">
                  <c:v>2.1844000000000001</c:v>
                </c:pt>
                <c:pt idx="1496">
                  <c:v>2.1837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683848"/>
        <c:axId val="239679144"/>
      </c:areaChart>
      <c:dateAx>
        <c:axId val="23968384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239679144"/>
        <c:crosses val="autoZero"/>
        <c:auto val="1"/>
        <c:lblOffset val="100"/>
        <c:baseTimeUnit val="days"/>
      </c:dateAx>
      <c:valAx>
        <c:axId val="23967914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39683848"/>
        <c:crosses val="autoZero"/>
        <c:crossBetween val="midCat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684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696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5659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8735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1589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7215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248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336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9267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58274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4013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6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85313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592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55990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46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1653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620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4143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4966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0571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487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892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Happy New Year!”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4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2600"/>
            <a:ext cx="5012840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Risk is High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1-04 at 5.54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3185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600200"/>
            <a:ext cx="7696200" cy="473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8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Apple, Inc (AAPL)                 </a:t>
            </a:r>
            <a:r>
              <a:rPr lang="is-IS" sz="1800" b="1" dirty="0" smtClean="0"/>
              <a:t>       </a:t>
            </a:r>
            <a:r>
              <a:rPr lang="is-IS" sz="1800" b="1" dirty="0"/>
              <a:t>  $116            Target to $125</a:t>
            </a:r>
          </a:p>
          <a:p>
            <a:r>
              <a:rPr lang="is-IS" sz="1800" b="1" dirty="0"/>
              <a:t>Workday, Inc (WDAY)                    $70       </a:t>
            </a:r>
            <a:r>
              <a:rPr lang="is-IS" sz="1800" b="1" dirty="0" smtClean="0"/>
              <a:t>     </a:t>
            </a:r>
            <a:r>
              <a:rPr lang="is-IS" sz="1800" b="1" dirty="0"/>
              <a:t>  Target to $80</a:t>
            </a:r>
          </a:p>
          <a:p>
            <a:r>
              <a:rPr lang="is-IS" sz="1800" b="1" dirty="0"/>
              <a:t>CNO Financial (CNO)                  </a:t>
            </a:r>
            <a:r>
              <a:rPr lang="is-IS" sz="1800" b="1" dirty="0" smtClean="0"/>
              <a:t> </a:t>
            </a:r>
            <a:r>
              <a:rPr lang="is-IS" sz="1800" b="1" dirty="0"/>
              <a:t>  $18       </a:t>
            </a:r>
            <a:r>
              <a:rPr lang="is-IS" sz="1800" b="1" dirty="0" smtClean="0"/>
              <a:t>     </a:t>
            </a:r>
            <a:r>
              <a:rPr lang="is-IS" sz="1800" b="1" dirty="0"/>
              <a:t>  Target to $22</a:t>
            </a:r>
          </a:p>
          <a:p>
            <a:r>
              <a:rPr lang="is-IS" sz="1800" b="1" dirty="0"/>
              <a:t>Monster Beverage (MNST)            </a:t>
            </a:r>
            <a:r>
              <a:rPr lang="is-IS" sz="1800" b="1" dirty="0" smtClean="0"/>
              <a:t>$</a:t>
            </a:r>
            <a:r>
              <a:rPr lang="is-IS" sz="1800" b="1" dirty="0"/>
              <a:t>44       </a:t>
            </a:r>
            <a:r>
              <a:rPr lang="is-IS" sz="1800" b="1" dirty="0" smtClean="0"/>
              <a:t>     </a:t>
            </a:r>
            <a:r>
              <a:rPr lang="is-IS" sz="1800" b="1" dirty="0"/>
              <a:t>  Target to $58</a:t>
            </a:r>
          </a:p>
          <a:p>
            <a:r>
              <a:rPr lang="is-IS" sz="1800" b="1" dirty="0"/>
              <a:t>Western Digital (WDC)                  $65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$87</a:t>
            </a:r>
          </a:p>
          <a:p>
            <a:r>
              <a:rPr lang="is-IS" sz="1800" b="1" dirty="0"/>
              <a:t>Beazer Homes (BZH)                    </a:t>
            </a:r>
            <a:r>
              <a:rPr lang="is-IS" sz="1800" b="1" dirty="0" smtClean="0"/>
              <a:t> </a:t>
            </a:r>
            <a:r>
              <a:rPr lang="is-IS" sz="1800" b="1" dirty="0"/>
              <a:t>$12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$17</a:t>
            </a:r>
          </a:p>
          <a:p>
            <a:r>
              <a:rPr lang="is-IS" sz="1800" b="1" dirty="0"/>
              <a:t>    </a:t>
            </a:r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Tractor Supply (TSCO)          </a:t>
            </a:r>
            <a:r>
              <a:rPr lang="is-IS" sz="1800" b="1" dirty="0" smtClean="0"/>
              <a:t>      </a:t>
            </a:r>
            <a:r>
              <a:rPr lang="is-IS" sz="1800" b="1" dirty="0"/>
              <a:t>  $83  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$58</a:t>
            </a:r>
          </a:p>
          <a:p>
            <a:r>
              <a:rPr lang="is-IS" sz="1800" b="1" dirty="0"/>
              <a:t>Dollar Tree, Inc. (DLTR)             </a:t>
            </a:r>
            <a:r>
              <a:rPr lang="is-IS" sz="1800" b="1" dirty="0" smtClean="0"/>
              <a:t>    </a:t>
            </a:r>
            <a:r>
              <a:rPr lang="is-IS" sz="1800" b="1" dirty="0"/>
              <a:t>$84          </a:t>
            </a:r>
            <a:r>
              <a:rPr lang="is-IS" sz="1800" b="1" dirty="0" smtClean="0"/>
              <a:t>  </a:t>
            </a:r>
            <a:r>
              <a:rPr lang="is-IS" sz="1800" b="1" dirty="0"/>
              <a:t>  Target to $73</a:t>
            </a:r>
          </a:p>
          <a:p>
            <a:r>
              <a:rPr lang="is-IS" sz="1800" b="1" dirty="0"/>
              <a:t>Verisign, Inc (VRSN)             </a:t>
            </a:r>
            <a:r>
              <a:rPr lang="is-IS" sz="1800" b="1" dirty="0" smtClean="0"/>
              <a:t>    </a:t>
            </a:r>
            <a:r>
              <a:rPr lang="is-IS" sz="1800" b="1" dirty="0"/>
              <a:t>   </a:t>
            </a:r>
            <a:r>
              <a:rPr lang="is-IS" sz="1800" b="1" dirty="0" smtClean="0"/>
              <a:t>  $</a:t>
            </a:r>
            <a:r>
              <a:rPr lang="is-IS" sz="1800" b="1" dirty="0"/>
              <a:t>82           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$67</a:t>
            </a:r>
          </a:p>
          <a:p>
            <a:r>
              <a:rPr lang="is-IS" sz="1800" b="1" dirty="0"/>
              <a:t>VF Corp (VFC)                         </a:t>
            </a:r>
            <a:r>
              <a:rPr lang="is-IS" sz="1800" b="1" dirty="0" smtClean="0"/>
              <a:t>       </a:t>
            </a:r>
            <a:r>
              <a:rPr lang="is-IS" sz="1800" b="1" dirty="0"/>
              <a:t>$59           </a:t>
            </a:r>
            <a:r>
              <a:rPr lang="is-IS" sz="1800" b="1" dirty="0" smtClean="0"/>
              <a:t>   Target </a:t>
            </a:r>
            <a:r>
              <a:rPr lang="is-IS" sz="1800" b="1" dirty="0"/>
              <a:t>to $50</a:t>
            </a:r>
          </a:p>
          <a:p>
            <a:r>
              <a:rPr lang="is-IS" sz="1800" b="1" dirty="0"/>
              <a:t>Chipotle Mexican (CMG)             </a:t>
            </a:r>
            <a:r>
              <a:rPr lang="is-IS" sz="1800" b="1"/>
              <a:t> </a:t>
            </a:r>
            <a:r>
              <a:rPr lang="is-IS" sz="1800" b="1" smtClean="0"/>
              <a:t> </a:t>
            </a:r>
            <a:r>
              <a:rPr lang="is-IS" sz="1800" b="1" dirty="0"/>
              <a:t>$385           </a:t>
            </a:r>
            <a:r>
              <a:rPr lang="is-IS" sz="1800" b="1"/>
              <a:t> </a:t>
            </a:r>
            <a:r>
              <a:rPr lang="is-IS" sz="1800" b="1" smtClean="0"/>
              <a:t>Target </a:t>
            </a:r>
            <a:r>
              <a:rPr lang="is-IS" sz="1800" b="1" dirty="0"/>
              <a:t>to $358	</a:t>
            </a:r>
          </a:p>
        </p:txBody>
      </p:sp>
    </p:spTree>
    <p:extLst>
      <p:ext uri="{BB962C8B-B14F-4D97-AF65-F5344CB8AC3E}">
        <p14:creationId xmlns:p14="http://schemas.microsoft.com/office/powerpoint/2010/main" val="20404684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Mixed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economy starting to turn from strong to mixed,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onsumer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pending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dropped from 0.3% to 0.2%, consumer incomes down, inflation at 1.4% YOY,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Durable Goods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down 4.6%, 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November Inventories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up a strong 0.9%, December nonfarm payroll will tell all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*Deflation still rampant in Europe, bodes well for the dollar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PMI came in strong 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*Collapsing currencies will be a positive for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Japan and Europe, economies will accelerate,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stocks will rise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causes of the next US recession are now 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view: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high inflation and an interest rate spike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triggered by massive new government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deficit spending, but may be 2-3 years off</a:t>
            </a:r>
          </a:p>
        </p:txBody>
      </p:sp>
      <p:pic>
        <p:nvPicPr>
          <p:cNvPr id="2" name="Picture 1" descr="51WFtb+bDAL._AC_UL246_SR190,246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02" y="3269504"/>
            <a:ext cx="2413000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21,000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75,000-Sharp uptick for last week of the year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-Bear Market Takes a Break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bond crash takes a pause as big funds rebalance the huge Q4 moves by buying bonds and selling stocks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*That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should finish by the first half of January, and then take another leg down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*Super strong dollar is also providing some bond support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six months into a 10-20 year bear market in bonds, (TLT) should drop from$120 to under $100 in 2017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*Flight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junk taking place as bond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investors hide out in the stock market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 debt still punished as risk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of trade war looms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ake-a-brea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0"/>
            <a:ext cx="3679217" cy="243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2.46%</a:t>
            </a:r>
            <a:br>
              <a:rPr lang="en-US" sz="2400" dirty="0" smtClean="0"/>
            </a:br>
            <a:r>
              <a:rPr lang="en-US" sz="2000" dirty="0" smtClean="0"/>
              <a:t>Sideways Correction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832600" cy="51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 smtClean="0"/>
              <a:t>Ten Year Treasury ETF (TLT) 2.46%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took profits on </a:t>
            </a:r>
            <a:r>
              <a:rPr lang="en-US" sz="1600" dirty="0" smtClean="0"/>
              <a:t>long 1/$125-$128 </a:t>
            </a:r>
            <a:r>
              <a:rPr lang="en-US" sz="1600" dirty="0"/>
              <a:t>vertical </a:t>
            </a:r>
            <a:r>
              <a:rPr lang="en-US" sz="1600" dirty="0" smtClean="0"/>
              <a:t>bear put spread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long </a:t>
            </a:r>
            <a:r>
              <a:rPr lang="en-US" sz="1600" dirty="0" smtClean="0"/>
              <a:t>1/</a:t>
            </a:r>
            <a:r>
              <a:rPr lang="en-US" sz="1600" dirty="0"/>
              <a:t>$</a:t>
            </a:r>
            <a:r>
              <a:rPr lang="en-US" sz="1600" dirty="0" smtClean="0"/>
              <a:t>123-</a:t>
            </a:r>
            <a:r>
              <a:rPr lang="en-US" sz="1600" dirty="0"/>
              <a:t>$</a:t>
            </a:r>
            <a:r>
              <a:rPr lang="en-US" sz="1600" dirty="0" smtClean="0"/>
              <a:t>123 </a:t>
            </a:r>
            <a:r>
              <a:rPr lang="en-US" sz="1600" dirty="0"/>
              <a:t>vertical bear put spread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40130"/>
            <a:ext cx="5761487" cy="43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5.46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675887" cy="505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7.13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279736" cy="551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51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-almost doubled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-Rebalancing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 world is overweight technology growth and underweight domestic value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*Market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is carrying out a sideways correction with an eventual upside breakout to a new high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*Trump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rally has been confined largely to two sectors, banks and energy, everything else is now flat or down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*It will take years for pension and mutual funds to rebalance weighting to reflect the new political rea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ity, look for (SPX) $2,500 by yearend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*All selling has been postponed until 2017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take advantage of new lower capital gains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taxes, is capping market now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*Funds are picking up cheap tech stocks on the dips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Into value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banks, energy, pharmaceuticals,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materials, construction 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known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14800"/>
            <a:ext cx="3683000" cy="220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All Time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Deferred 2016 Tax Loss Selling Kicking in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11/$220-$223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1/$219-$222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5870754" cy="444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(EWW)-Trump Policy Benchmark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 Out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(IWM)-All Time High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11/$125-$128 vertical bear put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375400" cy="4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Year’s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199"/>
            <a:ext cx="6779404" cy="51329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 week lows-Holiday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Drag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290777" cy="55201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10/$27-$30 call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12/$24-$27 vertical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shares at $32.91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of the most instantly profitable trades of 2016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462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54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5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Rumor, Sell the News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wrong stock in the wrong sector at the wrong time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11/$114-$117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wrong time to be long tech-Not exactly a Trump stock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877169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Breakout-Buffet’s New Favorite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8th Bottom!!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603999" cy="50001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Nirvana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575245" cy="497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pic>
        <p:nvPicPr>
          <p:cNvPr id="8" name="Picture 7" descr="Roaring Twentie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4419600" cy="5711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85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 Buy Range-Profits will still double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985000" cy="52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-Cheap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Euro Boost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19200"/>
            <a:ext cx="6474604" cy="490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Cheap Yen 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Back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)-Trashed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New World Order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-Toast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2-3 Fed interest rate hikes in the pipeline, look for dollar to remain strong all year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*Targeting ¥130 in the Japanese yen and 97 cents in the Euro.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*Interest rate differentials will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overwhelmingly favor the dollar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for two more years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 the dollar on any dips,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next leg up could come with the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Feb Fed meeting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*Standing aside awaiting a better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entry point, especially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against the yen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18205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3810000"/>
            <a:ext cx="4192262" cy="27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(UUP) Dollar Approaches 10 Year High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37400" cy="54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2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This the Big One?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7029062" cy="53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279769" cy="55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4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1"/>
            <a:ext cx="7391400" cy="40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+0.65</a:t>
            </a:r>
            <a:r>
              <a:rPr lang="en-US" sz="2200" b="1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+26.88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0.65%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10.43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26.88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218.56%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35.92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$11/$110-$113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527799" cy="49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(CYB)-Breakdown at Last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1000" y="9906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*Eyes on OPEC looking for quota cheating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*US rig count has been rising weekly for nine months now, will weigh on prices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*Russia increased production into OPEC meeting, likely won’t cut in sympathy, is too broke to do so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*Strong dollar has yet to hit oil prices,</a:t>
            </a:r>
            <a:br>
              <a:rPr lang="en-US" sz="1800" dirty="0" smtClean="0"/>
            </a:br>
            <a:r>
              <a:rPr lang="en-US" sz="1800" dirty="0" smtClean="0"/>
              <a:t>will do so shortly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*Oil still stuck in $45-$65 range,</a:t>
            </a:r>
            <a:br>
              <a:rPr lang="en-US" sz="1800" dirty="0" smtClean="0"/>
            </a:br>
            <a:r>
              <a:rPr lang="en-US" sz="1800" dirty="0" smtClean="0"/>
              <a:t>but we are now testing $54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*Energy stocks are already</a:t>
            </a:r>
            <a:br>
              <a:rPr lang="en-US" sz="1800" dirty="0" smtClean="0"/>
            </a:br>
            <a:r>
              <a:rPr lang="en-US" sz="1800" dirty="0" smtClean="0"/>
              <a:t> discounting $65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AAEAAQAAAAAAAAKvAAAAJDYyY2FiODQwLTlkZTQtNDFlMi04M2VjLTk0OTY5ZTE2MzNhM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51265"/>
            <a:ext cx="4407408" cy="25257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 of Range-Has the Cheating Started?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137400" cy="54040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3230" y="304800"/>
            <a:ext cx="62579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Small Unhedged Portfolio on top of big market moves</a:t>
            </a:r>
            <a:br>
              <a:rPr lang="en-US" sz="2000" dirty="0" smtClean="0"/>
            </a:br>
            <a:r>
              <a:rPr lang="en-US" sz="2000" dirty="0" smtClean="0"/>
              <a:t>80</a:t>
            </a:r>
            <a:r>
              <a:rPr lang="en-US" sz="2000" smtClean="0"/>
              <a:t>% Cash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3.08%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239571"/>
              </p:ext>
            </p:extLst>
          </p:nvPr>
        </p:nvGraphicFramePr>
        <p:xfrm>
          <a:off x="762000" y="1676400"/>
          <a:ext cx="4445501" cy="4525965"/>
        </p:xfrm>
        <a:graphic>
          <a:graphicData uri="http://schemas.openxmlformats.org/drawingml/2006/table">
            <a:tbl>
              <a:tblPr/>
              <a:tblGrid>
                <a:gridCol w="3268751"/>
                <a:gridCol w="1176750"/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1/$219-$222 call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1/$123-$126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695646"/>
              </p:ext>
            </p:extLst>
          </p:nvPr>
        </p:nvGraphicFramePr>
        <p:xfrm>
          <a:off x="4953000" y="3429000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289800" cy="55194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13% on first day of the year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(COPX)-Upside Breakout Candidate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(X)-Upside Breakout!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26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*Rising interest rate outlook could demolish gold for the foreseeable future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*China places curbs on new gold imports to halt capital flight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*Indian currency conversion still a drag as gold is sold to meet bills, will last for many months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only good news is the gold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longs in the futures market have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already dramatically shrunk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*Gold may have to break $1,000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before the carnage is over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large_450f6099_7ecc_035d_3e3f_c030b5c831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91000"/>
            <a:ext cx="4064000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(GLD)-Searching for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6675887" cy="505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680200" cy="50578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604000" cy="50001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-More New Reasons to Fall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*USDA</a:t>
            </a:r>
            <a:r>
              <a:rPr lang="en-US" sz="1800" i="0" u="none" strike="noStrike" cap="none" dirty="0" smtClean="0">
                <a:sym typeface="Arial"/>
              </a:rPr>
              <a:t> Supply &amp; Demand Report predicts large scale cuts in all crops in 2017 due to weak prices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*Massive rains in California helping west coast crops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*However,</a:t>
            </a:r>
            <a:r>
              <a:rPr lang="en-US" sz="1800" i="0" u="none" strike="noStrike" cap="none" dirty="0" smtClean="0">
                <a:sym typeface="Arial"/>
              </a:rPr>
              <a:t> Ag prices remain weak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*Strong dollar paints a grim outlook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for ags in 2017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/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/>
              <a:t>*Stay away</a:t>
            </a:r>
            <a:br>
              <a:rPr lang="en-US" sz="1800" dirty="0" smtClean="0"/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rain-bay-brid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38599"/>
            <a:ext cx="4419600" cy="24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26.88%-Best 6 Month Run Since Inception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2325751"/>
              </p:ext>
            </p:extLst>
          </p:nvPr>
        </p:nvGraphicFramePr>
        <p:xfrm>
          <a:off x="685800" y="1752600"/>
          <a:ext cx="800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 We Buy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7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 on Strong Dollar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)-Bouncing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Grind Up Continues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*Mortgage applications fall 4% as high rates hit market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*Homebuilding sentiment jumps seven points, the most in 20 years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he building boom will continue in the face of rapidly rising interest rates for years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 mortgage rates rocket, up from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3.75% to 4.375% since election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 prices will accelerate first as buyers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rush to beat rate rises, then eventually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bring an end to this cycle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*Homes are the best place to hide during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 inflation surge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*October Case Shiller -0.0% to 5.1% YOY,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holding steady, post Trump data not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out for one more month, absolute prices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hit new all time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14" y="3505200"/>
            <a:ext cx="3899686" cy="2921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7-01-03 at 6.4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21980"/>
            <a:ext cx="6934200" cy="50774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805902" cy="515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Buy dips in 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New World Order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stocks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government deficit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rallies, especially yen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Asset Class Review Out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Thursday January 5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18,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8856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+35.92%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846651"/>
              </p:ext>
            </p:extLst>
          </p:nvPr>
        </p:nvGraphicFramePr>
        <p:xfrm>
          <a:off x="685800" y="1600200"/>
          <a:ext cx="8001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907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*Running a small unhedged book with performance at all time highs on top of monster market moves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*All markets are stagnating on top of gigantic one way moves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*Looking to get into </a:t>
            </a:r>
            <a:r>
              <a:rPr lang="en-US" sz="1800" b="1" i="1" dirty="0" smtClean="0">
                <a:solidFill>
                  <a:schemeClr val="tx1"/>
                </a:solidFill>
              </a:rPr>
              <a:t>New World Order </a:t>
            </a:r>
            <a:r>
              <a:rPr lang="en-US" sz="1800" dirty="0" smtClean="0">
                <a:solidFill>
                  <a:schemeClr val="tx1"/>
                </a:solidFill>
              </a:rPr>
              <a:t>stocks on any pullback, especially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financials, energy, and health care, sell short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bonds, Euro, Japanese yen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*Tax loss selling carry over from 2016 is</a:t>
            </a:r>
            <a:br>
              <a:rPr lang="en-US" sz="1800" dirty="0" smtClean="0"/>
            </a:br>
            <a:r>
              <a:rPr lang="en-US" sz="1800" dirty="0" smtClean="0"/>
              <a:t>overhanging the market, should clear out</a:t>
            </a:r>
            <a:br>
              <a:rPr lang="en-US" sz="1800" dirty="0" smtClean="0"/>
            </a:br>
            <a:r>
              <a:rPr lang="en-US" sz="1800" dirty="0" smtClean="0"/>
              <a:t>this week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*Buy the election, sell the inauguration?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*Swinging for singles, not home runs,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don’t let the new world order make you greedy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93576"/>
            <a:ext cx="2926461" cy="3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16793</TotalTime>
  <Words>532</Words>
  <Application>Microsoft Office PowerPoint</Application>
  <PresentationFormat>On-screen Show (4:3)</PresentationFormat>
  <Paragraphs>124</Paragraphs>
  <Slides>78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Mangal</vt:lpstr>
      <vt:lpstr>Times New Roman</vt:lpstr>
      <vt:lpstr>Office Theme</vt:lpstr>
      <vt:lpstr>The Mad Hedge Fund Trader “Happy New Year!”</vt:lpstr>
      <vt:lpstr>PowerPoint Presentation</vt:lpstr>
      <vt:lpstr>PowerPoint Presentation</vt:lpstr>
      <vt:lpstr>PowerPoint Presentation</vt:lpstr>
      <vt:lpstr>Trade Alert Performance Best 4 Weeks of the Past 12 months-New All Time High!!</vt:lpstr>
      <vt:lpstr>PowerPoint Presentation</vt:lpstr>
      <vt:lpstr>Paid Subscriber Trailing 12 Month Audited Return 26.88%-Best 6 Month Run Since Inception</vt:lpstr>
      <vt:lpstr>PowerPoint Presentation</vt:lpstr>
      <vt:lpstr> The Method to My Madness </vt:lpstr>
      <vt:lpstr>Risk is High</vt:lpstr>
      <vt:lpstr>  The Bill Davis View An $1,500 Upgrade for the Mad Day Trader Service </vt:lpstr>
      <vt:lpstr>The Global Economy-Going Mixed</vt:lpstr>
      <vt:lpstr>Weekly Jobless Claims –The Most Important Statistic  +21,000 to 275,000-Sharp uptick for last week of the year</vt:lpstr>
      <vt:lpstr>Bonds-Bear Market Takes a Break</vt:lpstr>
      <vt:lpstr>Ten Year Treasury Yield ($TNX) 2.46% Sideways Correction</vt:lpstr>
      <vt:lpstr>Ten Year Treasury ETF (TLT) 2.46% took profits on long 1/$125-$128 vertical bear put spread long 1/$123-$123 vertical bear put spread</vt:lpstr>
      <vt:lpstr>Junk Bonds (HYG) 5.46% Yield A Great Risk Coincident Indicator-”RISK ON” means new highs, buy all dips</vt:lpstr>
      <vt:lpstr>2X Short Treasuries (TBT)</vt:lpstr>
      <vt:lpstr>Emerging Market Debt (ELD) 7.13% Yield- </vt:lpstr>
      <vt:lpstr>Municipal Bonds (MUB)-2.14% yield-almost doubled  Mix of AAA, AA, and A rated bonds</vt:lpstr>
      <vt:lpstr>Stocks-Rebalancing</vt:lpstr>
      <vt:lpstr>S&amp;P 500-New All Time High Deferred 2016 Tax Loss Selling Kicking in took profits on long 11/$220-$223 put spread long 1/$219-$222 call spread </vt:lpstr>
      <vt:lpstr>iShares MSCI Mexico ETF (EWW)-Trump Policy Benchmark</vt:lpstr>
      <vt:lpstr> Dow Average-Break Out </vt:lpstr>
      <vt:lpstr> Russell 2000 (IWM)-All Time High took profits on long 11/$125-$128 vertical bear put spread</vt:lpstr>
      <vt:lpstr>NASDAQ (QQQ)- Last Year’s Leader</vt:lpstr>
      <vt:lpstr>(VIX)-6 week lows-Holiday Drag </vt:lpstr>
      <vt:lpstr>iPath S&amp;P 500 VIX Short-Term Futures ETN (VXX) took profits on long 10/$27-$30 call spread stopped out of long 12/$24-$27 vertical bull call spread</vt:lpstr>
      <vt:lpstr>Velocity Shares Daily Inverse VIX Short Term ETN (XIV) took profits on long shares at $32.91  one of the most instantly profitable trades of 2016 </vt:lpstr>
      <vt:lpstr>Apple (AAPL) –Buy the Rumor, Sell the News the wrong stock in the wrong sector at the wrong time </vt:lpstr>
      <vt:lpstr>Microsoft (MSFT)  </vt:lpstr>
      <vt:lpstr> Facebook (FB)- took profits on long 11/$114-$117 vertical bull call spread wrong time to be long tech-Not exactly a Trump stock    </vt:lpstr>
      <vt:lpstr>Alphabet (GOOG)-  </vt:lpstr>
      <vt:lpstr>Amazon (AMZN)-  </vt:lpstr>
      <vt:lpstr>Industrials Sector SPDR (XLI)-Breakout (GE), (MMM), (UNP), (UTX), (BA), (HON)</vt:lpstr>
      <vt:lpstr>Transports Sector SPDR (XTN)- Breakout-Buffet’s New Favorite  (ALGT),  (ALK), (JBLU), (LUV), (CHRW), (DAL) </vt:lpstr>
      <vt:lpstr>Health Care Sector (XLV), (RXL) (JNJ), (PFE), (MRK), (GILD), (ACT), (AMGN) November 8th Bottom!!</vt:lpstr>
      <vt:lpstr>Financial Select SPDR (XLF)-The New Nirvana (BLK/B), (WFC), (JPM), (BAC), (C), (GS) </vt:lpstr>
      <vt:lpstr>KRE Regional Bank ETF (KRE)-   </vt:lpstr>
      <vt:lpstr>Palo Alto Networks (PANW)- Back to a Buy Range-Profits will still double</vt:lpstr>
      <vt:lpstr>Consumer Discretionary SPDR (XLY) (DIS), (AMZN), (HD), (CMCSA), (MCD), (SBUX) </vt:lpstr>
      <vt:lpstr>Europe Hedged Equity (HEDJ)-Cheap Euro Boost </vt:lpstr>
      <vt:lpstr>Japan (DXJ)-Cheap Yen Breakout </vt:lpstr>
      <vt:lpstr> China ($SSEC)- Trade War is Back </vt:lpstr>
      <vt:lpstr> Emerging Markets (EEM)-Trashed in New World Order </vt:lpstr>
      <vt:lpstr>Foreign Currencies-Toast</vt:lpstr>
      <vt:lpstr>(UUP) Dollar Approaches 10 Year High</vt:lpstr>
      <vt:lpstr>Japanese Yen (FXY)-Is This the Big One? took profits on long the 8/$97-100 put spread took profits on long the 9/$99-102 put spread </vt:lpstr>
      <vt:lpstr>British Pound (FXB)-   </vt:lpstr>
      <vt:lpstr>   Euro ($XEU), (FXE), (EUO)- Bombs Away took profits on long the 9/$112-$115 vertical bear put spread took profits on long $11/$110-$113 vertical bear put spread </vt:lpstr>
      <vt:lpstr>Canadian Dollar (FXC)-   </vt:lpstr>
      <vt:lpstr>Emerging Market Currencies (CEW)   </vt:lpstr>
      <vt:lpstr>Chinese Yuan- (CYB)-Breakdown at Last</vt:lpstr>
      <vt:lpstr>Energy-Topping Out</vt:lpstr>
      <vt:lpstr>Oil-Top of Range-Has the Cheating Started?</vt:lpstr>
      <vt:lpstr> United States Oil Fund (USO) took profits on long the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 </vt:lpstr>
      <vt:lpstr>Occidental Petroleum (OXY)-  </vt:lpstr>
      <vt:lpstr>Natural Gas (UNG)-Bumping Against 2016 Highs down 13% on first day of the year</vt:lpstr>
      <vt:lpstr> Copper (COPX)-Upside Breakout Candidate</vt:lpstr>
      <vt:lpstr> US Steel (X)-Upside Breakout!</vt:lpstr>
      <vt:lpstr>UnPrecious Metals-</vt:lpstr>
      <vt:lpstr>Gold (GLD)-Searching for a Bottom took profits on long 11/$112-$115 vertical bull call spread </vt:lpstr>
      <vt:lpstr>Market Vectors Gold Miners ETF- (GDX) </vt:lpstr>
      <vt:lpstr>Silver (SLV)-</vt:lpstr>
      <vt:lpstr>Silver Miners (SIL)-</vt:lpstr>
      <vt:lpstr>Agriculture-More New Reasons to Fall</vt:lpstr>
      <vt:lpstr>(CORN) – Shall We Buy?</vt:lpstr>
      <vt:lpstr>(WEAT)-New Lows on Strong Dollar</vt:lpstr>
      <vt:lpstr>(SOYB)-Bouncing Along the Bottom</vt:lpstr>
      <vt:lpstr>Real Estate-The Grind Up Continues</vt:lpstr>
      <vt:lpstr>October S&amp;P 500/Case–Shiller Home Price Index +5.0% YOY, Portland, Seattle, Denver leaders</vt:lpstr>
      <vt:lpstr>General Growth Properties (GGP) Yield Play Profit Taking</vt:lpstr>
      <vt:lpstr>US Home Construction Index (ITB) (DHI), (LEN), (PHM), (TOL), (NVR)  Another Rising Rate Victim-But Becoming a favorite Sector to Buy </vt:lpstr>
      <vt:lpstr>Trade Sheet So What Do We Do About All This?</vt:lpstr>
      <vt:lpstr>  Annual Asset Class Review Out Thursday January 5   Next Strategy Webinar  12:00 EST Wednesday, January 18, 2017  San Francisco, CA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Kathy OLoughlin</cp:lastModifiedBy>
  <cp:revision>3596</cp:revision>
  <cp:lastPrinted>2015-11-22T19:21:27Z</cp:lastPrinted>
  <dcterms:created xsi:type="dcterms:W3CDTF">2015-02-05T17:12:57Z</dcterms:created>
  <dcterms:modified xsi:type="dcterms:W3CDTF">2017-01-04T18:16:11Z</dcterms:modified>
</cp:coreProperties>
</file>