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February 8, 2017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6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7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8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2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5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8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2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17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5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9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Long Term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61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77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36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1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Earnings</a:t>
            </a:r>
          </a:p>
        </p:txBody>
      </p:sp>
    </p:spTree>
    <p:extLst>
      <p:ext uri="{BB962C8B-B14F-4D97-AF65-F5344CB8AC3E}">
        <p14:creationId xmlns:p14="http://schemas.microsoft.com/office/powerpoint/2010/main" val="1630779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1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1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78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2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8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53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27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February 8, 2017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8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6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8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2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1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362669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19</Words>
  <Application>Microsoft Office PowerPoint</Application>
  <PresentationFormat>On-screen Show (4:3)</PresentationFormat>
  <Paragraphs>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 Long Term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February 8, 2017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35</cp:revision>
  <dcterms:created xsi:type="dcterms:W3CDTF">2015-06-16T15:14:51Z</dcterms:created>
  <dcterms:modified xsi:type="dcterms:W3CDTF">2017-02-08T17:28:23Z</dcterms:modified>
</cp:coreProperties>
</file>