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644" r:id="rId3"/>
    <p:sldId id="618" r:id="rId4"/>
    <p:sldId id="604" r:id="rId5"/>
    <p:sldId id="605" r:id="rId6"/>
    <p:sldId id="663" r:id="rId7"/>
    <p:sldId id="664" r:id="rId8"/>
    <p:sldId id="648" r:id="rId9"/>
    <p:sldId id="608" r:id="rId10"/>
    <p:sldId id="647" r:id="rId11"/>
    <p:sldId id="266" r:id="rId12"/>
    <p:sldId id="676" r:id="rId13"/>
    <p:sldId id="267" r:id="rId14"/>
    <p:sldId id="279" r:id="rId15"/>
    <p:sldId id="281" r:id="rId16"/>
    <p:sldId id="631" r:id="rId17"/>
    <p:sldId id="282" r:id="rId18"/>
    <p:sldId id="570" r:id="rId19"/>
    <p:sldId id="283" r:id="rId20"/>
    <p:sldId id="285" r:id="rId21"/>
    <p:sldId id="603" r:id="rId22"/>
    <p:sldId id="632" r:id="rId23"/>
    <p:sldId id="562" r:id="rId24"/>
    <p:sldId id="505" r:id="rId25"/>
    <p:sldId id="563" r:id="rId26"/>
    <p:sldId id="613" r:id="rId27"/>
    <p:sldId id="614" r:id="rId28"/>
    <p:sldId id="289" r:id="rId29"/>
    <p:sldId id="673" r:id="rId30"/>
    <p:sldId id="481" r:id="rId31"/>
    <p:sldId id="290" r:id="rId32"/>
    <p:sldId id="291" r:id="rId33"/>
    <p:sldId id="528" r:id="rId34"/>
    <p:sldId id="669" r:id="rId35"/>
    <p:sldId id="668" r:id="rId36"/>
    <p:sldId id="522" r:id="rId37"/>
    <p:sldId id="336" r:id="rId38"/>
    <p:sldId id="295" r:id="rId39"/>
    <p:sldId id="501" r:id="rId40"/>
    <p:sldId id="482" r:id="rId41"/>
    <p:sldId id="539" r:id="rId42"/>
    <p:sldId id="652" r:id="rId43"/>
    <p:sldId id="654" r:id="rId44"/>
    <p:sldId id="659" r:id="rId45"/>
    <p:sldId id="655" r:id="rId46"/>
    <p:sldId id="656" r:id="rId47"/>
    <p:sldId id="657" r:id="rId48"/>
    <p:sldId id="658" r:id="rId49"/>
    <p:sldId id="531" r:id="rId50"/>
    <p:sldId id="622" r:id="rId51"/>
    <p:sldId id="558" r:id="rId52"/>
    <p:sldId id="532" r:id="rId53"/>
    <p:sldId id="533" r:id="rId54"/>
    <p:sldId id="546" r:id="rId55"/>
    <p:sldId id="536" r:id="rId56"/>
    <p:sldId id="309" r:id="rId57"/>
    <p:sldId id="388" r:id="rId58"/>
    <p:sldId id="312" r:id="rId59"/>
    <p:sldId id="380" r:id="rId60"/>
    <p:sldId id="529" r:id="rId61"/>
    <p:sldId id="369" r:id="rId62"/>
    <p:sldId id="370" r:id="rId63"/>
    <p:sldId id="313" r:id="rId64"/>
    <p:sldId id="315" r:id="rId65"/>
    <p:sldId id="628" r:id="rId66"/>
    <p:sldId id="319" r:id="rId67"/>
    <p:sldId id="320" r:id="rId68"/>
    <p:sldId id="650" r:id="rId69"/>
    <p:sldId id="323" r:id="rId70"/>
    <p:sldId id="324" r:id="rId71"/>
    <p:sldId id="587" r:id="rId72"/>
    <p:sldId id="674" r:id="rId73"/>
    <p:sldId id="641" r:id="rId74"/>
    <p:sldId id="589" r:id="rId75"/>
    <p:sldId id="590" r:id="rId76"/>
    <p:sldId id="331" r:id="rId77"/>
    <p:sldId id="332" r:id="rId78"/>
    <p:sldId id="586" r:id="rId79"/>
    <p:sldId id="349" r:id="rId80"/>
    <p:sldId id="492" r:id="rId81"/>
    <p:sldId id="335" r:id="rId8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0" autoAdjust="0"/>
    <p:restoredTop sz="94660"/>
  </p:normalViewPr>
  <p:slideViewPr>
    <p:cSldViewPr>
      <p:cViewPr varScale="1">
        <p:scale>
          <a:sx n="84" d="100"/>
          <a:sy n="84" d="100"/>
        </p:scale>
        <p:origin x="-9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February:Performance%20%202017022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February:Performance%20%20201702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Sheet1!$E$1294:$E$1545</c:f>
              <c:numCache>
                <c:formatCode>0.00%</c:formatCode>
                <c:ptCount val="252"/>
                <c:pt idx="0">
                  <c:v>0.16910000000000003</c:v>
                </c:pt>
                <c:pt idx="1">
                  <c:v>0.17430000000000001</c:v>
                </c:pt>
                <c:pt idx="2">
                  <c:v>0.1726</c:v>
                </c:pt>
                <c:pt idx="3">
                  <c:v>0.17890000000000003</c:v>
                </c:pt>
                <c:pt idx="4">
                  <c:v>0.15260000000000001</c:v>
                </c:pt>
                <c:pt idx="5">
                  <c:v>0.16010000000000002</c:v>
                </c:pt>
                <c:pt idx="6">
                  <c:v>0.15070000000000003</c:v>
                </c:pt>
                <c:pt idx="7">
                  <c:v>0.14170000000000002</c:v>
                </c:pt>
                <c:pt idx="8">
                  <c:v>0.14480000000000001</c:v>
                </c:pt>
                <c:pt idx="9">
                  <c:v>0.15800000000000003</c:v>
                </c:pt>
                <c:pt idx="10">
                  <c:v>0.15150000000000002</c:v>
                </c:pt>
                <c:pt idx="11">
                  <c:v>0.16310000000000002</c:v>
                </c:pt>
                <c:pt idx="12">
                  <c:v>0.14370000000000002</c:v>
                </c:pt>
                <c:pt idx="13">
                  <c:v>0.15200000000000002</c:v>
                </c:pt>
                <c:pt idx="14">
                  <c:v>0.16100000000000003</c:v>
                </c:pt>
                <c:pt idx="15">
                  <c:v>0.15960000000000002</c:v>
                </c:pt>
                <c:pt idx="16">
                  <c:v>0.14630000000000001</c:v>
                </c:pt>
                <c:pt idx="17">
                  <c:v>0.13970000000000002</c:v>
                </c:pt>
                <c:pt idx="18">
                  <c:v>0.14430000000000001</c:v>
                </c:pt>
                <c:pt idx="19">
                  <c:v>0.14560000000000001</c:v>
                </c:pt>
                <c:pt idx="20">
                  <c:v>0.15170000000000003</c:v>
                </c:pt>
                <c:pt idx="21">
                  <c:v>0.15160000000000001</c:v>
                </c:pt>
                <c:pt idx="22">
                  <c:v>0.15510000000000002</c:v>
                </c:pt>
                <c:pt idx="23">
                  <c:v>0.15500000000000003</c:v>
                </c:pt>
                <c:pt idx="24">
                  <c:v>0.14920000000000003</c:v>
                </c:pt>
                <c:pt idx="25">
                  <c:v>0.15470000000000003</c:v>
                </c:pt>
                <c:pt idx="26">
                  <c:v>0.14670000000000002</c:v>
                </c:pt>
                <c:pt idx="27">
                  <c:v>0.15100000000000002</c:v>
                </c:pt>
                <c:pt idx="28">
                  <c:v>0.15360000000000001</c:v>
                </c:pt>
                <c:pt idx="29">
                  <c:v>0.15540000000000004</c:v>
                </c:pt>
                <c:pt idx="30">
                  <c:v>0.15660000000000002</c:v>
                </c:pt>
                <c:pt idx="31">
                  <c:v>0.15650000000000003</c:v>
                </c:pt>
                <c:pt idx="32">
                  <c:v>0.15960000000000002</c:v>
                </c:pt>
                <c:pt idx="33">
                  <c:v>0.15450000000000003</c:v>
                </c:pt>
                <c:pt idx="34">
                  <c:v>0.14630000000000001</c:v>
                </c:pt>
                <c:pt idx="35">
                  <c:v>0.14720000000000003</c:v>
                </c:pt>
                <c:pt idx="36">
                  <c:v>0.14970000000000003</c:v>
                </c:pt>
                <c:pt idx="37">
                  <c:v>0.14430000000000001</c:v>
                </c:pt>
                <c:pt idx="38">
                  <c:v>0.13920000000000002</c:v>
                </c:pt>
                <c:pt idx="39">
                  <c:v>0.1363</c:v>
                </c:pt>
                <c:pt idx="40">
                  <c:v>0.14710000000000001</c:v>
                </c:pt>
                <c:pt idx="41">
                  <c:v>0.14730000000000001</c:v>
                </c:pt>
                <c:pt idx="42">
                  <c:v>0.14910000000000001</c:v>
                </c:pt>
                <c:pt idx="43">
                  <c:v>0.14620000000000002</c:v>
                </c:pt>
                <c:pt idx="44">
                  <c:v>0.14760000000000001</c:v>
                </c:pt>
                <c:pt idx="45">
                  <c:v>0.14510000000000001</c:v>
                </c:pt>
                <c:pt idx="46">
                  <c:v>0.13370000000000001</c:v>
                </c:pt>
                <c:pt idx="47">
                  <c:v>0.1323</c:v>
                </c:pt>
                <c:pt idx="48">
                  <c:v>0.1351</c:v>
                </c:pt>
                <c:pt idx="49">
                  <c:v>0.14100000000000001</c:v>
                </c:pt>
                <c:pt idx="50">
                  <c:v>0.14440000000000003</c:v>
                </c:pt>
                <c:pt idx="51">
                  <c:v>0.16850000000000004</c:v>
                </c:pt>
                <c:pt idx="52">
                  <c:v>0.19380000000000003</c:v>
                </c:pt>
                <c:pt idx="53">
                  <c:v>0.17250000000000001</c:v>
                </c:pt>
                <c:pt idx="54">
                  <c:v>0.20780000000000001</c:v>
                </c:pt>
                <c:pt idx="55">
                  <c:v>0.21370000000000003</c:v>
                </c:pt>
                <c:pt idx="56">
                  <c:v>0.23690000000000003</c:v>
                </c:pt>
                <c:pt idx="57">
                  <c:v>0.23370000000000002</c:v>
                </c:pt>
                <c:pt idx="58">
                  <c:v>0.2515</c:v>
                </c:pt>
                <c:pt idx="59">
                  <c:v>0.22540000000000004</c:v>
                </c:pt>
                <c:pt idx="60">
                  <c:v>0.22180000000000002</c:v>
                </c:pt>
                <c:pt idx="61">
                  <c:v>0.21960000000000002</c:v>
                </c:pt>
                <c:pt idx="62">
                  <c:v>0.22290000000000004</c:v>
                </c:pt>
                <c:pt idx="63">
                  <c:v>0.18520000000000003</c:v>
                </c:pt>
                <c:pt idx="64">
                  <c:v>0.17300000000000001</c:v>
                </c:pt>
                <c:pt idx="65">
                  <c:v>0.17490000000000003</c:v>
                </c:pt>
                <c:pt idx="66">
                  <c:v>0.17140000000000002</c:v>
                </c:pt>
                <c:pt idx="67">
                  <c:v>0.17750000000000002</c:v>
                </c:pt>
                <c:pt idx="68">
                  <c:v>0.1711</c:v>
                </c:pt>
                <c:pt idx="69">
                  <c:v>0.18260000000000001</c:v>
                </c:pt>
                <c:pt idx="70">
                  <c:v>0.16550000000000004</c:v>
                </c:pt>
                <c:pt idx="71">
                  <c:v>0.17690000000000003</c:v>
                </c:pt>
                <c:pt idx="72">
                  <c:v>0.17500000000000002</c:v>
                </c:pt>
                <c:pt idx="73">
                  <c:v>0.17500000000000002</c:v>
                </c:pt>
                <c:pt idx="74">
                  <c:v>0.17240000000000003</c:v>
                </c:pt>
                <c:pt idx="75">
                  <c:v>0.17240000000000003</c:v>
                </c:pt>
                <c:pt idx="76">
                  <c:v>0.17240000000000003</c:v>
                </c:pt>
                <c:pt idx="77">
                  <c:v>0.17240000000000003</c:v>
                </c:pt>
                <c:pt idx="78">
                  <c:v>0.17240000000000003</c:v>
                </c:pt>
                <c:pt idx="79">
                  <c:v>0.17240000000000003</c:v>
                </c:pt>
                <c:pt idx="80">
                  <c:v>0.17240000000000003</c:v>
                </c:pt>
                <c:pt idx="81">
                  <c:v>0.17240000000000003</c:v>
                </c:pt>
                <c:pt idx="82">
                  <c:v>0.17240000000000003</c:v>
                </c:pt>
                <c:pt idx="83">
                  <c:v>0.17240000000000003</c:v>
                </c:pt>
                <c:pt idx="84">
                  <c:v>0.17240000000000003</c:v>
                </c:pt>
                <c:pt idx="85">
                  <c:v>0.17240000000000003</c:v>
                </c:pt>
                <c:pt idx="86">
                  <c:v>0.17240000000000003</c:v>
                </c:pt>
                <c:pt idx="87">
                  <c:v>0.17240000000000003</c:v>
                </c:pt>
                <c:pt idx="88">
                  <c:v>0.17240000000000003</c:v>
                </c:pt>
                <c:pt idx="89">
                  <c:v>0.17240000000000003</c:v>
                </c:pt>
                <c:pt idx="90">
                  <c:v>0.17240000000000003</c:v>
                </c:pt>
                <c:pt idx="91">
                  <c:v>0.17240000000000003</c:v>
                </c:pt>
                <c:pt idx="92">
                  <c:v>0.17240000000000003</c:v>
                </c:pt>
                <c:pt idx="93">
                  <c:v>0.17240000000000003</c:v>
                </c:pt>
                <c:pt idx="94">
                  <c:v>0.17240000000000003</c:v>
                </c:pt>
                <c:pt idx="95">
                  <c:v>0.17240000000000003</c:v>
                </c:pt>
                <c:pt idx="96">
                  <c:v>0.17240000000000003</c:v>
                </c:pt>
                <c:pt idx="97">
                  <c:v>0.17240000000000003</c:v>
                </c:pt>
                <c:pt idx="98">
                  <c:v>0.17240000000000003</c:v>
                </c:pt>
                <c:pt idx="99">
                  <c:v>0.17240000000000003</c:v>
                </c:pt>
                <c:pt idx="100">
                  <c:v>0.1741</c:v>
                </c:pt>
                <c:pt idx="101">
                  <c:v>0.17690000000000003</c:v>
                </c:pt>
                <c:pt idx="102">
                  <c:v>0.1716</c:v>
                </c:pt>
                <c:pt idx="103">
                  <c:v>0.17580000000000001</c:v>
                </c:pt>
                <c:pt idx="104">
                  <c:v>0.17350000000000002</c:v>
                </c:pt>
                <c:pt idx="105">
                  <c:v>0.17880000000000001</c:v>
                </c:pt>
                <c:pt idx="106">
                  <c:v>0.17880000000000001</c:v>
                </c:pt>
                <c:pt idx="107">
                  <c:v>0.17880000000000001</c:v>
                </c:pt>
                <c:pt idx="108">
                  <c:v>0.17880000000000001</c:v>
                </c:pt>
                <c:pt idx="109">
                  <c:v>0.17910000000000001</c:v>
                </c:pt>
                <c:pt idx="110">
                  <c:v>0.18250000000000002</c:v>
                </c:pt>
                <c:pt idx="111">
                  <c:v>0.18820000000000003</c:v>
                </c:pt>
                <c:pt idx="112">
                  <c:v>0.18820000000000003</c:v>
                </c:pt>
                <c:pt idx="113">
                  <c:v>0.19010000000000002</c:v>
                </c:pt>
                <c:pt idx="114">
                  <c:v>0.19270000000000004</c:v>
                </c:pt>
                <c:pt idx="115">
                  <c:v>0.19580000000000003</c:v>
                </c:pt>
                <c:pt idx="116">
                  <c:v>0.19650000000000004</c:v>
                </c:pt>
                <c:pt idx="117">
                  <c:v>0.19200000000000003</c:v>
                </c:pt>
                <c:pt idx="118">
                  <c:v>0.21450000000000002</c:v>
                </c:pt>
                <c:pt idx="119">
                  <c:v>0.2046</c:v>
                </c:pt>
                <c:pt idx="120">
                  <c:v>0.20850000000000002</c:v>
                </c:pt>
                <c:pt idx="121">
                  <c:v>0.19690000000000005</c:v>
                </c:pt>
                <c:pt idx="122">
                  <c:v>0.2</c:v>
                </c:pt>
                <c:pt idx="123">
                  <c:v>0.20270000000000002</c:v>
                </c:pt>
                <c:pt idx="124">
                  <c:v>0.21160000000000001</c:v>
                </c:pt>
                <c:pt idx="125">
                  <c:v>0.21130000000000002</c:v>
                </c:pt>
                <c:pt idx="126">
                  <c:v>0.22130000000000002</c:v>
                </c:pt>
                <c:pt idx="127">
                  <c:v>0.23280000000000001</c:v>
                </c:pt>
                <c:pt idx="128">
                  <c:v>0.23590000000000003</c:v>
                </c:pt>
                <c:pt idx="129">
                  <c:v>0.24740000000000004</c:v>
                </c:pt>
                <c:pt idx="130">
                  <c:v>0.24670000000000003</c:v>
                </c:pt>
                <c:pt idx="131">
                  <c:v>0.24560000000000001</c:v>
                </c:pt>
                <c:pt idx="132">
                  <c:v>0.25430000000000003</c:v>
                </c:pt>
                <c:pt idx="133">
                  <c:v>0.25590000000000002</c:v>
                </c:pt>
                <c:pt idx="134">
                  <c:v>0.26569999999999999</c:v>
                </c:pt>
                <c:pt idx="135">
                  <c:v>0.2707</c:v>
                </c:pt>
                <c:pt idx="136">
                  <c:v>0.27890000000000004</c:v>
                </c:pt>
                <c:pt idx="137">
                  <c:v>0.28380000000000005</c:v>
                </c:pt>
                <c:pt idx="138">
                  <c:v>0.22650000000000003</c:v>
                </c:pt>
                <c:pt idx="139">
                  <c:v>0.25219999999999998</c:v>
                </c:pt>
                <c:pt idx="140">
                  <c:v>0.22950000000000004</c:v>
                </c:pt>
                <c:pt idx="141">
                  <c:v>0.2356</c:v>
                </c:pt>
                <c:pt idx="142">
                  <c:v>0.24200000000000002</c:v>
                </c:pt>
                <c:pt idx="143">
                  <c:v>0.24200000000000002</c:v>
                </c:pt>
                <c:pt idx="144">
                  <c:v>0.24200000000000002</c:v>
                </c:pt>
                <c:pt idx="145">
                  <c:v>0.24200000000000002</c:v>
                </c:pt>
                <c:pt idx="146">
                  <c:v>0.24200000000000002</c:v>
                </c:pt>
                <c:pt idx="147">
                  <c:v>0.24120000000000003</c:v>
                </c:pt>
                <c:pt idx="148">
                  <c:v>0.25240000000000001</c:v>
                </c:pt>
                <c:pt idx="149">
                  <c:v>0.25630000000000003</c:v>
                </c:pt>
                <c:pt idx="150">
                  <c:v>0.25369999999999998</c:v>
                </c:pt>
                <c:pt idx="151">
                  <c:v>0.25519999999999998</c:v>
                </c:pt>
                <c:pt idx="152">
                  <c:v>0.25069999999999998</c:v>
                </c:pt>
                <c:pt idx="153">
                  <c:v>0.25700000000000001</c:v>
                </c:pt>
                <c:pt idx="154">
                  <c:v>0.26</c:v>
                </c:pt>
                <c:pt idx="155">
                  <c:v>0.2621</c:v>
                </c:pt>
                <c:pt idx="156">
                  <c:v>0.26819999999999999</c:v>
                </c:pt>
                <c:pt idx="157">
                  <c:v>0.26590000000000003</c:v>
                </c:pt>
                <c:pt idx="158">
                  <c:v>0.26380000000000003</c:v>
                </c:pt>
                <c:pt idx="159">
                  <c:v>0.2661</c:v>
                </c:pt>
                <c:pt idx="160">
                  <c:v>0.25340000000000001</c:v>
                </c:pt>
                <c:pt idx="161">
                  <c:v>0.25440000000000002</c:v>
                </c:pt>
                <c:pt idx="162">
                  <c:v>0.2732</c:v>
                </c:pt>
                <c:pt idx="163">
                  <c:v>0.27490000000000003</c:v>
                </c:pt>
                <c:pt idx="164">
                  <c:v>0.29070000000000001</c:v>
                </c:pt>
                <c:pt idx="165">
                  <c:v>0.30160000000000003</c:v>
                </c:pt>
                <c:pt idx="166">
                  <c:v>0.31060000000000004</c:v>
                </c:pt>
                <c:pt idx="167">
                  <c:v>0.32530000000000009</c:v>
                </c:pt>
                <c:pt idx="168">
                  <c:v>0.33840000000000009</c:v>
                </c:pt>
                <c:pt idx="169">
                  <c:v>0.33870000000000006</c:v>
                </c:pt>
                <c:pt idx="170">
                  <c:v>0.34570000000000006</c:v>
                </c:pt>
                <c:pt idx="171">
                  <c:v>0.3464000000000001</c:v>
                </c:pt>
                <c:pt idx="172">
                  <c:v>0.3398000000000001</c:v>
                </c:pt>
                <c:pt idx="173">
                  <c:v>0.33290000000000008</c:v>
                </c:pt>
                <c:pt idx="174">
                  <c:v>0.3383000000000001</c:v>
                </c:pt>
                <c:pt idx="175">
                  <c:v>0.33940000000000009</c:v>
                </c:pt>
                <c:pt idx="176">
                  <c:v>0.33940000000000009</c:v>
                </c:pt>
                <c:pt idx="177">
                  <c:v>0.33940000000000009</c:v>
                </c:pt>
                <c:pt idx="178">
                  <c:v>0.33960000000000007</c:v>
                </c:pt>
                <c:pt idx="179">
                  <c:v>0.36510000000000004</c:v>
                </c:pt>
                <c:pt idx="180">
                  <c:v>0.37380000000000008</c:v>
                </c:pt>
                <c:pt idx="181">
                  <c:v>0.36760000000000004</c:v>
                </c:pt>
                <c:pt idx="182">
                  <c:v>0.36760000000000004</c:v>
                </c:pt>
                <c:pt idx="183">
                  <c:v>0.36760000000000004</c:v>
                </c:pt>
                <c:pt idx="184">
                  <c:v>0.36950000000000005</c:v>
                </c:pt>
                <c:pt idx="185">
                  <c:v>0.36950000000000005</c:v>
                </c:pt>
                <c:pt idx="186">
                  <c:v>0.36520000000000002</c:v>
                </c:pt>
                <c:pt idx="187">
                  <c:v>0.37390000000000007</c:v>
                </c:pt>
                <c:pt idx="188">
                  <c:v>0.38010000000000005</c:v>
                </c:pt>
                <c:pt idx="189">
                  <c:v>0.36860000000000004</c:v>
                </c:pt>
                <c:pt idx="190">
                  <c:v>0.37070000000000003</c:v>
                </c:pt>
                <c:pt idx="191">
                  <c:v>0.37510000000000004</c:v>
                </c:pt>
                <c:pt idx="192">
                  <c:v>0.36760000000000004</c:v>
                </c:pt>
                <c:pt idx="193">
                  <c:v>0.37520000000000003</c:v>
                </c:pt>
                <c:pt idx="194">
                  <c:v>0.37360000000000004</c:v>
                </c:pt>
                <c:pt idx="195">
                  <c:v>0.38200000000000006</c:v>
                </c:pt>
                <c:pt idx="196">
                  <c:v>0.38820000000000005</c:v>
                </c:pt>
                <c:pt idx="197">
                  <c:v>0.39050000000000007</c:v>
                </c:pt>
                <c:pt idx="198">
                  <c:v>0.39550000000000007</c:v>
                </c:pt>
                <c:pt idx="199">
                  <c:v>0.36850000000000005</c:v>
                </c:pt>
                <c:pt idx="200">
                  <c:v>0.36260000000000003</c:v>
                </c:pt>
                <c:pt idx="201">
                  <c:v>0.36790000000000006</c:v>
                </c:pt>
                <c:pt idx="202">
                  <c:v>0.37320000000000003</c:v>
                </c:pt>
                <c:pt idx="203">
                  <c:v>0.37930000000000008</c:v>
                </c:pt>
                <c:pt idx="204">
                  <c:v>0.38080000000000008</c:v>
                </c:pt>
                <c:pt idx="205">
                  <c:v>0.38350000000000006</c:v>
                </c:pt>
                <c:pt idx="206">
                  <c:v>0.38920000000000005</c:v>
                </c:pt>
                <c:pt idx="207">
                  <c:v>0.39120000000000005</c:v>
                </c:pt>
                <c:pt idx="208">
                  <c:v>0.38960000000000006</c:v>
                </c:pt>
                <c:pt idx="209">
                  <c:v>0.38960000000000006</c:v>
                </c:pt>
                <c:pt idx="210">
                  <c:v>0.38730000000000009</c:v>
                </c:pt>
                <c:pt idx="211">
                  <c:v>0.38920000000000005</c:v>
                </c:pt>
                <c:pt idx="212">
                  <c:v>0.38850000000000007</c:v>
                </c:pt>
                <c:pt idx="213">
                  <c:v>0.39040000000000008</c:v>
                </c:pt>
                <c:pt idx="214">
                  <c:v>0.39040000000000008</c:v>
                </c:pt>
                <c:pt idx="215">
                  <c:v>0.39040000000000008</c:v>
                </c:pt>
                <c:pt idx="216">
                  <c:v>0.39040000000000008</c:v>
                </c:pt>
                <c:pt idx="217">
                  <c:v>0.39440000000000008</c:v>
                </c:pt>
                <c:pt idx="218" formatCode="m/d/yy">
                  <c:v>42739</c:v>
                </c:pt>
                <c:pt idx="219" formatCode="m/d/yy">
                  <c:v>42740</c:v>
                </c:pt>
                <c:pt idx="220" formatCode="m/d/yy">
                  <c:v>42741</c:v>
                </c:pt>
                <c:pt idx="221" formatCode="m/d/yy">
                  <c:v>42744</c:v>
                </c:pt>
                <c:pt idx="222" formatCode="m/d/yy">
                  <c:v>42745</c:v>
                </c:pt>
                <c:pt idx="223" formatCode="m/d/yy">
                  <c:v>42746</c:v>
                </c:pt>
                <c:pt idx="224" formatCode="m/d/yy">
                  <c:v>42747</c:v>
                </c:pt>
                <c:pt idx="225" formatCode="m/d/yy">
                  <c:v>42748</c:v>
                </c:pt>
                <c:pt idx="226" formatCode="m/d/yy">
                  <c:v>42753</c:v>
                </c:pt>
                <c:pt idx="227" formatCode="m/d/yy">
                  <c:v>42754</c:v>
                </c:pt>
                <c:pt idx="228" formatCode="m/d/yy">
                  <c:v>42755</c:v>
                </c:pt>
                <c:pt idx="229" formatCode="m/d/yy">
                  <c:v>42758</c:v>
                </c:pt>
                <c:pt idx="230" formatCode="m/d/yy">
                  <c:v>42759</c:v>
                </c:pt>
                <c:pt idx="231" formatCode="m/d/yy">
                  <c:v>42760</c:v>
                </c:pt>
                <c:pt idx="232" formatCode="m/d/yy">
                  <c:v>42761</c:v>
                </c:pt>
                <c:pt idx="233" formatCode="m/d/yy">
                  <c:v>42762</c:v>
                </c:pt>
                <c:pt idx="234" formatCode="m/d/yy">
                  <c:v>42765</c:v>
                </c:pt>
                <c:pt idx="235" formatCode="m/d/yy">
                  <c:v>42766</c:v>
                </c:pt>
                <c:pt idx="236" formatCode="m/d/yy">
                  <c:v>42767</c:v>
                </c:pt>
                <c:pt idx="237" formatCode="m/d/yy">
                  <c:v>42768</c:v>
                </c:pt>
                <c:pt idx="238" formatCode="m/d/yy">
                  <c:v>42769</c:v>
                </c:pt>
                <c:pt idx="239" formatCode="m/d/yy">
                  <c:v>42772</c:v>
                </c:pt>
                <c:pt idx="240" formatCode="m/d/yy">
                  <c:v>42773</c:v>
                </c:pt>
                <c:pt idx="241" formatCode="m/d/yy">
                  <c:v>42774</c:v>
                </c:pt>
                <c:pt idx="242" formatCode="m/d/yy">
                  <c:v>42776</c:v>
                </c:pt>
                <c:pt idx="243" formatCode="m/d/yy">
                  <c:v>42779</c:v>
                </c:pt>
                <c:pt idx="244" formatCode="m/d/yy">
                  <c:v>42780</c:v>
                </c:pt>
                <c:pt idx="245" formatCode="m/d/yy">
                  <c:v>42781</c:v>
                </c:pt>
                <c:pt idx="246" formatCode="m/d/yy">
                  <c:v>42782</c:v>
                </c:pt>
                <c:pt idx="247" formatCode="m/d/yy">
                  <c:v>42783</c:v>
                </c:pt>
                <c:pt idx="248" formatCode="m/d/yy">
                  <c:v>42783</c:v>
                </c:pt>
                <c:pt idx="249" formatCode="m/d/yy">
                  <c:v>42788</c:v>
                </c:pt>
                <c:pt idx="250" formatCode="m/d/yy">
                  <c:v>42789</c:v>
                </c:pt>
                <c:pt idx="251" formatCode="m/d/yy">
                  <c:v>42790</c:v>
                </c:pt>
              </c:numCache>
            </c:numRef>
          </c:cat>
          <c:val>
            <c:numRef>
              <c:f>Sheet1!$F$1294:$F$1545</c:f>
              <c:numCache>
                <c:formatCode>0.00%</c:formatCode>
                <c:ptCount val="252"/>
                <c:pt idx="0">
                  <c:v>0</c:v>
                </c:pt>
                <c:pt idx="1">
                  <c:v>5.1999999999998705E-3</c:v>
                </c:pt>
                <c:pt idx="2">
                  <c:v>3.4999999999998413E-3</c:v>
                </c:pt>
                <c:pt idx="3">
                  <c:v>9.7999999999998141E-3</c:v>
                </c:pt>
                <c:pt idx="4">
                  <c:v>-1.6500000000000205E-2</c:v>
                </c:pt>
                <c:pt idx="5">
                  <c:v>-9.0000000000001242E-3</c:v>
                </c:pt>
                <c:pt idx="6">
                  <c:v>-1.8400000000000204E-2</c:v>
                </c:pt>
                <c:pt idx="7">
                  <c:v>-2.7400000000000108E-2</c:v>
                </c:pt>
                <c:pt idx="8">
                  <c:v>-2.4300000000000207E-2</c:v>
                </c:pt>
                <c:pt idx="9">
                  <c:v>-1.1100000000000103E-2</c:v>
                </c:pt>
                <c:pt idx="10">
                  <c:v>-1.7600000000000105E-2</c:v>
                </c:pt>
                <c:pt idx="11">
                  <c:v>-6.0000000000002326E-3</c:v>
                </c:pt>
                <c:pt idx="12">
                  <c:v>-2.5400000000000107E-2</c:v>
                </c:pt>
                <c:pt idx="13">
                  <c:v>-1.7100000000000105E-2</c:v>
                </c:pt>
                <c:pt idx="14">
                  <c:v>-8.1000000000002216E-3</c:v>
                </c:pt>
                <c:pt idx="15">
                  <c:v>-9.5000000000000639E-3</c:v>
                </c:pt>
                <c:pt idx="16">
                  <c:v>-2.2800000000000105E-2</c:v>
                </c:pt>
                <c:pt idx="17">
                  <c:v>-2.9400000000000107E-2</c:v>
                </c:pt>
                <c:pt idx="18">
                  <c:v>-2.4800000000000204E-2</c:v>
                </c:pt>
                <c:pt idx="19">
                  <c:v>-2.3500000000000108E-2</c:v>
                </c:pt>
                <c:pt idx="20">
                  <c:v>-1.7400000000000106E-2</c:v>
                </c:pt>
                <c:pt idx="21">
                  <c:v>-1.7500000000000106E-2</c:v>
                </c:pt>
                <c:pt idx="22">
                  <c:v>-1.4000000000000202E-2</c:v>
                </c:pt>
                <c:pt idx="23">
                  <c:v>-1.4100000000000201E-2</c:v>
                </c:pt>
                <c:pt idx="24">
                  <c:v>-1.9900000000000206E-2</c:v>
                </c:pt>
                <c:pt idx="25">
                  <c:v>-1.4400000000000201E-2</c:v>
                </c:pt>
                <c:pt idx="26">
                  <c:v>-2.2400000000000208E-2</c:v>
                </c:pt>
                <c:pt idx="27">
                  <c:v>-1.8100000000000203E-2</c:v>
                </c:pt>
                <c:pt idx="28">
                  <c:v>-1.5500000000000104E-2</c:v>
                </c:pt>
                <c:pt idx="29">
                  <c:v>-1.3700000000000304E-2</c:v>
                </c:pt>
                <c:pt idx="30">
                  <c:v>-1.2500000000000202E-2</c:v>
                </c:pt>
                <c:pt idx="31">
                  <c:v>-1.2600000000000201E-2</c:v>
                </c:pt>
                <c:pt idx="32">
                  <c:v>-9.5000000000000639E-3</c:v>
                </c:pt>
                <c:pt idx="33">
                  <c:v>-1.4600000000000201E-2</c:v>
                </c:pt>
                <c:pt idx="34">
                  <c:v>-2.2800000000000105E-2</c:v>
                </c:pt>
                <c:pt idx="35">
                  <c:v>-2.1900000000000207E-2</c:v>
                </c:pt>
                <c:pt idx="36">
                  <c:v>-1.9400000000000105E-2</c:v>
                </c:pt>
                <c:pt idx="37">
                  <c:v>-2.4800000000000204E-2</c:v>
                </c:pt>
                <c:pt idx="38">
                  <c:v>-2.9900000000000305E-2</c:v>
                </c:pt>
                <c:pt idx="39">
                  <c:v>-3.2800000000000211E-2</c:v>
                </c:pt>
                <c:pt idx="40">
                  <c:v>-2.2000000000000207E-2</c:v>
                </c:pt>
                <c:pt idx="41">
                  <c:v>-2.1800000000000302E-2</c:v>
                </c:pt>
                <c:pt idx="42">
                  <c:v>-2.0000000000000205E-2</c:v>
                </c:pt>
                <c:pt idx="43">
                  <c:v>-2.2900000000000108E-2</c:v>
                </c:pt>
                <c:pt idx="44">
                  <c:v>-2.1500000000000106E-2</c:v>
                </c:pt>
                <c:pt idx="45">
                  <c:v>-2.4000000000000205E-2</c:v>
                </c:pt>
                <c:pt idx="46">
                  <c:v>-3.5400000000000098E-2</c:v>
                </c:pt>
                <c:pt idx="47">
                  <c:v>-3.6800000000000208E-2</c:v>
                </c:pt>
                <c:pt idx="48">
                  <c:v>-3.4000000000000211E-2</c:v>
                </c:pt>
                <c:pt idx="49">
                  <c:v>-2.8100000000000205E-2</c:v>
                </c:pt>
                <c:pt idx="50">
                  <c:v>-2.4700000000000204E-2</c:v>
                </c:pt>
                <c:pt idx="51">
                  <c:v>-6.0000000000015607E-4</c:v>
                </c:pt>
                <c:pt idx="52">
                  <c:v>2.4699999999999903E-2</c:v>
                </c:pt>
                <c:pt idx="53">
                  <c:v>3.3999999999998511E-3</c:v>
                </c:pt>
                <c:pt idx="54">
                  <c:v>3.8699999999999915E-2</c:v>
                </c:pt>
                <c:pt idx="55">
                  <c:v>4.4600000000000015E-2</c:v>
                </c:pt>
                <c:pt idx="56">
                  <c:v>6.7799999999999611E-2</c:v>
                </c:pt>
                <c:pt idx="57">
                  <c:v>6.4600000000000019E-2</c:v>
                </c:pt>
                <c:pt idx="58">
                  <c:v>8.2399999999999807E-2</c:v>
                </c:pt>
                <c:pt idx="59">
                  <c:v>5.6299999999999809E-2</c:v>
                </c:pt>
                <c:pt idx="60">
                  <c:v>5.2699999999999719E-2</c:v>
                </c:pt>
                <c:pt idx="61">
                  <c:v>5.050000000000001E-2</c:v>
                </c:pt>
                <c:pt idx="62">
                  <c:v>5.3799999999999813E-2</c:v>
                </c:pt>
                <c:pt idx="63">
                  <c:v>1.6099999999999805E-2</c:v>
                </c:pt>
                <c:pt idx="64">
                  <c:v>3.8999999999997917E-3</c:v>
                </c:pt>
                <c:pt idx="65">
                  <c:v>5.7999999999998001E-3</c:v>
                </c:pt>
                <c:pt idx="66">
                  <c:v>2.2999999999997506E-3</c:v>
                </c:pt>
                <c:pt idx="67">
                  <c:v>8.3999999999997427E-3</c:v>
                </c:pt>
                <c:pt idx="68">
                  <c:v>1.9999999999997806E-3</c:v>
                </c:pt>
                <c:pt idx="69">
                  <c:v>1.3499999999999802E-2</c:v>
                </c:pt>
                <c:pt idx="70">
                  <c:v>-3.6000000000000511E-3</c:v>
                </c:pt>
                <c:pt idx="71">
                  <c:v>7.799999999999801E-3</c:v>
                </c:pt>
                <c:pt idx="72">
                  <c:v>5.8999999999997908E-3</c:v>
                </c:pt>
                <c:pt idx="73">
                  <c:v>5.8999999999997908E-3</c:v>
                </c:pt>
                <c:pt idx="74">
                  <c:v>3.2999999999998612E-3</c:v>
                </c:pt>
                <c:pt idx="75">
                  <c:v>3.2999999999998612E-3</c:v>
                </c:pt>
                <c:pt idx="76">
                  <c:v>3.2999999999998612E-3</c:v>
                </c:pt>
                <c:pt idx="77">
                  <c:v>3.2999999999998612E-3</c:v>
                </c:pt>
                <c:pt idx="78">
                  <c:v>3.2999999999998612E-3</c:v>
                </c:pt>
                <c:pt idx="79">
                  <c:v>3.2999999999998612E-3</c:v>
                </c:pt>
                <c:pt idx="80">
                  <c:v>3.2999999999998612E-3</c:v>
                </c:pt>
                <c:pt idx="81">
                  <c:v>3.2999999999998612E-3</c:v>
                </c:pt>
                <c:pt idx="82">
                  <c:v>3.2999999999998612E-3</c:v>
                </c:pt>
                <c:pt idx="83">
                  <c:v>3.2999999999998612E-3</c:v>
                </c:pt>
                <c:pt idx="84">
                  <c:v>3.2999999999998612E-3</c:v>
                </c:pt>
                <c:pt idx="85">
                  <c:v>3.2999999999998612E-3</c:v>
                </c:pt>
                <c:pt idx="86">
                  <c:v>3.2999999999998612E-3</c:v>
                </c:pt>
                <c:pt idx="87">
                  <c:v>3.2999999999998612E-3</c:v>
                </c:pt>
                <c:pt idx="88">
                  <c:v>3.2999999999998612E-3</c:v>
                </c:pt>
                <c:pt idx="89">
                  <c:v>3.2999999999998612E-3</c:v>
                </c:pt>
                <c:pt idx="90">
                  <c:v>3.2999999999998612E-3</c:v>
                </c:pt>
                <c:pt idx="91">
                  <c:v>3.2999999999998612E-3</c:v>
                </c:pt>
                <c:pt idx="92">
                  <c:v>3.2999999999998612E-3</c:v>
                </c:pt>
                <c:pt idx="93">
                  <c:v>3.2999999999998612E-3</c:v>
                </c:pt>
                <c:pt idx="94">
                  <c:v>3.2999999999998612E-3</c:v>
                </c:pt>
                <c:pt idx="95">
                  <c:v>3.2999999999998612E-3</c:v>
                </c:pt>
                <c:pt idx="96">
                  <c:v>3.2999999999998612E-3</c:v>
                </c:pt>
                <c:pt idx="97">
                  <c:v>3.2999999999998612E-3</c:v>
                </c:pt>
                <c:pt idx="98">
                  <c:v>3.2999999999998612E-3</c:v>
                </c:pt>
                <c:pt idx="99">
                  <c:v>3.2999999999998612E-3</c:v>
                </c:pt>
                <c:pt idx="100">
                  <c:v>4.9999999999998908E-3</c:v>
                </c:pt>
                <c:pt idx="101">
                  <c:v>7.799999999999801E-3</c:v>
                </c:pt>
                <c:pt idx="102">
                  <c:v>2.4999999999999506E-3</c:v>
                </c:pt>
                <c:pt idx="103">
                  <c:v>6.6999999999999317E-3</c:v>
                </c:pt>
                <c:pt idx="104">
                  <c:v>4.3999999999997401E-3</c:v>
                </c:pt>
                <c:pt idx="105">
                  <c:v>9.6999999999998233E-3</c:v>
                </c:pt>
                <c:pt idx="106">
                  <c:v>9.6999999999998233E-3</c:v>
                </c:pt>
                <c:pt idx="107">
                  <c:v>9.6999999999998233E-3</c:v>
                </c:pt>
                <c:pt idx="108">
                  <c:v>9.6999999999998233E-3</c:v>
                </c:pt>
                <c:pt idx="109">
                  <c:v>9.9999999999997834E-3</c:v>
                </c:pt>
                <c:pt idx="110">
                  <c:v>1.3399999999999903E-2</c:v>
                </c:pt>
                <c:pt idx="111">
                  <c:v>1.9099999999999902E-2</c:v>
                </c:pt>
                <c:pt idx="112">
                  <c:v>1.9099999999999902E-2</c:v>
                </c:pt>
                <c:pt idx="113">
                  <c:v>2.0999999999999904E-2</c:v>
                </c:pt>
                <c:pt idx="114">
                  <c:v>2.3599999999999809E-2</c:v>
                </c:pt>
                <c:pt idx="115">
                  <c:v>2.6699999999999904E-2</c:v>
                </c:pt>
                <c:pt idx="116">
                  <c:v>2.7399999999999907E-2</c:v>
                </c:pt>
                <c:pt idx="117">
                  <c:v>2.2899999999999903E-2</c:v>
                </c:pt>
                <c:pt idx="118">
                  <c:v>4.539999999999992E-2</c:v>
                </c:pt>
                <c:pt idx="119">
                  <c:v>3.5499999999999907E-2</c:v>
                </c:pt>
                <c:pt idx="120">
                  <c:v>3.9399999999999609E-2</c:v>
                </c:pt>
                <c:pt idx="121">
                  <c:v>2.7799999999999808E-2</c:v>
                </c:pt>
                <c:pt idx="122">
                  <c:v>3.0899999999999903E-2</c:v>
                </c:pt>
                <c:pt idx="123">
                  <c:v>3.3599999999999811E-2</c:v>
                </c:pt>
                <c:pt idx="124">
                  <c:v>4.250000000000001E-2</c:v>
                </c:pt>
                <c:pt idx="125">
                  <c:v>4.2199999999999814E-2</c:v>
                </c:pt>
                <c:pt idx="126">
                  <c:v>5.220000000000001E-2</c:v>
                </c:pt>
                <c:pt idx="127">
                  <c:v>6.3699999999999909E-2</c:v>
                </c:pt>
                <c:pt idx="128">
                  <c:v>6.6799999999999707E-2</c:v>
                </c:pt>
                <c:pt idx="129">
                  <c:v>7.8300000000000008E-2</c:v>
                </c:pt>
                <c:pt idx="130">
                  <c:v>7.7599999999999905E-2</c:v>
                </c:pt>
                <c:pt idx="131">
                  <c:v>7.6499999999999804E-2</c:v>
                </c:pt>
                <c:pt idx="132">
                  <c:v>8.5199999999999915E-2</c:v>
                </c:pt>
                <c:pt idx="133">
                  <c:v>8.6799999999999711E-2</c:v>
                </c:pt>
                <c:pt idx="134">
                  <c:v>9.6600000000000033E-2</c:v>
                </c:pt>
                <c:pt idx="135">
                  <c:v>0.10160000000000001</c:v>
                </c:pt>
                <c:pt idx="136">
                  <c:v>0.10980000000000001</c:v>
                </c:pt>
                <c:pt idx="137">
                  <c:v>0.11470000000000002</c:v>
                </c:pt>
                <c:pt idx="138">
                  <c:v>5.7399999999999916E-2</c:v>
                </c:pt>
                <c:pt idx="139">
                  <c:v>8.309999999999991E-2</c:v>
                </c:pt>
                <c:pt idx="140">
                  <c:v>6.0400000000000009E-2</c:v>
                </c:pt>
                <c:pt idx="141">
                  <c:v>6.6500000000000017E-2</c:v>
                </c:pt>
                <c:pt idx="142">
                  <c:v>7.2899999999999687E-2</c:v>
                </c:pt>
                <c:pt idx="143">
                  <c:v>7.2899999999999687E-2</c:v>
                </c:pt>
                <c:pt idx="144">
                  <c:v>7.2899999999999687E-2</c:v>
                </c:pt>
                <c:pt idx="145">
                  <c:v>7.2899999999999687E-2</c:v>
                </c:pt>
                <c:pt idx="146">
                  <c:v>7.2899999999999687E-2</c:v>
                </c:pt>
                <c:pt idx="147">
                  <c:v>7.2099999999999803E-2</c:v>
                </c:pt>
                <c:pt idx="148">
                  <c:v>8.3299999999999916E-2</c:v>
                </c:pt>
                <c:pt idx="149">
                  <c:v>8.7199999999999708E-2</c:v>
                </c:pt>
                <c:pt idx="150">
                  <c:v>8.4600000000000022E-2</c:v>
                </c:pt>
                <c:pt idx="151">
                  <c:v>8.6099999999999607E-2</c:v>
                </c:pt>
                <c:pt idx="152">
                  <c:v>8.1599999999999909E-2</c:v>
                </c:pt>
                <c:pt idx="153">
                  <c:v>8.7899999999999812E-2</c:v>
                </c:pt>
                <c:pt idx="154">
                  <c:v>9.0900000000000022E-2</c:v>
                </c:pt>
                <c:pt idx="155">
                  <c:v>9.2999999999999916E-2</c:v>
                </c:pt>
                <c:pt idx="156">
                  <c:v>9.9099999999999924E-2</c:v>
                </c:pt>
                <c:pt idx="157">
                  <c:v>9.6800000000000025E-2</c:v>
                </c:pt>
                <c:pt idx="158">
                  <c:v>9.4700000000000034E-2</c:v>
                </c:pt>
                <c:pt idx="159">
                  <c:v>9.699999999999992E-2</c:v>
                </c:pt>
                <c:pt idx="160">
                  <c:v>8.429999999999982E-2</c:v>
                </c:pt>
                <c:pt idx="161">
                  <c:v>8.5299999999999709E-2</c:v>
                </c:pt>
                <c:pt idx="162">
                  <c:v>0.10410000000000001</c:v>
                </c:pt>
                <c:pt idx="163">
                  <c:v>0.10580000000000001</c:v>
                </c:pt>
                <c:pt idx="164">
                  <c:v>0.12160000000000001</c:v>
                </c:pt>
                <c:pt idx="165">
                  <c:v>0.13250000000000001</c:v>
                </c:pt>
                <c:pt idx="166">
                  <c:v>0.14150000000000001</c:v>
                </c:pt>
                <c:pt idx="167">
                  <c:v>0.15620000000000003</c:v>
                </c:pt>
                <c:pt idx="168">
                  <c:v>0.16930000000000003</c:v>
                </c:pt>
                <c:pt idx="169">
                  <c:v>0.16960000000000003</c:v>
                </c:pt>
                <c:pt idx="170">
                  <c:v>0.17660000000000001</c:v>
                </c:pt>
                <c:pt idx="171">
                  <c:v>0.17730000000000001</c:v>
                </c:pt>
                <c:pt idx="172">
                  <c:v>0.17070000000000002</c:v>
                </c:pt>
                <c:pt idx="173">
                  <c:v>0.16380000000000003</c:v>
                </c:pt>
                <c:pt idx="174">
                  <c:v>0.16920000000000004</c:v>
                </c:pt>
                <c:pt idx="175">
                  <c:v>0.17030000000000001</c:v>
                </c:pt>
                <c:pt idx="176">
                  <c:v>0.17030000000000001</c:v>
                </c:pt>
                <c:pt idx="177">
                  <c:v>0.17030000000000001</c:v>
                </c:pt>
                <c:pt idx="178">
                  <c:v>0.17050000000000001</c:v>
                </c:pt>
                <c:pt idx="179">
                  <c:v>0.19600000000000004</c:v>
                </c:pt>
                <c:pt idx="180">
                  <c:v>0.20470000000000002</c:v>
                </c:pt>
                <c:pt idx="181">
                  <c:v>0.19850000000000004</c:v>
                </c:pt>
                <c:pt idx="182">
                  <c:v>0.19850000000000004</c:v>
                </c:pt>
                <c:pt idx="183">
                  <c:v>0.19850000000000004</c:v>
                </c:pt>
                <c:pt idx="184">
                  <c:v>0.20040000000000002</c:v>
                </c:pt>
                <c:pt idx="185">
                  <c:v>0.20040000000000002</c:v>
                </c:pt>
                <c:pt idx="186">
                  <c:v>0.19610000000000002</c:v>
                </c:pt>
                <c:pt idx="187">
                  <c:v>0.20480000000000001</c:v>
                </c:pt>
                <c:pt idx="188">
                  <c:v>0.21100000000000002</c:v>
                </c:pt>
                <c:pt idx="189">
                  <c:v>0.19950000000000004</c:v>
                </c:pt>
                <c:pt idx="190">
                  <c:v>0.2016</c:v>
                </c:pt>
                <c:pt idx="191">
                  <c:v>0.20600000000000002</c:v>
                </c:pt>
                <c:pt idx="192">
                  <c:v>0.19850000000000004</c:v>
                </c:pt>
                <c:pt idx="193">
                  <c:v>0.20610000000000001</c:v>
                </c:pt>
                <c:pt idx="194">
                  <c:v>0.20450000000000002</c:v>
                </c:pt>
                <c:pt idx="195">
                  <c:v>0.21290000000000003</c:v>
                </c:pt>
                <c:pt idx="196">
                  <c:v>0.21910000000000002</c:v>
                </c:pt>
                <c:pt idx="197">
                  <c:v>0.22140000000000004</c:v>
                </c:pt>
                <c:pt idx="198">
                  <c:v>0.22640000000000005</c:v>
                </c:pt>
                <c:pt idx="199">
                  <c:v>0.19940000000000005</c:v>
                </c:pt>
                <c:pt idx="200">
                  <c:v>0.19350000000000003</c:v>
                </c:pt>
                <c:pt idx="201">
                  <c:v>0.19880000000000003</c:v>
                </c:pt>
                <c:pt idx="202">
                  <c:v>0.2041</c:v>
                </c:pt>
                <c:pt idx="203">
                  <c:v>0.21020000000000003</c:v>
                </c:pt>
                <c:pt idx="204">
                  <c:v>0.21170000000000003</c:v>
                </c:pt>
                <c:pt idx="205">
                  <c:v>0.21440000000000003</c:v>
                </c:pt>
                <c:pt idx="206">
                  <c:v>0.22010000000000002</c:v>
                </c:pt>
                <c:pt idx="207">
                  <c:v>0.22210000000000002</c:v>
                </c:pt>
                <c:pt idx="208">
                  <c:v>0.22050000000000003</c:v>
                </c:pt>
                <c:pt idx="209">
                  <c:v>0.22050000000000003</c:v>
                </c:pt>
                <c:pt idx="210">
                  <c:v>0.21820000000000003</c:v>
                </c:pt>
                <c:pt idx="211">
                  <c:v>0.22010000000000002</c:v>
                </c:pt>
                <c:pt idx="212">
                  <c:v>0.21940000000000004</c:v>
                </c:pt>
                <c:pt idx="213">
                  <c:v>0.22130000000000002</c:v>
                </c:pt>
                <c:pt idx="214">
                  <c:v>0.22130000000000002</c:v>
                </c:pt>
                <c:pt idx="215">
                  <c:v>0.22130000000000002</c:v>
                </c:pt>
                <c:pt idx="216">
                  <c:v>0.22130000000000002</c:v>
                </c:pt>
                <c:pt idx="217">
                  <c:v>0.22530000000000003</c:v>
                </c:pt>
                <c:pt idx="218">
                  <c:v>0.22930000000000003</c:v>
                </c:pt>
                <c:pt idx="219">
                  <c:v>0.21960000000000002</c:v>
                </c:pt>
                <c:pt idx="220">
                  <c:v>0.24370000000000003</c:v>
                </c:pt>
                <c:pt idx="221">
                  <c:v>0.2336</c:v>
                </c:pt>
                <c:pt idx="222">
                  <c:v>0.2576</c:v>
                </c:pt>
                <c:pt idx="223">
                  <c:v>0.23330000000000001</c:v>
                </c:pt>
                <c:pt idx="224">
                  <c:v>0.24660000000000001</c:v>
                </c:pt>
                <c:pt idx="225">
                  <c:v>0.27900000000000003</c:v>
                </c:pt>
                <c:pt idx="226">
                  <c:v>0.28860000000000002</c:v>
                </c:pt>
                <c:pt idx="227">
                  <c:v>0.29310000000000003</c:v>
                </c:pt>
                <c:pt idx="228">
                  <c:v>0.29470000000000002</c:v>
                </c:pt>
                <c:pt idx="229">
                  <c:v>0.29270000000000002</c:v>
                </c:pt>
                <c:pt idx="230">
                  <c:v>0.29270000000000002</c:v>
                </c:pt>
                <c:pt idx="231">
                  <c:v>0.29970000000000002</c:v>
                </c:pt>
                <c:pt idx="232">
                  <c:v>0.29860000000000003</c:v>
                </c:pt>
                <c:pt idx="233">
                  <c:v>0.30200000000000005</c:v>
                </c:pt>
                <c:pt idx="234">
                  <c:v>0.30870000000000003</c:v>
                </c:pt>
                <c:pt idx="235">
                  <c:v>0.31480000000000008</c:v>
                </c:pt>
                <c:pt idx="236">
                  <c:v>0.31700000000000006</c:v>
                </c:pt>
                <c:pt idx="237">
                  <c:v>0.31930000000000008</c:v>
                </c:pt>
                <c:pt idx="238">
                  <c:v>0.33750000000000008</c:v>
                </c:pt>
                <c:pt idx="239">
                  <c:v>0.33870000000000006</c:v>
                </c:pt>
                <c:pt idx="240">
                  <c:v>0.35490000000000005</c:v>
                </c:pt>
                <c:pt idx="241">
                  <c:v>0.36560000000000004</c:v>
                </c:pt>
                <c:pt idx="242">
                  <c:v>0.36030000000000006</c:v>
                </c:pt>
                <c:pt idx="243">
                  <c:v>0.3378000000000001</c:v>
                </c:pt>
                <c:pt idx="244">
                  <c:v>0.35660000000000003</c:v>
                </c:pt>
                <c:pt idx="245">
                  <c:v>0.35060000000000002</c:v>
                </c:pt>
                <c:pt idx="246">
                  <c:v>0.36110000000000003</c:v>
                </c:pt>
                <c:pt idx="247">
                  <c:v>0.36750000000000005</c:v>
                </c:pt>
                <c:pt idx="248">
                  <c:v>0.36750000000000005</c:v>
                </c:pt>
                <c:pt idx="249">
                  <c:v>0.37150000000000005</c:v>
                </c:pt>
                <c:pt idx="250">
                  <c:v>0.38190000000000007</c:v>
                </c:pt>
                <c:pt idx="251">
                  <c:v>0.37870000000000004</c:v>
                </c:pt>
              </c:numCache>
            </c:numRef>
          </c:val>
        </c:ser>
        <c:dLbls/>
        <c:axId val="67550208"/>
        <c:axId val="96027008"/>
      </c:areaChart>
      <c:catAx>
        <c:axId val="67550208"/>
        <c:scaling>
          <c:orientation val="minMax"/>
        </c:scaling>
        <c:axPos val="b"/>
        <c:numFmt formatCode="0.00%" sourceLinked="1"/>
        <c:tickLblPos val="nextTo"/>
        <c:crossAx val="96027008"/>
        <c:crosses val="autoZero"/>
        <c:auto val="1"/>
        <c:lblAlgn val="ctr"/>
        <c:lblOffset val="100"/>
      </c:catAx>
      <c:valAx>
        <c:axId val="96027008"/>
        <c:scaling>
          <c:orientation val="minMax"/>
        </c:scaling>
        <c:axPos val="l"/>
        <c:majorGridlines/>
        <c:numFmt formatCode="0.00%" sourceLinked="1"/>
        <c:tickLblPos val="nextTo"/>
        <c:crossAx val="67550208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>
        <c:manualLayout>
          <c:layoutTarget val="inner"/>
          <c:xMode val="edge"/>
          <c:yMode val="edge"/>
          <c:x val="8.6661366848374707E-2"/>
          <c:y val="3.1746031746031703E-2"/>
          <c:w val="0.76808727034120705"/>
          <c:h val="0.8993829937924428"/>
        </c:manualLayout>
      </c:layout>
      <c:areaChart>
        <c:grouping val="standard"/>
        <c:ser>
          <c:idx val="0"/>
          <c:order val="0"/>
          <c:cat>
            <c:numRef>
              <c:f>Sheet1!$A$10:$A$1545</c:f>
              <c:numCache>
                <c:formatCode>m/d/yy</c:formatCode>
                <c:ptCount val="1536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  <c:pt idx="1454">
                  <c:v>42668</c:v>
                </c:pt>
                <c:pt idx="1455">
                  <c:v>42669</c:v>
                </c:pt>
                <c:pt idx="1456">
                  <c:v>42670</c:v>
                </c:pt>
                <c:pt idx="1457">
                  <c:v>42671</c:v>
                </c:pt>
                <c:pt idx="1458">
                  <c:v>42674</c:v>
                </c:pt>
                <c:pt idx="1459">
                  <c:v>42675</c:v>
                </c:pt>
                <c:pt idx="1460">
                  <c:v>42676</c:v>
                </c:pt>
                <c:pt idx="1461">
                  <c:v>42677</c:v>
                </c:pt>
                <c:pt idx="1462">
                  <c:v>42678</c:v>
                </c:pt>
                <c:pt idx="1463">
                  <c:v>42681</c:v>
                </c:pt>
                <c:pt idx="1464">
                  <c:v>42682</c:v>
                </c:pt>
                <c:pt idx="1465">
                  <c:v>42683</c:v>
                </c:pt>
                <c:pt idx="1466">
                  <c:v>42684</c:v>
                </c:pt>
                <c:pt idx="1467">
                  <c:v>42685</c:v>
                </c:pt>
                <c:pt idx="1468">
                  <c:v>42688</c:v>
                </c:pt>
                <c:pt idx="1469">
                  <c:v>42689</c:v>
                </c:pt>
                <c:pt idx="1470">
                  <c:v>42690</c:v>
                </c:pt>
                <c:pt idx="1471">
                  <c:v>42691</c:v>
                </c:pt>
                <c:pt idx="1472">
                  <c:v>42692</c:v>
                </c:pt>
                <c:pt idx="1473">
                  <c:v>42695</c:v>
                </c:pt>
                <c:pt idx="1474">
                  <c:v>42696</c:v>
                </c:pt>
                <c:pt idx="1475">
                  <c:v>42697</c:v>
                </c:pt>
                <c:pt idx="1476">
                  <c:v>42699</c:v>
                </c:pt>
                <c:pt idx="1477">
                  <c:v>42702</c:v>
                </c:pt>
                <c:pt idx="1478">
                  <c:v>42703</c:v>
                </c:pt>
                <c:pt idx="1479">
                  <c:v>42704</c:v>
                </c:pt>
                <c:pt idx="1480">
                  <c:v>42705</c:v>
                </c:pt>
                <c:pt idx="1481">
                  <c:v>42706</c:v>
                </c:pt>
                <c:pt idx="1482">
                  <c:v>42709</c:v>
                </c:pt>
                <c:pt idx="1483">
                  <c:v>42710</c:v>
                </c:pt>
                <c:pt idx="1484">
                  <c:v>42711</c:v>
                </c:pt>
                <c:pt idx="1485">
                  <c:v>42712</c:v>
                </c:pt>
                <c:pt idx="1486">
                  <c:v>42713</c:v>
                </c:pt>
                <c:pt idx="1487">
                  <c:v>42716</c:v>
                </c:pt>
                <c:pt idx="1488">
                  <c:v>42717</c:v>
                </c:pt>
                <c:pt idx="1489">
                  <c:v>42718</c:v>
                </c:pt>
                <c:pt idx="1490">
                  <c:v>42719</c:v>
                </c:pt>
                <c:pt idx="1491">
                  <c:v>42720</c:v>
                </c:pt>
                <c:pt idx="1492">
                  <c:v>42723</c:v>
                </c:pt>
                <c:pt idx="1493">
                  <c:v>42724</c:v>
                </c:pt>
                <c:pt idx="1494">
                  <c:v>42725</c:v>
                </c:pt>
                <c:pt idx="1495">
                  <c:v>42726</c:v>
                </c:pt>
                <c:pt idx="1496">
                  <c:v>42727</c:v>
                </c:pt>
                <c:pt idx="1497">
                  <c:v>42731</c:v>
                </c:pt>
                <c:pt idx="1498">
                  <c:v>42732</c:v>
                </c:pt>
                <c:pt idx="1499">
                  <c:v>42733</c:v>
                </c:pt>
                <c:pt idx="1500">
                  <c:v>42734</c:v>
                </c:pt>
                <c:pt idx="1501">
                  <c:v>42738</c:v>
                </c:pt>
                <c:pt idx="1502">
                  <c:v>42739</c:v>
                </c:pt>
                <c:pt idx="1503">
                  <c:v>42740</c:v>
                </c:pt>
                <c:pt idx="1504">
                  <c:v>42741</c:v>
                </c:pt>
                <c:pt idx="1505">
                  <c:v>42744</c:v>
                </c:pt>
                <c:pt idx="1506">
                  <c:v>42745</c:v>
                </c:pt>
                <c:pt idx="1507">
                  <c:v>42746</c:v>
                </c:pt>
                <c:pt idx="1508">
                  <c:v>42747</c:v>
                </c:pt>
                <c:pt idx="1509">
                  <c:v>42748</c:v>
                </c:pt>
                <c:pt idx="1510">
                  <c:v>42753</c:v>
                </c:pt>
                <c:pt idx="1511">
                  <c:v>42754</c:v>
                </c:pt>
                <c:pt idx="1512">
                  <c:v>42755</c:v>
                </c:pt>
                <c:pt idx="1513">
                  <c:v>42758</c:v>
                </c:pt>
                <c:pt idx="1514">
                  <c:v>42759</c:v>
                </c:pt>
                <c:pt idx="1515">
                  <c:v>42760</c:v>
                </c:pt>
                <c:pt idx="1516">
                  <c:v>42761</c:v>
                </c:pt>
                <c:pt idx="1517">
                  <c:v>42762</c:v>
                </c:pt>
                <c:pt idx="1518">
                  <c:v>42765</c:v>
                </c:pt>
                <c:pt idx="1519">
                  <c:v>42766</c:v>
                </c:pt>
                <c:pt idx="1520">
                  <c:v>42767</c:v>
                </c:pt>
                <c:pt idx="1521">
                  <c:v>42768</c:v>
                </c:pt>
                <c:pt idx="1522">
                  <c:v>42769</c:v>
                </c:pt>
                <c:pt idx="1523">
                  <c:v>42772</c:v>
                </c:pt>
                <c:pt idx="1524">
                  <c:v>42773</c:v>
                </c:pt>
                <c:pt idx="1525">
                  <c:v>42774</c:v>
                </c:pt>
                <c:pt idx="1526">
                  <c:v>42776</c:v>
                </c:pt>
                <c:pt idx="1527">
                  <c:v>42779</c:v>
                </c:pt>
                <c:pt idx="1528">
                  <c:v>42780</c:v>
                </c:pt>
                <c:pt idx="1529">
                  <c:v>42781</c:v>
                </c:pt>
                <c:pt idx="1530">
                  <c:v>42782</c:v>
                </c:pt>
                <c:pt idx="1531">
                  <c:v>42783</c:v>
                </c:pt>
                <c:pt idx="1532">
                  <c:v>42783</c:v>
                </c:pt>
                <c:pt idx="1533">
                  <c:v>42788</c:v>
                </c:pt>
                <c:pt idx="1534">
                  <c:v>42789</c:v>
                </c:pt>
                <c:pt idx="1535">
                  <c:v>42790</c:v>
                </c:pt>
              </c:numCache>
            </c:numRef>
          </c:cat>
          <c:val>
            <c:numRef>
              <c:f>Sheet1!$B$10:$B$1545</c:f>
              <c:numCache>
                <c:formatCode>0.00%</c:formatCode>
                <c:ptCount val="1536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2.0967999999999996</c:v>
                </c:pt>
                <c:pt idx="1450">
                  <c:v>2.1057999999999999</c:v>
                </c:pt>
                <c:pt idx="1451">
                  <c:v>2.1205000000000003</c:v>
                </c:pt>
                <c:pt idx="1452">
                  <c:v>2.1335999999999999</c:v>
                </c:pt>
                <c:pt idx="1453">
                  <c:v>2.1339000000000001</c:v>
                </c:pt>
                <c:pt idx="1454">
                  <c:v>2.1409000000000002</c:v>
                </c:pt>
                <c:pt idx="1455">
                  <c:v>2.1415999999999999</c:v>
                </c:pt>
                <c:pt idx="1456">
                  <c:v>2.1349999999999998</c:v>
                </c:pt>
                <c:pt idx="1457">
                  <c:v>2.1281000000000003</c:v>
                </c:pt>
                <c:pt idx="1458">
                  <c:v>2.1335000000000002</c:v>
                </c:pt>
                <c:pt idx="1459">
                  <c:v>2.1345999999999998</c:v>
                </c:pt>
                <c:pt idx="1460">
                  <c:v>2.1345999999999998</c:v>
                </c:pt>
                <c:pt idx="1461">
                  <c:v>2.1345999999999998</c:v>
                </c:pt>
                <c:pt idx="1462">
                  <c:v>2.1347999999999998</c:v>
                </c:pt>
                <c:pt idx="1463">
                  <c:v>2.1603000000000003</c:v>
                </c:pt>
                <c:pt idx="1464">
                  <c:v>2.169</c:v>
                </c:pt>
                <c:pt idx="1465">
                  <c:v>2.1627999999999998</c:v>
                </c:pt>
                <c:pt idx="1466">
                  <c:v>2.1627999999999998</c:v>
                </c:pt>
                <c:pt idx="1467">
                  <c:v>2.1627999999999998</c:v>
                </c:pt>
                <c:pt idx="1468">
                  <c:v>2.1647000000000003</c:v>
                </c:pt>
                <c:pt idx="1469">
                  <c:v>2.1647000000000003</c:v>
                </c:pt>
                <c:pt idx="1470">
                  <c:v>2.1604000000000001</c:v>
                </c:pt>
                <c:pt idx="1471">
                  <c:v>2.1691000000000003</c:v>
                </c:pt>
                <c:pt idx="1472">
                  <c:v>2.1753</c:v>
                </c:pt>
                <c:pt idx="1473">
                  <c:v>2.1638000000000002</c:v>
                </c:pt>
                <c:pt idx="1474">
                  <c:v>2.1659000000000002</c:v>
                </c:pt>
                <c:pt idx="1475">
                  <c:v>2.1703000000000001</c:v>
                </c:pt>
                <c:pt idx="1476">
                  <c:v>2.1627999999999998</c:v>
                </c:pt>
                <c:pt idx="1477">
                  <c:v>2.1703999999999999</c:v>
                </c:pt>
                <c:pt idx="1478">
                  <c:v>2.1688000000000001</c:v>
                </c:pt>
                <c:pt idx="1479">
                  <c:v>2.1772</c:v>
                </c:pt>
                <c:pt idx="1480">
                  <c:v>2.1834000000000002</c:v>
                </c:pt>
                <c:pt idx="1481">
                  <c:v>2.1857000000000002</c:v>
                </c:pt>
                <c:pt idx="1482">
                  <c:v>2.1907000000000001</c:v>
                </c:pt>
                <c:pt idx="1483">
                  <c:v>2.1637000000000004</c:v>
                </c:pt>
                <c:pt idx="1484">
                  <c:v>2.1577999999999999</c:v>
                </c:pt>
                <c:pt idx="1485">
                  <c:v>2.1631000000000005</c:v>
                </c:pt>
                <c:pt idx="1486">
                  <c:v>2.1684000000000001</c:v>
                </c:pt>
                <c:pt idx="1487">
                  <c:v>2.1745000000000001</c:v>
                </c:pt>
                <c:pt idx="1488">
                  <c:v>2.1759999999999997</c:v>
                </c:pt>
                <c:pt idx="1489">
                  <c:v>2.1787000000000001</c:v>
                </c:pt>
                <c:pt idx="1490">
                  <c:v>2.1844000000000001</c:v>
                </c:pt>
                <c:pt idx="1491">
                  <c:v>2.1863999999999999</c:v>
                </c:pt>
                <c:pt idx="1492">
                  <c:v>2.1848000000000001</c:v>
                </c:pt>
                <c:pt idx="1493">
                  <c:v>2.1848000000000001</c:v>
                </c:pt>
                <c:pt idx="1494">
                  <c:v>2.1825000000000001</c:v>
                </c:pt>
                <c:pt idx="1495">
                  <c:v>2.1844000000000001</c:v>
                </c:pt>
                <c:pt idx="1496">
                  <c:v>2.1837000000000004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2.1839000000000004</c:v>
                </c:pt>
                <c:pt idx="1504">
                  <c:v>2.2080000000000002</c:v>
                </c:pt>
                <c:pt idx="1505">
                  <c:v>2.1979000000000002</c:v>
                </c:pt>
                <c:pt idx="1506">
                  <c:v>2.2219000000000002</c:v>
                </c:pt>
                <c:pt idx="1507">
                  <c:v>2.1976</c:v>
                </c:pt>
                <c:pt idx="1508">
                  <c:v>2.2109000000000001</c:v>
                </c:pt>
                <c:pt idx="1509">
                  <c:v>2.2433000000000005</c:v>
                </c:pt>
                <c:pt idx="1510">
                  <c:v>2.2528999999999999</c:v>
                </c:pt>
                <c:pt idx="1511">
                  <c:v>2.2574000000000001</c:v>
                </c:pt>
                <c:pt idx="1512">
                  <c:v>2.2589999999999999</c:v>
                </c:pt>
                <c:pt idx="1513">
                  <c:v>2.2570000000000001</c:v>
                </c:pt>
                <c:pt idx="1514">
                  <c:v>2.2570000000000001</c:v>
                </c:pt>
                <c:pt idx="1515">
                  <c:v>2.2640000000000002</c:v>
                </c:pt>
                <c:pt idx="1516">
                  <c:v>2.2629000000000001</c:v>
                </c:pt>
                <c:pt idx="1517">
                  <c:v>2.2663000000000002</c:v>
                </c:pt>
                <c:pt idx="1518">
                  <c:v>2.2730000000000001</c:v>
                </c:pt>
                <c:pt idx="1519">
                  <c:v>2.2791000000000001</c:v>
                </c:pt>
                <c:pt idx="1520">
                  <c:v>2.2813000000000003</c:v>
                </c:pt>
                <c:pt idx="1521">
                  <c:v>2.2836000000000003</c:v>
                </c:pt>
                <c:pt idx="1522">
                  <c:v>2.3017999999999996</c:v>
                </c:pt>
                <c:pt idx="1523">
                  <c:v>2.3029999999999999</c:v>
                </c:pt>
                <c:pt idx="1524">
                  <c:v>2.3191999999999986</c:v>
                </c:pt>
                <c:pt idx="1525">
                  <c:v>2.3298999999999999</c:v>
                </c:pt>
                <c:pt idx="1526">
                  <c:v>2.3245999999999998</c:v>
                </c:pt>
                <c:pt idx="1527">
                  <c:v>2.3020999999999998</c:v>
                </c:pt>
                <c:pt idx="1528">
                  <c:v>2.3209</c:v>
                </c:pt>
                <c:pt idx="1529">
                  <c:v>2.3148999999999997</c:v>
                </c:pt>
                <c:pt idx="1530">
                  <c:v>2.3253999999999997</c:v>
                </c:pt>
                <c:pt idx="1531">
                  <c:v>2.3317999999999977</c:v>
                </c:pt>
                <c:pt idx="1532">
                  <c:v>2.3317999999999977</c:v>
                </c:pt>
                <c:pt idx="1533">
                  <c:v>2.3357999999999977</c:v>
                </c:pt>
                <c:pt idx="1534">
                  <c:v>2.3461999999999996</c:v>
                </c:pt>
                <c:pt idx="1535">
                  <c:v>2.343</c:v>
                </c:pt>
              </c:numCache>
            </c:numRef>
          </c:val>
        </c:ser>
        <c:dLbls/>
        <c:axId val="74521600"/>
        <c:axId val="74539776"/>
      </c:areaChart>
      <c:dateAx>
        <c:axId val="74521600"/>
        <c:scaling>
          <c:orientation val="minMax"/>
        </c:scaling>
        <c:axPos val="b"/>
        <c:numFmt formatCode="m/d/yy" sourceLinked="1"/>
        <c:tickLblPos val="nextTo"/>
        <c:crossAx val="74539776"/>
        <c:crosses val="autoZero"/>
        <c:auto val="1"/>
        <c:lblOffset val="100"/>
        <c:baseTimeUnit val="days"/>
      </c:dateAx>
      <c:valAx>
        <c:axId val="74539776"/>
        <c:scaling>
          <c:orientation val="minMax"/>
        </c:scaling>
        <c:axPos val="l"/>
        <c:majorGridlines/>
        <c:numFmt formatCode="0.00%" sourceLinked="1"/>
        <c:tickLblPos val="nextTo"/>
        <c:crossAx val="74521600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9008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“On the Edge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1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omas-Havel-poses-on-the-edge-of-overhanging-Trolltunga-led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1828800"/>
            <a:ext cx="5791200" cy="30403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Risk is High-</a:t>
            </a:r>
            <a:br>
              <a:rPr lang="en-US" sz="3200" b="1" dirty="0" smtClean="0"/>
            </a:br>
            <a:r>
              <a:rPr lang="en-US" sz="2000" dirty="0" smtClean="0"/>
              <a:t>From Overbought back to Extremely Overbought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03-01 at 7.44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600200"/>
            <a:ext cx="8293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Recovery on Track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global synchronized recovery continues, says buy “RISK ON”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*January </a:t>
            </a:r>
            <a:r>
              <a:rPr lang="en-US" sz="1600" b="1" dirty="0" smtClean="0">
                <a:latin typeface="Calibri"/>
                <a:ea typeface="Calibri"/>
                <a:cs typeface="Calibri"/>
                <a:sym typeface="Calibri"/>
              </a:rPr>
              <a:t>US 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600" b="1" dirty="0" smtClean="0">
                <a:latin typeface="Calibri"/>
                <a:ea typeface="Calibri"/>
                <a:cs typeface="Calibri"/>
                <a:sym typeface="Calibri"/>
              </a:rPr>
              <a:t>usiness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dirty="0" smtClean="0">
                <a:latin typeface="Calibri"/>
                <a:ea typeface="Calibri"/>
                <a:cs typeface="Calibri"/>
                <a:sym typeface="Calibri"/>
              </a:rPr>
              <a:t>ales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up +2%, biggest jump since 2011, Chicago PMI at 57.4, a 2 year high, </a:t>
            </a:r>
            <a:r>
              <a:rPr lang="en-US" sz="1600" b="1" dirty="0" smtClean="0">
                <a:latin typeface="Calibri"/>
                <a:ea typeface="Calibri"/>
                <a:cs typeface="Calibri"/>
                <a:sym typeface="Calibri"/>
              </a:rPr>
              <a:t>US Q4 GDP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a mediocre 1.9%,</a:t>
            </a: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January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Consumer Confidence 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114.8 the highest since 2001, but University of Michigan Consumer Sentiment drops from 98.5 to 96.3</a:t>
            </a:r>
            <a:b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*German Q4 GDP comes in at a weak 1.2% YOY, but is slowly accelerating, Third Greek bailout is in the works, with Germany paying</a:t>
            </a:r>
            <a:br>
              <a:rPr lang="en-US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*Chinese reserves fall below $3 trillion,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lowest in 5 years as central bank rushes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to prevent currency fall, PPI up 7% YOY,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where inflation starts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7458" y="3505200"/>
            <a:ext cx="3914742" cy="2921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828800"/>
            <a:ext cx="76200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Apache Corp (APA)                </a:t>
            </a:r>
            <a:r>
              <a:rPr lang="is-IS" sz="1800" b="1" dirty="0" smtClean="0"/>
              <a:t>  $</a:t>
            </a:r>
            <a:r>
              <a:rPr lang="is-IS" sz="1800" b="1" dirty="0"/>
              <a:t>52                      Target to </a:t>
            </a:r>
            <a:r>
              <a:rPr lang="is-IS" sz="1800" b="1" dirty="0" smtClean="0"/>
              <a:t>$64</a:t>
            </a:r>
            <a:endParaRPr lang="is-IS" sz="1800" b="1" dirty="0"/>
          </a:p>
          <a:p>
            <a:r>
              <a:rPr lang="is-IS" sz="1800" b="1" dirty="0"/>
              <a:t>Qualcomm Inc (QCOM)          </a:t>
            </a:r>
            <a:r>
              <a:rPr lang="is-IS" sz="1800" b="1" dirty="0" smtClean="0"/>
              <a:t>  $53</a:t>
            </a:r>
            <a:r>
              <a:rPr lang="is-IS" sz="1800" b="1" dirty="0"/>
              <a:t>                    </a:t>
            </a:r>
            <a:r>
              <a:rPr lang="is-IS" sz="1800" b="1" dirty="0" smtClean="0"/>
              <a:t> </a:t>
            </a:r>
            <a:r>
              <a:rPr lang="is-IS" sz="1800" b="1" dirty="0"/>
              <a:t> </a:t>
            </a:r>
            <a:r>
              <a:rPr lang="is-IS" sz="1800" b="1" dirty="0" smtClean="0"/>
              <a:t>Target </a:t>
            </a:r>
            <a:r>
              <a:rPr lang="is-IS" sz="1800" b="1" dirty="0"/>
              <a:t>to </a:t>
            </a:r>
            <a:r>
              <a:rPr lang="is-IS" sz="1800" b="1" dirty="0" smtClean="0"/>
              <a:t>$62</a:t>
            </a:r>
            <a:endParaRPr lang="is-IS" sz="1800" b="1" dirty="0"/>
          </a:p>
          <a:p>
            <a:r>
              <a:rPr lang="is-IS" sz="1800" b="1" dirty="0"/>
              <a:t>Baker Hughes,Inc (BHI)          </a:t>
            </a:r>
            <a:r>
              <a:rPr lang="is-IS" sz="1800" b="1" dirty="0" smtClean="0"/>
              <a:t> $56</a:t>
            </a:r>
            <a:r>
              <a:rPr lang="is-IS" sz="1800" b="1" dirty="0"/>
              <a:t>                   </a:t>
            </a:r>
            <a:r>
              <a:rPr lang="is-IS" sz="1800" b="1" dirty="0" smtClean="0"/>
              <a:t>  </a:t>
            </a:r>
            <a:r>
              <a:rPr lang="is-IS" sz="1800" b="1" dirty="0"/>
              <a:t>  Target to </a:t>
            </a:r>
            <a:r>
              <a:rPr lang="is-IS" sz="1800" b="1" dirty="0" smtClean="0"/>
              <a:t>$68</a:t>
            </a:r>
            <a:endParaRPr lang="is-IS" sz="1800" b="1" dirty="0"/>
          </a:p>
          <a:p>
            <a:r>
              <a:rPr lang="is-IS" sz="1800" b="1" dirty="0"/>
              <a:t>Cabela's Inc. (CAB)               </a:t>
            </a:r>
            <a:r>
              <a:rPr lang="is-IS" sz="1800" b="1" dirty="0" smtClean="0"/>
              <a:t>   $41</a:t>
            </a:r>
            <a:r>
              <a:rPr lang="is-IS" sz="1800" b="1" dirty="0"/>
              <a:t>                    </a:t>
            </a:r>
            <a:r>
              <a:rPr lang="is-IS" sz="1800" b="1" dirty="0" smtClean="0"/>
              <a:t> </a:t>
            </a:r>
            <a:r>
              <a:rPr lang="is-IS" sz="1800" b="1" dirty="0"/>
              <a:t>  Target to </a:t>
            </a:r>
            <a:r>
              <a:rPr lang="is-IS" sz="1800" b="1" dirty="0" smtClean="0"/>
              <a:t>$50</a:t>
            </a:r>
            <a:endParaRPr lang="is-IS" sz="1800" b="1" dirty="0"/>
          </a:p>
          <a:p>
            <a:r>
              <a:rPr lang="is-IS" sz="1800" b="1" dirty="0"/>
              <a:t>Alphabet, Inc (GOOGL)            </a:t>
            </a:r>
            <a:r>
              <a:rPr lang="is-IS" sz="1800" b="1" dirty="0" smtClean="0"/>
              <a:t>$836</a:t>
            </a:r>
            <a:r>
              <a:rPr lang="is-IS" sz="1800" b="1" dirty="0"/>
              <a:t>            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</a:t>
            </a:r>
            <a:r>
              <a:rPr lang="is-IS" sz="1800" b="1" dirty="0" smtClean="0"/>
              <a:t>$852</a:t>
            </a:r>
            <a:endParaRPr lang="is-IS" sz="1800" b="1" dirty="0"/>
          </a:p>
          <a:p>
            <a:r>
              <a:rPr lang="is-IS" sz="1800" b="1" dirty="0"/>
              <a:t>    </a:t>
            </a:r>
          </a:p>
          <a:p>
            <a:r>
              <a:rPr lang="en-US" sz="18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Athenahealth, Inc (ATHN)        $123            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</a:t>
            </a:r>
            <a:r>
              <a:rPr lang="is-IS" sz="1800" b="1" dirty="0" smtClean="0"/>
              <a:t>$107</a:t>
            </a:r>
            <a:endParaRPr lang="is-IS" sz="1800" b="1" dirty="0"/>
          </a:p>
          <a:p>
            <a:r>
              <a:rPr lang="is-IS" sz="1800" b="1" dirty="0"/>
              <a:t>Carter Holdings (CRI)              </a:t>
            </a:r>
            <a:r>
              <a:rPr lang="is-IS" sz="1800" b="1" dirty="0" smtClean="0"/>
              <a:t> $90</a:t>
            </a:r>
            <a:r>
              <a:rPr lang="is-IS" sz="1800" b="1" dirty="0"/>
              <a:t>                     </a:t>
            </a:r>
            <a:r>
              <a:rPr lang="is-IS" sz="1800" b="1" dirty="0" smtClean="0"/>
              <a:t>  </a:t>
            </a:r>
            <a:r>
              <a:rPr lang="is-IS" sz="1800" b="1" dirty="0"/>
              <a:t>Target to </a:t>
            </a:r>
            <a:r>
              <a:rPr lang="is-IS" sz="1800" b="1" dirty="0" smtClean="0"/>
              <a:t>$75</a:t>
            </a:r>
            <a:endParaRPr lang="is-IS" sz="1800" b="1" dirty="0"/>
          </a:p>
          <a:p>
            <a:r>
              <a:rPr lang="is-IS" sz="1800" b="1" dirty="0"/>
              <a:t>Tractor Supply (TSCO)             </a:t>
            </a:r>
            <a:r>
              <a:rPr lang="is-IS" sz="1800" b="1" dirty="0" smtClean="0"/>
              <a:t>$68</a:t>
            </a:r>
            <a:r>
              <a:rPr lang="is-IS" sz="1800" b="1" dirty="0"/>
              <a:t>                      </a:t>
            </a:r>
            <a:r>
              <a:rPr lang="is-IS" sz="1800" b="1" dirty="0" smtClean="0"/>
              <a:t> Target </a:t>
            </a:r>
            <a:r>
              <a:rPr lang="is-IS" sz="1800" b="1" dirty="0"/>
              <a:t>to </a:t>
            </a:r>
            <a:r>
              <a:rPr lang="is-IS" sz="1800" b="1" dirty="0" smtClean="0"/>
              <a:t>$55</a:t>
            </a:r>
            <a:endParaRPr lang="is-IS" sz="1800" b="1" dirty="0"/>
          </a:p>
          <a:p>
            <a:r>
              <a:rPr lang="is-IS" sz="1800" b="1" dirty="0"/>
              <a:t>Lululemon Athletica (LULU)     </a:t>
            </a:r>
            <a:r>
              <a:rPr lang="is-IS" sz="1800" b="1" dirty="0" smtClean="0"/>
              <a:t>$67</a:t>
            </a:r>
            <a:r>
              <a:rPr lang="is-IS" sz="1800" b="1" dirty="0"/>
              <a:t>                      </a:t>
            </a:r>
            <a:r>
              <a:rPr lang="is-IS" sz="1800" b="1" dirty="0" smtClean="0"/>
              <a:t> Target </a:t>
            </a:r>
            <a:r>
              <a:rPr lang="is-IS" sz="1800" b="1" dirty="0"/>
              <a:t>to </a:t>
            </a:r>
            <a:r>
              <a:rPr lang="is-IS" sz="1800" b="1" dirty="0" smtClean="0"/>
              <a:t>$55</a:t>
            </a:r>
            <a:endParaRPr lang="is-IS" sz="1800" b="1" dirty="0"/>
          </a:p>
          <a:p>
            <a:r>
              <a:rPr lang="is-IS" sz="1800" b="1" dirty="0"/>
              <a:t>Deckers Outdoor Corp (DECK) </a:t>
            </a:r>
            <a:r>
              <a:rPr lang="is-IS" sz="1800" b="1" dirty="0" smtClean="0"/>
              <a:t>$55</a:t>
            </a:r>
            <a:r>
              <a:rPr lang="is-IS" sz="1800" b="1" dirty="0"/>
              <a:t>                      Target </a:t>
            </a:r>
            <a:r>
              <a:rPr lang="is-IS" sz="1800" b="1"/>
              <a:t>to </a:t>
            </a:r>
            <a:r>
              <a:rPr lang="is-IS" sz="1800" b="1" smtClean="0"/>
              <a:t>$42</a:t>
            </a:r>
            <a:endParaRPr lang="is-IS" sz="1800" b="1" dirty="0"/>
          </a:p>
          <a:p>
            <a:r>
              <a:rPr lang="en-US" sz="18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8288042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+6,000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4,000-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Hugging all time lows!</a:t>
            </a:r>
            <a:endParaRPr lang="en-US" sz="2000" b="1" i="0" u="none" strike="noStrike" cap="none" baseline="0" dirty="0">
              <a:solidFill>
                <a:srgbClr val="008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0020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-Where’s the Beef?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*Market is waiting for administration to show it the beef, needs specifics to sustainably move higher, not words like “beautiful”, “huge”, or “wonderful”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*State of the Union triggers short covering rally and chasing by fund managers waiting for a dip, almost all the hot money is out of the market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*Look for technology, banks, and energy to lead any rally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*Buffett put $20 billion into stocks since the election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*Any sign of a slowing economy could have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an outsized downside effect on stock prices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*All price gains since November 8 have been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from price earnings multiple expansion,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creates a very high risk market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06437933-782b-4fb0-9a73-8fb6c50c3ee5_f_faec872c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4114800"/>
            <a:ext cx="4071755" cy="228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11/$220-$223 bear put spread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1/$219-$222 bull call spread</a:t>
            </a: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447800"/>
            <a:ext cx="6908800" cy="52309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iShares MSCI Mexico ETF (EWW)-Trump Policy Benchmark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058" y="11430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3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1430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(IWM)-New High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11/$125-$128 vertical bear put spread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1/$129-$132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 call spread expired at maximum profit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676400"/>
            <a:ext cx="6553200" cy="496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Year’s Leader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43000"/>
            <a:ext cx="6985000" cy="52886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b447b6845b66018aaf0bc75eeebc4915e8e64d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08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8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Bouncing of a Bottom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0668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profits on long 10/$27-$30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shares at $32.91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 of the most instantly profitable trades of 2016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1371600"/>
            <a:ext cx="6373962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High!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1/$111-$114 bull call spread</a:t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Q3 earnings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surprise, Samsung self destructs, repatriation,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$17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billion is Buffet’s second </a:t>
            </a:r>
            <a:r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largest position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4478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9144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11/$114-$117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0668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GOOG)-Earnings Shock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1/$740-$760 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1/$740-$760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371600"/>
            <a:ext cx="6781800" cy="51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372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2954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371600"/>
            <a:ext cx="6575245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78486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838200"/>
            <a:ext cx="2797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Second Edition</a:t>
            </a:r>
          </a:p>
          <a:p>
            <a:pPr algn="ctr"/>
            <a:r>
              <a:rPr lang="en-US" sz="2800" b="1" dirty="0" smtClean="0"/>
              <a:t>Is Out!</a:t>
            </a:r>
            <a:endParaRPr lang="en-US" sz="2800" b="1" dirty="0"/>
          </a:p>
        </p:txBody>
      </p:sp>
      <p:pic>
        <p:nvPicPr>
          <p:cNvPr id="9" name="Picture 8" descr="roaring-second-edition-cove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0650"/>
            <a:ext cx="446405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3716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“Getting away with murder”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447800"/>
            <a:ext cx="6675887" cy="5054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2192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914400"/>
            <a:ext cx="7289800" cy="551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2/$222.50-$227.50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</a:t>
            </a:r>
            <a:r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profitable trade of 2017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43000"/>
            <a:ext cx="7137400" cy="54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914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profits on long 1/$126-$129 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4478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-Euro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 Headache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098" y="11430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 Rally Headache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066800"/>
            <a:ext cx="734683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4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Weeks of the Past 12 months-New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1"/>
            <a:ext cx="7391400" cy="403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+8.13%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.84%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15.74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5.15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8 Consecutive Profitable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onths!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37.87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234.30%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37.48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is Now on Mexico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143000"/>
            <a:ext cx="674298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Anti Trump Rally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2192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Drinking the Kool-Aid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*Bond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markets not buying the Trump economic miracle, with US Treasury bond prices pushing against a triple top, yields at 2.32% triple bottom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*Problem: the bond market is always right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*State of the Union takes probability of a March rate hike from 20% to 70%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*If</a:t>
            </a: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you buy bonds now at 2.45%, you are paying 40 times earnings for a stream that can’t grow</a:t>
            </a:r>
            <a:b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*2.65% is a key upside resistance point, targeting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3.0%, but could take many months to unfold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six months into a 10-20 year bear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in bonds, (TLT) should drop from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$120 to under $100 in 2017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2333943088_8b3d3a221f_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4045430"/>
            <a:ext cx="3157359" cy="258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0603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477963"/>
          </a:xfrm>
        </p:spPr>
        <p:txBody>
          <a:bodyPr/>
          <a:lstStyle/>
          <a:p>
            <a:r>
              <a:rPr lang="en-US" sz="2400" dirty="0" smtClean="0"/>
              <a:t>Twenty Year Treasury ETF (TLT) 2.45%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 smtClean="0"/>
              <a:t>took profits on long </a:t>
            </a:r>
            <a:r>
              <a:rPr lang="en-US" sz="1600" dirty="0"/>
              <a:t>2</a:t>
            </a:r>
            <a:r>
              <a:rPr lang="en-US" sz="1600" dirty="0" smtClean="0"/>
              <a:t>/$126-$129 </a:t>
            </a:r>
            <a:r>
              <a:rPr lang="en-US" sz="1600" dirty="0"/>
              <a:t>vertical </a:t>
            </a:r>
            <a:r>
              <a:rPr lang="en-US" sz="1600" dirty="0" smtClean="0"/>
              <a:t>bear put spread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rolled forward and then took profits on the </a:t>
            </a:r>
            <a:r>
              <a:rPr lang="en-US" sz="1600" dirty="0"/>
              <a:t>3</a:t>
            </a:r>
            <a:r>
              <a:rPr lang="en-US" sz="1600" dirty="0" smtClean="0"/>
              <a:t>/</a:t>
            </a:r>
            <a:r>
              <a:rPr lang="en-US" sz="1600" dirty="0"/>
              <a:t>$126-$129 vertical bear put spread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dirty="0"/>
          </a:p>
        </p:txBody>
      </p:sp>
      <p:pic>
        <p:nvPicPr>
          <p:cNvPr id="5" name="Picture 4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524000"/>
            <a:ext cx="684362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2.35%</a:t>
            </a:r>
            <a:br>
              <a:rPr lang="en-US" sz="24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143000"/>
            <a:ext cx="71455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5.19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Long 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430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0668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5.77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crawling back with the anti-Trump trade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219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-almost doubled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4478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Strength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*Treasury Secretary Steve Mnuchin finally says that the strong dollar is a good thing signaling strength of the US economy, but yen thinks otherwise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*Surprise improvement in Euro trade balance delivers a short term Euro pop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*Winding down of Euro QE from €80 to €60 billion a month on April 1 is also providing support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*Will Japan follow with a curtailing of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JGB purchases?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*Buy the dollar on any dips</a:t>
            </a: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82864004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36576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4364" y="304800"/>
            <a:ext cx="571565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100% Cash Position at a Short Term Market Top</a:t>
            </a:r>
            <a:br>
              <a:rPr lang="en-US" sz="2000" dirty="0" smtClean="0"/>
            </a:br>
            <a:r>
              <a:rPr lang="en-US" sz="2000" dirty="0" smtClean="0"/>
              <a:t>When markets go crazy, it’s time for the sidelines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590800" y="2667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No Positions!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 Dollar Basket-(UUP)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143000"/>
            <a:ext cx="7298623" cy="55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5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a Break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2/$88-$91 bear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143000"/>
            <a:ext cx="6604000" cy="50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219200"/>
            <a:ext cx="6680200" cy="50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Bombs Away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9/$112-$115 vertical bear put spread</a:t>
            </a:r>
            <a:b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11/$110-$113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600200"/>
            <a:ext cx="6299200" cy="47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2954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Trump Says China is devaluing, but only if you hold the chart upside down,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government efforts to support the currency underway,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5.4% </a:t>
            </a:r>
            <a:r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election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4478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381000" y="9906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600" dirty="0" smtClean="0">
                <a:solidFill>
                  <a:schemeClr val="tx1"/>
                </a:solidFill>
              </a:rPr>
              <a:t>*The big surprise is that the new OPEC quotas are working better than expected, but for how long?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*Is keeping 1.2 million b/d off the market, along with another 560,000 b/d from non OPEC countries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*May be extended after June deadline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*US oil production tops 9 million b/d, highest in a year, as fracking comes back on line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*200 new US fracking wells added in the past 12 months, taking production up over 9 million b/d again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*Gasoline glut is the worst in 27 years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*Oil still stuck in $45-$60 2017 likely range,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nothing to do dead in</a:t>
            </a:r>
            <a:br>
              <a:rPr lang="en-US" sz="1600" dirty="0" smtClean="0"/>
            </a:br>
            <a:r>
              <a:rPr lang="en-US" sz="1600" dirty="0" smtClean="0"/>
              <a:t>the middle of the range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how-do-oil-wells-work_1748ff92-c082-495d-ab9e-01cc46041e8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8439" y="4343400"/>
            <a:ext cx="4061421" cy="228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 of Range-Topping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143000"/>
            <a:ext cx="6908800" cy="52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066800"/>
            <a:ext cx="6527800" cy="49424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0668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One-Year Return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+37.87%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50101391"/>
              </p:ext>
            </p:extLst>
          </p:nvPr>
        </p:nvGraphicFramePr>
        <p:xfrm>
          <a:off x="609600" y="1524000"/>
          <a:ext cx="807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295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685800"/>
            <a:ext cx="7279736" cy="5511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1430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-Back to Bottom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9906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4478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(X)-Upside Breakout!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4478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3726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-Risk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Rising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*Hedge fund longs in gold hit new all time high, cash pouring into the (GLD) on a daily basis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*Gold hits 200 day moving average at $1,264, Silver breaks through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$18.50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*Precious metals getting extra lease on life due to stagnating US interest rates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*Speculative positions in gold back at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new all time highs, especially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with hedge funds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*Weakness in gold miners during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gold strength hints at imminent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stock market correction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singxrayv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4038600"/>
            <a:ext cx="4037477" cy="2514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11/$112-$115 vertical bull call spread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took profits on long 2/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108-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1430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540" y="10668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143000"/>
            <a:ext cx="6793355" cy="51435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Seven Year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+37.48%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3870656"/>
              </p:ext>
            </p:extLst>
          </p:nvPr>
        </p:nvGraphicFramePr>
        <p:xfrm>
          <a:off x="685800" y="1447800"/>
          <a:ext cx="7924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936" y="10668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Russia Play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>*Trump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 election win sparks huge Russian Ruble rally, making their exports much more expensive</a:t>
            </a:r>
            <a:b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*As a result, the US is about to reclaim its position as the world’s largest wheat exporter</a:t>
            </a:r>
            <a:b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*The</a:t>
            </a:r>
            <a:r>
              <a:rPr lang="en-US" sz="1800" i="0" u="none" strike="noStrike" cap="none" dirty="0" smtClean="0">
                <a:sym typeface="Arial"/>
              </a:rPr>
              <a:t> harsh reality of huge 2017 forecasts cause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all ags to give up recent gains</a:t>
            </a:r>
            <a:endParaRPr lang="en-US" sz="1800" i="0" u="none" strike="noStrike" cap="none" baseline="0" dirty="0" smtClean="0"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*Only</a:t>
            </a:r>
            <a:r>
              <a:rPr lang="en-US" sz="1800" i="0" u="none" strike="noStrike" cap="none" dirty="0" smtClean="0">
                <a:sym typeface="Arial"/>
              </a:rPr>
              <a:t> severe flooding is stopping prices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from hitting new lows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*Trade</a:t>
            </a:r>
            <a:r>
              <a:rPr lang="en-US" sz="1800" i="0" u="none" strike="noStrike" cap="none" dirty="0" smtClean="0">
                <a:sym typeface="Arial"/>
              </a:rPr>
              <a:t> war risks still high, look for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multiple limit</a:t>
            </a:r>
            <a:r>
              <a:rPr lang="en-US" sz="1800" dirty="0"/>
              <a:t> </a:t>
            </a:r>
            <a:r>
              <a:rPr lang="en-US" sz="1800" i="0" u="none" strike="noStrike" cap="none" dirty="0" smtClean="0">
                <a:sym typeface="Arial"/>
              </a:rPr>
              <a:t>down moves if it happens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>*Stay away</a:t>
            </a:r>
            <a:br>
              <a:rPr lang="en-US" sz="1800" dirty="0" smtClean="0"/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b63de946-0b64-448e-8226-04de77b4fe76-jumbo16x9_Oroville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5473" y="4267200"/>
            <a:ext cx="419664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Russian Ruble-Up 20% Since the Election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2-20 at 5.2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219200"/>
            <a:ext cx="8458200" cy="52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4804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1430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672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1430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990600"/>
            <a:ext cx="7289800" cy="551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Bull Lives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762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*January existing home sales up +3.3% to 5.69 million units, December revised up, strongest in ten years, pending home sales down -2.8% due to lack of supply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*Median Home Sales up 7.1% YOY to $228,900, with the west leading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*Spring looking to see prices rocket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 price appreciation beating wage growth by a large margin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*Shortage of supply the big driver, with only 3.9 months of inventory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*Homes are the best place to hide during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 inflation surge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Case-Shiller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accelerates to 5.8%, with absolute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prices hitting new all time high, your home equity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could be the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best investment of the year</a:t>
            </a:r>
            <a:r>
              <a:rPr lang="mr-IN" sz="1800" dirty="0" smtClean="0"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.again</a:t>
            </a:r>
            <a: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8915_Douglas_KarenLuter-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4165550"/>
            <a:ext cx="3505200" cy="23379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(+10.8%), Portland (10.0%), Denver (8.9%) still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absolute prices hit new all time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7-02-28 at 5.4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447800"/>
            <a:ext cx="7807046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Not Buying the Rally in Yields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4478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Victim-But Becoming a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95400"/>
            <a:ext cx="7044906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30,000 Foot View</a:t>
            </a:r>
            <a:br>
              <a:rPr lang="en-US" sz="2800" dirty="0" smtClean="0"/>
            </a:br>
            <a:r>
              <a:rPr lang="en-US" sz="2000" dirty="0" smtClean="0"/>
              <a:t>The Really Simple Big Picture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*Markets are screaming for tax cuts and deregulation, every hint is worth a new all time high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*This is definitely the benefit of the doubt rally, with no substantial selloff in sight, a brief moment of sanity brings Dow 21,000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*Bond yields, the dollar, oil, and gold and silver miners are all on the verge of a major breakdown, signaling imminent stock correction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*Markets will go from very overbought</a:t>
            </a:r>
            <a:br>
              <a:rPr lang="en-US" sz="1800" dirty="0" smtClean="0"/>
            </a:br>
            <a:r>
              <a:rPr lang="en-US" sz="1800" dirty="0" smtClean="0"/>
              <a:t>to insanely overbought first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*Look for more “time” and not</a:t>
            </a:r>
            <a:br>
              <a:rPr lang="en-US" sz="1800" dirty="0" smtClean="0"/>
            </a:br>
            <a:r>
              <a:rPr lang="en-US" sz="1800" dirty="0" smtClean="0"/>
              <a:t>“price” corrections, as markets trade</a:t>
            </a:r>
            <a:br>
              <a:rPr lang="en-US" sz="1800" dirty="0" smtClean="0"/>
            </a:br>
            <a:r>
              <a:rPr lang="en-US" sz="1800" dirty="0" smtClean="0"/>
              <a:t>between overbought and extremely</a:t>
            </a:r>
            <a:br>
              <a:rPr lang="en-US" sz="1800" dirty="0" smtClean="0"/>
            </a:br>
            <a:r>
              <a:rPr lang="en-US" sz="1800" dirty="0" smtClean="0"/>
              <a:t>overbought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1999 P-51 Mustang in FL 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009" y="4191000"/>
            <a:ext cx="3454849" cy="2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0476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Sheet-The Complete Opposite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buy dips, especially tech, energy, and financials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rallies, buy a bigger dip to 2.10%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dips, copper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and Euro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gold </a:t>
            </a:r>
            <a:r>
              <a:rPr lang="en-US" sz="2200" i="1" dirty="0" smtClean="0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silver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dip to single digits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stand aside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15,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1357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*Went into 100% cash to lock in massive profits ahead of the State of the Union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smtClean="0"/>
              <a:t>*Waiting for the next entry point, be it long or short, in all asset classes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*No change in asset class calls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*Keep your discipline and don’t chase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*”Buy-the-Dippers” left at the station to chase</a:t>
            </a:r>
            <a:br>
              <a:rPr lang="en-US" sz="1800" dirty="0" smtClean="0"/>
            </a:br>
            <a:r>
              <a:rPr lang="en-US" sz="1800" dirty="0" smtClean="0"/>
              <a:t>performance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*The easy performance for 2017 has been made,</a:t>
            </a:r>
            <a:br>
              <a:rPr lang="en-US" sz="1800" dirty="0" smtClean="0"/>
            </a:br>
            <a:r>
              <a:rPr lang="en-US" sz="1800" dirty="0" smtClean="0"/>
              <a:t>now its time to be more selective and stock</a:t>
            </a:r>
            <a:br>
              <a:rPr lang="en-US" sz="1800" dirty="0" smtClean="0"/>
            </a:br>
            <a:r>
              <a:rPr lang="en-US" sz="1800" dirty="0" smtClean="0"/>
              <a:t>specific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3505200"/>
            <a:ext cx="2926461" cy="32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17803</TotalTime>
  <Words>479</Words>
  <Application>Microsoft Office PowerPoint</Application>
  <PresentationFormat>On-screen Show (4:3)</PresentationFormat>
  <Paragraphs>118</Paragraphs>
  <Slides>81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The Mad Hedge Fund Trader “On the Edge”</vt:lpstr>
      <vt:lpstr>Slide 1</vt:lpstr>
      <vt:lpstr>Slide 2</vt:lpstr>
      <vt:lpstr>Trade Alert Performance Best 4 Weeks of the Past 12 months-New All Time High!!</vt:lpstr>
      <vt:lpstr>Slide 4</vt:lpstr>
      <vt:lpstr>Slide 5</vt:lpstr>
      <vt:lpstr>Slide 6</vt:lpstr>
      <vt:lpstr>The 30,000 Foot View The Really Simple Big Picture</vt:lpstr>
      <vt:lpstr> The Method to My Madness </vt:lpstr>
      <vt:lpstr>Risk is High- From Overbought back to Extremely Overbought</vt:lpstr>
      <vt:lpstr>The Global Economy-Recovery on Track</vt:lpstr>
      <vt:lpstr>The Bill Davis View A $1,500 Upgrade for the Mad Day Trader Service </vt:lpstr>
      <vt:lpstr>Weekly Jobless Claims –The Most Important Statistic  +6,000 to 244,000-  Hugging all time lows!</vt:lpstr>
      <vt:lpstr>Stocks-Where’s the Beef?</vt:lpstr>
      <vt:lpstr>S&amp;P 500- took profits on long 11/$220-$223 bear put spread took profits on long 1/$219-$222 bull call spread</vt:lpstr>
      <vt:lpstr>iShares MSCI Mexico ETF (EWW)-Trump Policy Benchmark</vt:lpstr>
      <vt:lpstr> Dow Average-New High! </vt:lpstr>
      <vt:lpstr> Russell 2000 (IWM)-New High took profits on long 11/$125-$128 vertical bear put spread 1/$129-$132 vertical bull call spread expired at maximum profit</vt:lpstr>
      <vt:lpstr>NASDAQ (QQQ)- This Year’s Leader</vt:lpstr>
      <vt:lpstr>(VIX)-Bouncing of a Bottom </vt:lpstr>
      <vt:lpstr>iPath S&amp;P 500 VIX Short-Term Futures ETN (VXX) took profits on long 10/$27-$30 bull call spread</vt:lpstr>
      <vt:lpstr>Velocity Shares Daily Inverse VIX Short Term ETN (XIV) took profits on long shares at $32.91  one of the most instantly profitable trades of 2016 </vt:lpstr>
      <vt:lpstr>Apple (AAPL) –New High! took profits on long 1/$111-$114 bull call spread  Q3 earnings upside surprise, Samsung self destructs, repatriation, at $17 billion is Buffet’s second largest position  </vt:lpstr>
      <vt:lpstr>Microsoft (MSFT)  </vt:lpstr>
      <vt:lpstr> Facebook (FB)- took profits on long 11/$114-$117 vertical bull call spread    </vt:lpstr>
      <vt:lpstr>  Alphabet (GOOG)-Earnings Shock took profits on long 1/$740-$760 vertical bull call spread  </vt:lpstr>
      <vt:lpstr>  Amazon (AMZN)- took profits on long 1/$740-$760 vertical bull call spread    </vt:lpstr>
      <vt:lpstr>Industrials Sector SPDR (XLI)-Breakout (GE), (MMM), (UNP), (UTX), (BA), (HON)</vt:lpstr>
      <vt:lpstr>Southwest Airlines (LUV)- Warren Buffett’s Favorite Airline</vt:lpstr>
      <vt:lpstr>Transports Sector SPDR (XTN)-  (ALGT),  (ALK), (JBLU), (LUV), (CHRW), (DAL) </vt:lpstr>
      <vt:lpstr>Health Care Sector (XLV), (RXL) (JNJ), (PFE), (MRK), (GILD), (ACT), (AMGN) “Getting away with murder”</vt:lpstr>
      <vt:lpstr>Financial Select SPDR (XLF)- (BLK/B), (WFC), (JPM), (BAC), (C), (GS) </vt:lpstr>
      <vt:lpstr>KRE Regional Bank ETF (KRE)-   </vt:lpstr>
      <vt:lpstr>Goldman Sachs (GS)- took profits on long 2/$222.50-$227.50 vertical bull call spread most profitable trade of 2017  </vt:lpstr>
      <vt:lpstr>JP Morgan (JPM)-   </vt:lpstr>
      <vt:lpstr>Palo Alto Networks (PANW)- took profits on long 1/$126-$129 bull call spread</vt:lpstr>
      <vt:lpstr>Consumer Discretionary SPDR (XLY) (DIS), (AMZN), (HD), (CMCSA), (MCD), (SBUX) </vt:lpstr>
      <vt:lpstr>Europe Hedged Equity (HEDJ)-Euro Rally Headache </vt:lpstr>
      <vt:lpstr>Japan (DXJ)-Yen Rally Headache </vt:lpstr>
      <vt:lpstr> China ($SSEC)- Trade War Focus is Now on Mexico </vt:lpstr>
      <vt:lpstr> Emerging Markets (EEM)- Big Anti Trump Rally </vt:lpstr>
      <vt:lpstr>Bonds-Not Drinking the Kool-Aid</vt:lpstr>
      <vt:lpstr>Twenty Year Treasury ETF (TLT) 2.45% took profits on long 2/$126-$129 vertical bear put spread rolled forward and then took profits on the 3/$126-$129 vertical bear put spread </vt:lpstr>
      <vt:lpstr>Ten Year Treasury Yield ($TNX) 2.35% </vt:lpstr>
      <vt:lpstr>Junk Bonds (HYG) 5.19% Yield A Great Risk Coincident Indicator- Long Term “RISK ON” means new highs, buy all dips</vt:lpstr>
      <vt:lpstr>2X Short Treasuries (TBT)</vt:lpstr>
      <vt:lpstr>Emerging Market Debt (ELD) 5.77% Yield- crawling back with the anti-Trump trade </vt:lpstr>
      <vt:lpstr>Municipal Bonds (MUB)-2.14% yield-almost doubled  Mix of AAA, AA, and A rated bonds</vt:lpstr>
      <vt:lpstr>Foreign Currencies-New Strength</vt:lpstr>
      <vt:lpstr>US Dollar Basket-(UUP)</vt:lpstr>
      <vt:lpstr>Japanese Yen (FXY)-Taking a Break Took profits on long 2/$88-$91 bear put spread  </vt:lpstr>
      <vt:lpstr>British Pound (FXB)-   </vt:lpstr>
      <vt:lpstr>   Euro ($XEU), (FXE), (EUO)- Bombs Away took profits on long 9/$112-$115 vertical bear put spread took profits on long 11/$110-$113 vertical bear put spread </vt:lpstr>
      <vt:lpstr>Emerging Market Currencies (CEW)   </vt:lpstr>
      <vt:lpstr>Chinese Yuan- (CYB)- Trump Says China is devaluing, but only if you hold the chart upside down, massive government efforts to support the currency underway, up 5.4% since election</vt:lpstr>
      <vt:lpstr>Energy-Topping Out</vt:lpstr>
      <vt:lpstr>Oil-Top of Range-Topping Out</vt:lpstr>
      <vt:lpstr> United States Oil Fund (USO) took profits on long (USO) 11/$12.50-$14.00 vertical bear put spread </vt:lpstr>
      <vt:lpstr>Energy Select Sector SPDR (XLE) (XOM), (CVX), (SLB), (KMI), (EOG), (COP) </vt:lpstr>
      <vt:lpstr>Alerian MLP ETF (AMLP)- Basket Approach is the Only Safe Play Here</vt:lpstr>
      <vt:lpstr>Exxon (XOM)- </vt:lpstr>
      <vt:lpstr>Occidental Petroleum (OXY)-  </vt:lpstr>
      <vt:lpstr>Natural Gas (UNG)-Back to Bottom </vt:lpstr>
      <vt:lpstr> Copper (COPX)-</vt:lpstr>
      <vt:lpstr> US Steel (X)-Upside Breakout!</vt:lpstr>
      <vt:lpstr>Precious Metals-Risk is Rising</vt:lpstr>
      <vt:lpstr>Gold (GLD)- took profits on long 11/$112-$115 vertical bull call spread  took profits on long 2/$108-$111 vertical bull call spread </vt:lpstr>
      <vt:lpstr>Market Vectors Gold Miners ETF- (GDX) </vt:lpstr>
      <vt:lpstr>Silver (SLV)-</vt:lpstr>
      <vt:lpstr>Silver Miners (SIL)-</vt:lpstr>
      <vt:lpstr>Agriculture-The Russia Play</vt:lpstr>
      <vt:lpstr>Russian Ruble-Up 20% Since the Election</vt:lpstr>
      <vt:lpstr>(CORN) – </vt:lpstr>
      <vt:lpstr>(WEAT)-</vt:lpstr>
      <vt:lpstr>(SOYB)-</vt:lpstr>
      <vt:lpstr>Real Estate-The Bull Lives</vt:lpstr>
      <vt:lpstr>November S&amp;P 500/Case–Shiller Home Price Index +5.6% YOY, Seattle (+10.8%), Portland (10.0%), Denver (8.9%) still leaders absolute prices hit new all time high</vt:lpstr>
      <vt:lpstr>General Growth Properties (GGP) Not Buying the Rally in Yields</vt:lpstr>
      <vt:lpstr>US Home Construction Index (ITB) (DHI), (LEN), (PHM), (TOL), (NVR)  Another Rising Rate Victim-But Becoming a Favorite Sector to Buy </vt:lpstr>
      <vt:lpstr>Trade Sheet-The Complete Opposite So What Do We Do About All This?</vt:lpstr>
      <vt:lpstr>    Next Strategy Webinar  12:00 EST Wednesday, March 15, 2017  San Francisco, CA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3934</cp:revision>
  <cp:lastPrinted>2015-11-22T19:21:27Z</cp:lastPrinted>
  <dcterms:created xsi:type="dcterms:W3CDTF">2015-02-05T17:12:57Z</dcterms:created>
  <dcterms:modified xsi:type="dcterms:W3CDTF">2017-03-01T17:40:11Z</dcterms:modified>
</cp:coreProperties>
</file>