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5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June 28,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4047E-3F87-49CC-8B93-B6C304374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3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00FF-5BC2-454D-B32C-8200177C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119317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017C7-16EA-4969-879E-3A84C6ADC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7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A7979-E698-42F1-8E02-E669DE2B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3CA1-0A68-499C-B2E6-5CFF1A175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3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4FB2E-4600-4DCA-9652-D9A139D32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5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6D05F-CF34-43C1-B2D0-98404B7E9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B8B0E-5784-4293-BA38-5AEA9CEA5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E48AD-3363-4C4C-BCB7-045B6A813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5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B6946-3551-4C1C-B34D-088BEF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7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411BC-E31E-4AA3-8D48-15ACAFC8B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1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D7A88-66EA-4AE3-9DF7-B83FE0E7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97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AB865-B7FC-4FAD-B549-2F5BC308D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8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0813F-6F55-4006-A083-F0453D051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28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66B17-6473-48E7-A362-33BDCD33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0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C0A55-FCFB-42E4-903C-FCE302B32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51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A142C-77AD-4CE5-8C5B-AFD07124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26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23536-E9F2-4C4D-8ED5-2EB64DED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A062F-6A34-4AC2-924B-1BCA239C5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0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0D25-9810-4F8C-9AAB-855DFF64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Post Earnings</a:t>
            </a:r>
          </a:p>
        </p:txBody>
      </p:sp>
    </p:spTree>
    <p:extLst>
      <p:ext uri="{BB962C8B-B14F-4D97-AF65-F5344CB8AC3E}">
        <p14:creationId xmlns:p14="http://schemas.microsoft.com/office/powerpoint/2010/main" val="157966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EAA6C-10D4-444B-A1D5-02FD1C372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17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AA989-E2E8-4DF0-A681-444C97D30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137AE-1E4B-4956-83FD-E44BD51F9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40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June 28,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F1DEC-D3EC-43E8-9AB8-35B142F87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5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90BC4-B419-4F38-AAB2-E3FFC9D31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1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53C55-C154-44EE-91EC-CDAEC2C6D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2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591EE-D78E-4873-9C5D-61FD64AE7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1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810BB-5896-401C-A56C-25C6282FB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47547-4FC5-4BEB-90A9-E2E3FA818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7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</Words>
  <Application>Microsoft Office PowerPoint</Application>
  <PresentationFormat>On-screen Show (4:3)</PresentationFormat>
  <Paragraphs>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Earnings</vt:lpstr>
      <vt:lpstr>PowerPoint Presentation</vt:lpstr>
      <vt:lpstr>PowerPoint Presentation</vt:lpstr>
      <vt:lpstr>Thanks for watching!  Bill Davis Mad Day Trader June 28,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36</cp:revision>
  <dcterms:created xsi:type="dcterms:W3CDTF">2015-06-16T15:14:51Z</dcterms:created>
  <dcterms:modified xsi:type="dcterms:W3CDTF">2017-06-28T15:18:30Z</dcterms:modified>
</cp:coreProperties>
</file>