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96"/>
  </p:notesMasterIdLst>
  <p:sldIdLst>
    <p:sldId id="256" r:id="rId2"/>
    <p:sldId id="716" r:id="rId3"/>
    <p:sldId id="722" r:id="rId4"/>
    <p:sldId id="618" r:id="rId5"/>
    <p:sldId id="604" r:id="rId6"/>
    <p:sldId id="605" r:id="rId7"/>
    <p:sldId id="663" r:id="rId8"/>
    <p:sldId id="664" r:id="rId9"/>
    <p:sldId id="711" r:id="rId10"/>
    <p:sldId id="648" r:id="rId11"/>
    <p:sldId id="608" r:id="rId12"/>
    <p:sldId id="701" r:id="rId13"/>
    <p:sldId id="647" r:id="rId14"/>
    <p:sldId id="695" r:id="rId15"/>
    <p:sldId id="712" r:id="rId16"/>
    <p:sldId id="266" r:id="rId17"/>
    <p:sldId id="267" r:id="rId18"/>
    <p:sldId id="279" r:id="rId19"/>
    <p:sldId id="281" r:id="rId20"/>
    <p:sldId id="631" r:id="rId21"/>
    <p:sldId id="282" r:id="rId22"/>
    <p:sldId id="570" r:id="rId23"/>
    <p:sldId id="283" r:id="rId24"/>
    <p:sldId id="285" r:id="rId25"/>
    <p:sldId id="603" r:id="rId26"/>
    <p:sldId id="632" r:id="rId27"/>
    <p:sldId id="562" r:id="rId28"/>
    <p:sldId id="505" r:id="rId29"/>
    <p:sldId id="563" r:id="rId30"/>
    <p:sldId id="613" r:id="rId31"/>
    <p:sldId id="289" r:id="rId32"/>
    <p:sldId id="673" r:id="rId33"/>
    <p:sldId id="481" r:id="rId34"/>
    <p:sldId id="290" r:id="rId35"/>
    <p:sldId id="291" r:id="rId36"/>
    <p:sldId id="669" r:id="rId37"/>
    <p:sldId id="668" r:id="rId38"/>
    <p:sldId id="522" r:id="rId39"/>
    <p:sldId id="676" r:id="rId40"/>
    <p:sldId id="336" r:id="rId41"/>
    <p:sldId id="295" r:id="rId42"/>
    <p:sldId id="501" r:id="rId43"/>
    <p:sldId id="482" r:id="rId44"/>
    <p:sldId id="539" r:id="rId45"/>
    <p:sldId id="713" r:id="rId46"/>
    <p:sldId id="652" r:id="rId47"/>
    <p:sldId id="710" r:id="rId48"/>
    <p:sldId id="654" r:id="rId49"/>
    <p:sldId id="659" r:id="rId50"/>
    <p:sldId id="655" r:id="rId51"/>
    <p:sldId id="656" r:id="rId52"/>
    <p:sldId id="657" r:id="rId53"/>
    <p:sldId id="658" r:id="rId54"/>
    <p:sldId id="531" r:id="rId55"/>
    <p:sldId id="714" r:id="rId56"/>
    <p:sldId id="622" r:id="rId57"/>
    <p:sldId id="558" r:id="rId58"/>
    <p:sldId id="709" r:id="rId59"/>
    <p:sldId id="532" r:id="rId60"/>
    <p:sldId id="533" r:id="rId61"/>
    <p:sldId id="546" r:id="rId62"/>
    <p:sldId id="536" r:id="rId63"/>
    <p:sldId id="309" r:id="rId64"/>
    <p:sldId id="388" r:id="rId65"/>
    <p:sldId id="312" r:id="rId66"/>
    <p:sldId id="380" r:id="rId67"/>
    <p:sldId id="529" r:id="rId68"/>
    <p:sldId id="369" r:id="rId69"/>
    <p:sldId id="370" r:id="rId70"/>
    <p:sldId id="313" r:id="rId71"/>
    <p:sldId id="315" r:id="rId72"/>
    <p:sldId id="628" r:id="rId73"/>
    <p:sldId id="717" r:id="rId74"/>
    <p:sldId id="319" r:id="rId75"/>
    <p:sldId id="320" r:id="rId76"/>
    <p:sldId id="650" r:id="rId77"/>
    <p:sldId id="696" r:id="rId78"/>
    <p:sldId id="323" r:id="rId79"/>
    <p:sldId id="324" r:id="rId80"/>
    <p:sldId id="718" r:id="rId81"/>
    <p:sldId id="587" r:id="rId82"/>
    <p:sldId id="641" r:id="rId83"/>
    <p:sldId id="589" r:id="rId84"/>
    <p:sldId id="590" r:id="rId85"/>
    <p:sldId id="719" r:id="rId86"/>
    <p:sldId id="331" r:id="rId87"/>
    <p:sldId id="697" r:id="rId88"/>
    <p:sldId id="332" r:id="rId89"/>
    <p:sldId id="586" r:id="rId90"/>
    <p:sldId id="349" r:id="rId91"/>
    <p:sldId id="720" r:id="rId92"/>
    <p:sldId id="721" r:id="rId93"/>
    <p:sldId id="492" r:id="rId94"/>
    <p:sldId id="335" r:id="rId95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2" autoAdjust="0"/>
    <p:restoredTop sz="94660"/>
  </p:normalViewPr>
  <p:slideViewPr>
    <p:cSldViewPr>
      <p:cViewPr varScale="1">
        <p:scale>
          <a:sx n="134" d="100"/>
          <a:sy n="134" d="100"/>
        </p:scale>
        <p:origin x="-9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notesMaster" Target="notesMasters/notesMaster1.xml"/><Relationship Id="rId97" Type="http://schemas.openxmlformats.org/officeDocument/2006/relationships/printerSettings" Target="printerSettings/printerSettings1.bin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heme" Target="theme/theme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7:June:Position%20Sheet%2020170619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7:June:Performance%20%2020170619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7:June:Performance%20%20201706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Sheet1!$B$13:$B$14</c:f>
              <c:strCache>
                <c:ptCount val="1"/>
                <c:pt idx="0">
                  <c:v>World is Getting Better</c:v>
                </c:pt>
              </c:strCache>
            </c:strRef>
          </c:tx>
          <c:explosion val="25"/>
          <c:val>
            <c:numRef>
              <c:f>Sheet1!$B$15:$B$21</c:f>
              <c:numCache>
                <c:formatCode>General</c:formatCode>
                <c:ptCount val="7"/>
                <c:pt idx="0" formatCode="0.00%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307-4332-ACDB-B65B1209EF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areaChart>
        <c:grouping val="standard"/>
        <c:varyColors val="0"/>
        <c:ser>
          <c:idx val="0"/>
          <c:order val="0"/>
          <c:cat>
            <c:numRef>
              <c:f>Sheet1!$D$1374:$D$1624</c:f>
              <c:numCache>
                <c:formatCode>m/d/yy</c:formatCode>
                <c:ptCount val="251"/>
                <c:pt idx="0">
                  <c:v>42538.0</c:v>
                </c:pt>
                <c:pt idx="1">
                  <c:v>42541.0</c:v>
                </c:pt>
                <c:pt idx="2">
                  <c:v>42542.0</c:v>
                </c:pt>
                <c:pt idx="3">
                  <c:v>42543.0</c:v>
                </c:pt>
                <c:pt idx="4">
                  <c:v>42544.0</c:v>
                </c:pt>
                <c:pt idx="5">
                  <c:v>42545.0</c:v>
                </c:pt>
                <c:pt idx="6">
                  <c:v>42548.0</c:v>
                </c:pt>
                <c:pt idx="7">
                  <c:v>42549.0</c:v>
                </c:pt>
                <c:pt idx="8">
                  <c:v>42550.0</c:v>
                </c:pt>
                <c:pt idx="9">
                  <c:v>42551.0</c:v>
                </c:pt>
                <c:pt idx="10">
                  <c:v>42552.0</c:v>
                </c:pt>
                <c:pt idx="11">
                  <c:v>42556.0</c:v>
                </c:pt>
                <c:pt idx="12">
                  <c:v>42557.0</c:v>
                </c:pt>
                <c:pt idx="13">
                  <c:v>42558.0</c:v>
                </c:pt>
                <c:pt idx="14">
                  <c:v>42559.0</c:v>
                </c:pt>
                <c:pt idx="15">
                  <c:v>42562.0</c:v>
                </c:pt>
                <c:pt idx="16">
                  <c:v>42563.0</c:v>
                </c:pt>
                <c:pt idx="17">
                  <c:v>42564.0</c:v>
                </c:pt>
                <c:pt idx="18">
                  <c:v>42565.0</c:v>
                </c:pt>
                <c:pt idx="19">
                  <c:v>42566.0</c:v>
                </c:pt>
                <c:pt idx="20">
                  <c:v>42569.0</c:v>
                </c:pt>
                <c:pt idx="21">
                  <c:v>42570.0</c:v>
                </c:pt>
                <c:pt idx="22">
                  <c:v>42571.0</c:v>
                </c:pt>
                <c:pt idx="23">
                  <c:v>42572.0</c:v>
                </c:pt>
                <c:pt idx="24">
                  <c:v>42573.0</c:v>
                </c:pt>
                <c:pt idx="25">
                  <c:v>42576.0</c:v>
                </c:pt>
                <c:pt idx="26">
                  <c:v>42577.0</c:v>
                </c:pt>
                <c:pt idx="27">
                  <c:v>42578.0</c:v>
                </c:pt>
                <c:pt idx="28">
                  <c:v>42579.0</c:v>
                </c:pt>
                <c:pt idx="29">
                  <c:v>42580.0</c:v>
                </c:pt>
                <c:pt idx="30">
                  <c:v>42583.0</c:v>
                </c:pt>
                <c:pt idx="31">
                  <c:v>42584.0</c:v>
                </c:pt>
                <c:pt idx="32">
                  <c:v>42585.0</c:v>
                </c:pt>
                <c:pt idx="33">
                  <c:v>42586.0</c:v>
                </c:pt>
                <c:pt idx="34">
                  <c:v>42587.0</c:v>
                </c:pt>
                <c:pt idx="35">
                  <c:v>42590.0</c:v>
                </c:pt>
                <c:pt idx="36">
                  <c:v>42591.0</c:v>
                </c:pt>
                <c:pt idx="37">
                  <c:v>42592.0</c:v>
                </c:pt>
                <c:pt idx="38">
                  <c:v>42593.0</c:v>
                </c:pt>
                <c:pt idx="39">
                  <c:v>42594.0</c:v>
                </c:pt>
                <c:pt idx="40">
                  <c:v>42597.0</c:v>
                </c:pt>
                <c:pt idx="41">
                  <c:v>42598.0</c:v>
                </c:pt>
                <c:pt idx="42">
                  <c:v>42599.0</c:v>
                </c:pt>
                <c:pt idx="43">
                  <c:v>42600.0</c:v>
                </c:pt>
                <c:pt idx="44">
                  <c:v>42601.0</c:v>
                </c:pt>
                <c:pt idx="45">
                  <c:v>42604.0</c:v>
                </c:pt>
                <c:pt idx="46">
                  <c:v>42605.0</c:v>
                </c:pt>
                <c:pt idx="47">
                  <c:v>42606.0</c:v>
                </c:pt>
                <c:pt idx="48">
                  <c:v>42607.0</c:v>
                </c:pt>
                <c:pt idx="49">
                  <c:v>42608.0</c:v>
                </c:pt>
                <c:pt idx="50">
                  <c:v>42611.0</c:v>
                </c:pt>
                <c:pt idx="51">
                  <c:v>42612.0</c:v>
                </c:pt>
                <c:pt idx="52">
                  <c:v>42613.0</c:v>
                </c:pt>
                <c:pt idx="53">
                  <c:v>42614.0</c:v>
                </c:pt>
                <c:pt idx="54">
                  <c:v>42615.0</c:v>
                </c:pt>
                <c:pt idx="55">
                  <c:v>42619.0</c:v>
                </c:pt>
                <c:pt idx="56">
                  <c:v>42620.0</c:v>
                </c:pt>
                <c:pt idx="57">
                  <c:v>42621.0</c:v>
                </c:pt>
                <c:pt idx="58">
                  <c:v>42622.0</c:v>
                </c:pt>
                <c:pt idx="59">
                  <c:v>42625.0</c:v>
                </c:pt>
                <c:pt idx="60">
                  <c:v>42626.0</c:v>
                </c:pt>
                <c:pt idx="61">
                  <c:v>42627.0</c:v>
                </c:pt>
                <c:pt idx="62">
                  <c:v>42628.0</c:v>
                </c:pt>
                <c:pt idx="63">
                  <c:v>42629.0</c:v>
                </c:pt>
                <c:pt idx="64">
                  <c:v>42632.0</c:v>
                </c:pt>
                <c:pt idx="65">
                  <c:v>42633.0</c:v>
                </c:pt>
                <c:pt idx="66">
                  <c:v>42634.0</c:v>
                </c:pt>
                <c:pt idx="67">
                  <c:v>42635.0</c:v>
                </c:pt>
                <c:pt idx="68">
                  <c:v>42636.0</c:v>
                </c:pt>
                <c:pt idx="69">
                  <c:v>42639.0</c:v>
                </c:pt>
                <c:pt idx="70">
                  <c:v>42640.0</c:v>
                </c:pt>
                <c:pt idx="71">
                  <c:v>42641.0</c:v>
                </c:pt>
                <c:pt idx="72">
                  <c:v>42642.0</c:v>
                </c:pt>
                <c:pt idx="73">
                  <c:v>42643.0</c:v>
                </c:pt>
                <c:pt idx="74">
                  <c:v>42646.0</c:v>
                </c:pt>
                <c:pt idx="75">
                  <c:v>42647.0</c:v>
                </c:pt>
                <c:pt idx="76">
                  <c:v>42648.0</c:v>
                </c:pt>
                <c:pt idx="77">
                  <c:v>42649.0</c:v>
                </c:pt>
                <c:pt idx="78">
                  <c:v>42650.0</c:v>
                </c:pt>
                <c:pt idx="79">
                  <c:v>42653.0</c:v>
                </c:pt>
                <c:pt idx="80">
                  <c:v>42654.0</c:v>
                </c:pt>
                <c:pt idx="81">
                  <c:v>42655.0</c:v>
                </c:pt>
                <c:pt idx="82">
                  <c:v>42656.0</c:v>
                </c:pt>
                <c:pt idx="83">
                  <c:v>42657.0</c:v>
                </c:pt>
                <c:pt idx="84">
                  <c:v>42660.0</c:v>
                </c:pt>
                <c:pt idx="85">
                  <c:v>42661.0</c:v>
                </c:pt>
                <c:pt idx="86">
                  <c:v>42662.0</c:v>
                </c:pt>
                <c:pt idx="87">
                  <c:v>42663.0</c:v>
                </c:pt>
                <c:pt idx="88">
                  <c:v>42664.0</c:v>
                </c:pt>
                <c:pt idx="89">
                  <c:v>42667.0</c:v>
                </c:pt>
                <c:pt idx="90">
                  <c:v>42668.0</c:v>
                </c:pt>
                <c:pt idx="91">
                  <c:v>42669.0</c:v>
                </c:pt>
                <c:pt idx="92">
                  <c:v>42670.0</c:v>
                </c:pt>
                <c:pt idx="93">
                  <c:v>42671.0</c:v>
                </c:pt>
                <c:pt idx="94">
                  <c:v>42674.0</c:v>
                </c:pt>
                <c:pt idx="95">
                  <c:v>42675.0</c:v>
                </c:pt>
                <c:pt idx="96">
                  <c:v>42676.0</c:v>
                </c:pt>
                <c:pt idx="97">
                  <c:v>42677.0</c:v>
                </c:pt>
                <c:pt idx="98">
                  <c:v>42678.0</c:v>
                </c:pt>
                <c:pt idx="99">
                  <c:v>42681.0</c:v>
                </c:pt>
                <c:pt idx="100">
                  <c:v>42682.0</c:v>
                </c:pt>
                <c:pt idx="101">
                  <c:v>42683.0</c:v>
                </c:pt>
                <c:pt idx="102">
                  <c:v>42684.0</c:v>
                </c:pt>
                <c:pt idx="103">
                  <c:v>42685.0</c:v>
                </c:pt>
                <c:pt idx="104">
                  <c:v>42688.0</c:v>
                </c:pt>
                <c:pt idx="105">
                  <c:v>42689.0</c:v>
                </c:pt>
                <c:pt idx="106">
                  <c:v>42690.0</c:v>
                </c:pt>
                <c:pt idx="107">
                  <c:v>42691.0</c:v>
                </c:pt>
                <c:pt idx="108">
                  <c:v>42692.0</c:v>
                </c:pt>
                <c:pt idx="109">
                  <c:v>42695.0</c:v>
                </c:pt>
                <c:pt idx="110">
                  <c:v>42696.0</c:v>
                </c:pt>
                <c:pt idx="111">
                  <c:v>42697.0</c:v>
                </c:pt>
                <c:pt idx="112">
                  <c:v>42699.0</c:v>
                </c:pt>
                <c:pt idx="113">
                  <c:v>42702.0</c:v>
                </c:pt>
                <c:pt idx="114">
                  <c:v>42703.0</c:v>
                </c:pt>
                <c:pt idx="115">
                  <c:v>42704.0</c:v>
                </c:pt>
                <c:pt idx="116">
                  <c:v>42705.0</c:v>
                </c:pt>
                <c:pt idx="117">
                  <c:v>42706.0</c:v>
                </c:pt>
                <c:pt idx="118">
                  <c:v>42709.0</c:v>
                </c:pt>
                <c:pt idx="119">
                  <c:v>42710.0</c:v>
                </c:pt>
                <c:pt idx="120">
                  <c:v>42711.0</c:v>
                </c:pt>
                <c:pt idx="121">
                  <c:v>42712.0</c:v>
                </c:pt>
                <c:pt idx="122">
                  <c:v>42713.0</c:v>
                </c:pt>
                <c:pt idx="123">
                  <c:v>42716.0</c:v>
                </c:pt>
                <c:pt idx="124">
                  <c:v>42717.0</c:v>
                </c:pt>
                <c:pt idx="125">
                  <c:v>42718.0</c:v>
                </c:pt>
                <c:pt idx="126">
                  <c:v>42719.0</c:v>
                </c:pt>
                <c:pt idx="127">
                  <c:v>42720.0</c:v>
                </c:pt>
                <c:pt idx="128">
                  <c:v>42723.0</c:v>
                </c:pt>
                <c:pt idx="129">
                  <c:v>42724.0</c:v>
                </c:pt>
                <c:pt idx="130">
                  <c:v>42725.0</c:v>
                </c:pt>
                <c:pt idx="131">
                  <c:v>42726.0</c:v>
                </c:pt>
                <c:pt idx="132">
                  <c:v>42727.0</c:v>
                </c:pt>
                <c:pt idx="133">
                  <c:v>42731.0</c:v>
                </c:pt>
                <c:pt idx="134">
                  <c:v>42732.0</c:v>
                </c:pt>
                <c:pt idx="135">
                  <c:v>42733.0</c:v>
                </c:pt>
                <c:pt idx="136">
                  <c:v>42734.0</c:v>
                </c:pt>
                <c:pt idx="137">
                  <c:v>42738.0</c:v>
                </c:pt>
                <c:pt idx="138">
                  <c:v>42739.0</c:v>
                </c:pt>
                <c:pt idx="139">
                  <c:v>42740.0</c:v>
                </c:pt>
                <c:pt idx="140">
                  <c:v>42741.0</c:v>
                </c:pt>
                <c:pt idx="141">
                  <c:v>42744.0</c:v>
                </c:pt>
                <c:pt idx="142">
                  <c:v>42745.0</c:v>
                </c:pt>
                <c:pt idx="143">
                  <c:v>42746.0</c:v>
                </c:pt>
                <c:pt idx="144">
                  <c:v>42747.0</c:v>
                </c:pt>
                <c:pt idx="145">
                  <c:v>42748.0</c:v>
                </c:pt>
                <c:pt idx="146">
                  <c:v>42753.0</c:v>
                </c:pt>
                <c:pt idx="147">
                  <c:v>42754.0</c:v>
                </c:pt>
                <c:pt idx="148">
                  <c:v>42755.0</c:v>
                </c:pt>
                <c:pt idx="149">
                  <c:v>42758.0</c:v>
                </c:pt>
                <c:pt idx="150">
                  <c:v>42759.0</c:v>
                </c:pt>
                <c:pt idx="151">
                  <c:v>42760.0</c:v>
                </c:pt>
                <c:pt idx="152">
                  <c:v>42761.0</c:v>
                </c:pt>
                <c:pt idx="153">
                  <c:v>42762.0</c:v>
                </c:pt>
                <c:pt idx="154">
                  <c:v>42765.0</c:v>
                </c:pt>
                <c:pt idx="155">
                  <c:v>42766.0</c:v>
                </c:pt>
                <c:pt idx="156">
                  <c:v>42767.0</c:v>
                </c:pt>
                <c:pt idx="157">
                  <c:v>42768.0</c:v>
                </c:pt>
                <c:pt idx="158">
                  <c:v>42769.0</c:v>
                </c:pt>
                <c:pt idx="159">
                  <c:v>42772.0</c:v>
                </c:pt>
                <c:pt idx="160">
                  <c:v>42773.0</c:v>
                </c:pt>
                <c:pt idx="161">
                  <c:v>42774.0</c:v>
                </c:pt>
                <c:pt idx="162">
                  <c:v>42776.0</c:v>
                </c:pt>
                <c:pt idx="163">
                  <c:v>42779.0</c:v>
                </c:pt>
                <c:pt idx="164">
                  <c:v>42780.0</c:v>
                </c:pt>
                <c:pt idx="165">
                  <c:v>42781.0</c:v>
                </c:pt>
                <c:pt idx="166">
                  <c:v>42782.0</c:v>
                </c:pt>
                <c:pt idx="167">
                  <c:v>42783.0</c:v>
                </c:pt>
                <c:pt idx="168">
                  <c:v>42783.0</c:v>
                </c:pt>
                <c:pt idx="169">
                  <c:v>42788.0</c:v>
                </c:pt>
                <c:pt idx="170">
                  <c:v>42789.0</c:v>
                </c:pt>
                <c:pt idx="171">
                  <c:v>42790.0</c:v>
                </c:pt>
                <c:pt idx="172">
                  <c:v>42793.0</c:v>
                </c:pt>
                <c:pt idx="173">
                  <c:v>42794.0</c:v>
                </c:pt>
                <c:pt idx="174">
                  <c:v>42795.0</c:v>
                </c:pt>
                <c:pt idx="175">
                  <c:v>42796.0</c:v>
                </c:pt>
                <c:pt idx="176">
                  <c:v>42797.0</c:v>
                </c:pt>
                <c:pt idx="177">
                  <c:v>42800.0</c:v>
                </c:pt>
                <c:pt idx="178">
                  <c:v>42801.0</c:v>
                </c:pt>
                <c:pt idx="179">
                  <c:v>42802.0</c:v>
                </c:pt>
                <c:pt idx="180">
                  <c:v>42803.0</c:v>
                </c:pt>
                <c:pt idx="181">
                  <c:v>42804.0</c:v>
                </c:pt>
                <c:pt idx="182">
                  <c:v>42807.0</c:v>
                </c:pt>
                <c:pt idx="183">
                  <c:v>42808.0</c:v>
                </c:pt>
                <c:pt idx="184">
                  <c:v>42809.0</c:v>
                </c:pt>
                <c:pt idx="185">
                  <c:v>42810.0</c:v>
                </c:pt>
                <c:pt idx="186">
                  <c:v>42811.0</c:v>
                </c:pt>
                <c:pt idx="187">
                  <c:v>42814.0</c:v>
                </c:pt>
                <c:pt idx="188">
                  <c:v>42815.0</c:v>
                </c:pt>
                <c:pt idx="189">
                  <c:v>42816.0</c:v>
                </c:pt>
                <c:pt idx="190">
                  <c:v>42817.0</c:v>
                </c:pt>
                <c:pt idx="191">
                  <c:v>42818.0</c:v>
                </c:pt>
                <c:pt idx="192">
                  <c:v>42821.0</c:v>
                </c:pt>
                <c:pt idx="193">
                  <c:v>42822.0</c:v>
                </c:pt>
                <c:pt idx="194">
                  <c:v>42823.0</c:v>
                </c:pt>
                <c:pt idx="195">
                  <c:v>42824.0</c:v>
                </c:pt>
                <c:pt idx="196">
                  <c:v>42825.0</c:v>
                </c:pt>
                <c:pt idx="197">
                  <c:v>42828.0</c:v>
                </c:pt>
                <c:pt idx="198">
                  <c:v>42829.0</c:v>
                </c:pt>
                <c:pt idx="199">
                  <c:v>42830.0</c:v>
                </c:pt>
                <c:pt idx="200">
                  <c:v>42831.0</c:v>
                </c:pt>
                <c:pt idx="201">
                  <c:v>42832.0</c:v>
                </c:pt>
                <c:pt idx="202">
                  <c:v>42835.0</c:v>
                </c:pt>
                <c:pt idx="203">
                  <c:v>42836.0</c:v>
                </c:pt>
                <c:pt idx="204">
                  <c:v>42837.0</c:v>
                </c:pt>
                <c:pt idx="205">
                  <c:v>42838.0</c:v>
                </c:pt>
                <c:pt idx="206">
                  <c:v>42842.0</c:v>
                </c:pt>
                <c:pt idx="207">
                  <c:v>42843.0</c:v>
                </c:pt>
                <c:pt idx="208">
                  <c:v>42844.0</c:v>
                </c:pt>
                <c:pt idx="209">
                  <c:v>42845.0</c:v>
                </c:pt>
                <c:pt idx="210">
                  <c:v>42846.0</c:v>
                </c:pt>
                <c:pt idx="211">
                  <c:v>42846.0</c:v>
                </c:pt>
                <c:pt idx="212">
                  <c:v>42850.0</c:v>
                </c:pt>
                <c:pt idx="213">
                  <c:v>42851.0</c:v>
                </c:pt>
                <c:pt idx="214">
                  <c:v>42852.0</c:v>
                </c:pt>
                <c:pt idx="215">
                  <c:v>42853.0</c:v>
                </c:pt>
                <c:pt idx="216">
                  <c:v>42856.0</c:v>
                </c:pt>
                <c:pt idx="217">
                  <c:v>42857.0</c:v>
                </c:pt>
                <c:pt idx="218">
                  <c:v>42858.0</c:v>
                </c:pt>
                <c:pt idx="219">
                  <c:v>42859.0</c:v>
                </c:pt>
                <c:pt idx="220">
                  <c:v>42860.0</c:v>
                </c:pt>
                <c:pt idx="221">
                  <c:v>42863.0</c:v>
                </c:pt>
                <c:pt idx="222">
                  <c:v>42864.0</c:v>
                </c:pt>
                <c:pt idx="223">
                  <c:v>42865.0</c:v>
                </c:pt>
                <c:pt idx="224">
                  <c:v>42866.0</c:v>
                </c:pt>
                <c:pt idx="225">
                  <c:v>42867.0</c:v>
                </c:pt>
                <c:pt idx="226">
                  <c:v>42870.0</c:v>
                </c:pt>
                <c:pt idx="227">
                  <c:v>42871.0</c:v>
                </c:pt>
                <c:pt idx="228">
                  <c:v>42872.0</c:v>
                </c:pt>
                <c:pt idx="229">
                  <c:v>42873.0</c:v>
                </c:pt>
                <c:pt idx="230">
                  <c:v>42874.0</c:v>
                </c:pt>
                <c:pt idx="231">
                  <c:v>42877.0</c:v>
                </c:pt>
                <c:pt idx="232">
                  <c:v>42878.0</c:v>
                </c:pt>
                <c:pt idx="233">
                  <c:v>42879.0</c:v>
                </c:pt>
                <c:pt idx="234">
                  <c:v>42880.0</c:v>
                </c:pt>
                <c:pt idx="235">
                  <c:v>42881.0</c:v>
                </c:pt>
                <c:pt idx="236">
                  <c:v>42885.0</c:v>
                </c:pt>
                <c:pt idx="237">
                  <c:v>42886.0</c:v>
                </c:pt>
                <c:pt idx="238">
                  <c:v>42887.0</c:v>
                </c:pt>
                <c:pt idx="239">
                  <c:v>42888.0</c:v>
                </c:pt>
                <c:pt idx="240">
                  <c:v>42891.0</c:v>
                </c:pt>
                <c:pt idx="241">
                  <c:v>42892.0</c:v>
                </c:pt>
                <c:pt idx="242">
                  <c:v>42893.0</c:v>
                </c:pt>
                <c:pt idx="243">
                  <c:v>42894.0</c:v>
                </c:pt>
                <c:pt idx="244">
                  <c:v>42895.0</c:v>
                </c:pt>
                <c:pt idx="245">
                  <c:v>42898.0</c:v>
                </c:pt>
                <c:pt idx="246">
                  <c:v>42899.0</c:v>
                </c:pt>
                <c:pt idx="247">
                  <c:v>42900.0</c:v>
                </c:pt>
                <c:pt idx="248">
                  <c:v>42901.0</c:v>
                </c:pt>
                <c:pt idx="249">
                  <c:v>42902.0</c:v>
                </c:pt>
                <c:pt idx="250">
                  <c:v>42905.0</c:v>
                </c:pt>
              </c:numCache>
            </c:numRef>
          </c:cat>
          <c:val>
            <c:numRef>
              <c:f>Sheet1!$E$1374:$E$1624</c:f>
              <c:numCache>
                <c:formatCode>0.00%</c:formatCode>
                <c:ptCount val="251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0.00170000000000003</c:v>
                </c:pt>
                <c:pt idx="21">
                  <c:v>0.00449999999999995</c:v>
                </c:pt>
                <c:pt idx="22">
                  <c:v>-0.000799999999999912</c:v>
                </c:pt>
                <c:pt idx="23">
                  <c:v>0.00340000000000007</c:v>
                </c:pt>
                <c:pt idx="24">
                  <c:v>0.00109999999999988</c:v>
                </c:pt>
                <c:pt idx="25">
                  <c:v>0.00639999999999996</c:v>
                </c:pt>
                <c:pt idx="26">
                  <c:v>0.00639999999999996</c:v>
                </c:pt>
                <c:pt idx="27">
                  <c:v>0.00639999999999996</c:v>
                </c:pt>
                <c:pt idx="28">
                  <c:v>0.00639999999999996</c:v>
                </c:pt>
                <c:pt idx="29">
                  <c:v>0.00669999999999993</c:v>
                </c:pt>
                <c:pt idx="30">
                  <c:v>0.0101</c:v>
                </c:pt>
                <c:pt idx="31">
                  <c:v>0.0158</c:v>
                </c:pt>
                <c:pt idx="32">
                  <c:v>0.0158</c:v>
                </c:pt>
                <c:pt idx="33">
                  <c:v>0.0177</c:v>
                </c:pt>
                <c:pt idx="34">
                  <c:v>0.0203</c:v>
                </c:pt>
                <c:pt idx="35">
                  <c:v>0.0234000000000001</c:v>
                </c:pt>
                <c:pt idx="36">
                  <c:v>0.0241</c:v>
                </c:pt>
                <c:pt idx="37">
                  <c:v>0.0196000000000001</c:v>
                </c:pt>
                <c:pt idx="38">
                  <c:v>0.0421</c:v>
                </c:pt>
                <c:pt idx="39">
                  <c:v>0.0322</c:v>
                </c:pt>
                <c:pt idx="40">
                  <c:v>0.0360999999999998</c:v>
                </c:pt>
                <c:pt idx="41">
                  <c:v>0.0245</c:v>
                </c:pt>
                <c:pt idx="42">
                  <c:v>0.0276000000000001</c:v>
                </c:pt>
                <c:pt idx="43">
                  <c:v>0.0303</c:v>
                </c:pt>
                <c:pt idx="44">
                  <c:v>0.0392000000000001</c:v>
                </c:pt>
                <c:pt idx="45">
                  <c:v>0.0388999999999999</c:v>
                </c:pt>
                <c:pt idx="46">
                  <c:v>0.0489000000000002</c:v>
                </c:pt>
                <c:pt idx="47">
                  <c:v>0.0604</c:v>
                </c:pt>
                <c:pt idx="48">
                  <c:v>0.0634999999999999</c:v>
                </c:pt>
                <c:pt idx="49">
                  <c:v>0.0750000000000002</c:v>
                </c:pt>
                <c:pt idx="50">
                  <c:v>0.0743</c:v>
                </c:pt>
                <c:pt idx="51">
                  <c:v>0.0731999999999999</c:v>
                </c:pt>
                <c:pt idx="52">
                  <c:v>0.0819000000000001</c:v>
                </c:pt>
                <c:pt idx="53">
                  <c:v>0.0834999999999999</c:v>
                </c:pt>
                <c:pt idx="54">
                  <c:v>0.0933000000000001</c:v>
                </c:pt>
                <c:pt idx="55">
                  <c:v>0.0983</c:v>
                </c:pt>
                <c:pt idx="56">
                  <c:v>0.1065</c:v>
                </c:pt>
                <c:pt idx="57">
                  <c:v>0.1114</c:v>
                </c:pt>
                <c:pt idx="58">
                  <c:v>0.0541</c:v>
                </c:pt>
                <c:pt idx="59">
                  <c:v>0.0798000000000001</c:v>
                </c:pt>
                <c:pt idx="60">
                  <c:v>0.0571000000000001</c:v>
                </c:pt>
                <c:pt idx="61">
                  <c:v>0.0632000000000001</c:v>
                </c:pt>
                <c:pt idx="62">
                  <c:v>0.0695999999999999</c:v>
                </c:pt>
                <c:pt idx="63">
                  <c:v>0.0695999999999999</c:v>
                </c:pt>
                <c:pt idx="64">
                  <c:v>0.0695999999999999</c:v>
                </c:pt>
                <c:pt idx="65">
                  <c:v>0.0695999999999999</c:v>
                </c:pt>
                <c:pt idx="66">
                  <c:v>0.0695999999999999</c:v>
                </c:pt>
                <c:pt idx="67">
                  <c:v>0.0688</c:v>
                </c:pt>
                <c:pt idx="68">
                  <c:v>0.0800000000000001</c:v>
                </c:pt>
                <c:pt idx="69">
                  <c:v>0.0838999999999998</c:v>
                </c:pt>
                <c:pt idx="70">
                  <c:v>0.0813000000000001</c:v>
                </c:pt>
                <c:pt idx="71">
                  <c:v>0.0827999999999997</c:v>
                </c:pt>
                <c:pt idx="72">
                  <c:v>0.0783</c:v>
                </c:pt>
                <c:pt idx="73">
                  <c:v>0.0846</c:v>
                </c:pt>
                <c:pt idx="74">
                  <c:v>0.0876000000000001</c:v>
                </c:pt>
                <c:pt idx="75">
                  <c:v>0.0897000000000001</c:v>
                </c:pt>
                <c:pt idx="76">
                  <c:v>0.0958000000000001</c:v>
                </c:pt>
                <c:pt idx="77">
                  <c:v>0.0935000000000001</c:v>
                </c:pt>
                <c:pt idx="78">
                  <c:v>0.0914000000000001</c:v>
                </c:pt>
                <c:pt idx="79">
                  <c:v>0.0937000000000001</c:v>
                </c:pt>
                <c:pt idx="80">
                  <c:v>0.0809999999999999</c:v>
                </c:pt>
                <c:pt idx="81">
                  <c:v>0.0819999999999998</c:v>
                </c:pt>
                <c:pt idx="82">
                  <c:v>0.1008</c:v>
                </c:pt>
                <c:pt idx="83">
                  <c:v>0.1025</c:v>
                </c:pt>
                <c:pt idx="84">
                  <c:v>0.1183</c:v>
                </c:pt>
                <c:pt idx="85">
                  <c:v>0.1292</c:v>
                </c:pt>
                <c:pt idx="86">
                  <c:v>0.1382</c:v>
                </c:pt>
                <c:pt idx="87">
                  <c:v>0.1529</c:v>
                </c:pt>
                <c:pt idx="88">
                  <c:v>0.166</c:v>
                </c:pt>
                <c:pt idx="89">
                  <c:v>0.1663</c:v>
                </c:pt>
                <c:pt idx="90">
                  <c:v>0.1733</c:v>
                </c:pt>
                <c:pt idx="91">
                  <c:v>0.174</c:v>
                </c:pt>
                <c:pt idx="92">
                  <c:v>0.1674</c:v>
                </c:pt>
                <c:pt idx="93">
                  <c:v>0.1605</c:v>
                </c:pt>
                <c:pt idx="94">
                  <c:v>0.1659</c:v>
                </c:pt>
                <c:pt idx="95">
                  <c:v>0.167</c:v>
                </c:pt>
                <c:pt idx="96">
                  <c:v>0.167</c:v>
                </c:pt>
                <c:pt idx="97">
                  <c:v>0.167</c:v>
                </c:pt>
                <c:pt idx="98">
                  <c:v>0.1672</c:v>
                </c:pt>
                <c:pt idx="99">
                  <c:v>0.1927</c:v>
                </c:pt>
                <c:pt idx="100">
                  <c:v>0.2014</c:v>
                </c:pt>
                <c:pt idx="101">
                  <c:v>0.1952</c:v>
                </c:pt>
                <c:pt idx="102">
                  <c:v>0.1952</c:v>
                </c:pt>
                <c:pt idx="103">
                  <c:v>0.1952</c:v>
                </c:pt>
                <c:pt idx="104">
                  <c:v>0.1971</c:v>
                </c:pt>
                <c:pt idx="105">
                  <c:v>0.1971</c:v>
                </c:pt>
                <c:pt idx="106">
                  <c:v>0.1928</c:v>
                </c:pt>
                <c:pt idx="107">
                  <c:v>0.2015</c:v>
                </c:pt>
                <c:pt idx="108">
                  <c:v>0.2077</c:v>
                </c:pt>
                <c:pt idx="109">
                  <c:v>0.1962</c:v>
                </c:pt>
                <c:pt idx="110">
                  <c:v>0.1983</c:v>
                </c:pt>
                <c:pt idx="111">
                  <c:v>0.2027</c:v>
                </c:pt>
                <c:pt idx="112">
                  <c:v>0.1952</c:v>
                </c:pt>
                <c:pt idx="113">
                  <c:v>0.2028</c:v>
                </c:pt>
                <c:pt idx="114">
                  <c:v>0.2012</c:v>
                </c:pt>
                <c:pt idx="115">
                  <c:v>0.2096</c:v>
                </c:pt>
                <c:pt idx="116">
                  <c:v>0.2158</c:v>
                </c:pt>
                <c:pt idx="117">
                  <c:v>0.2181</c:v>
                </c:pt>
                <c:pt idx="118">
                  <c:v>0.2231</c:v>
                </c:pt>
                <c:pt idx="119">
                  <c:v>0.1961</c:v>
                </c:pt>
                <c:pt idx="120">
                  <c:v>0.1902</c:v>
                </c:pt>
                <c:pt idx="121">
                  <c:v>0.1955</c:v>
                </c:pt>
                <c:pt idx="122">
                  <c:v>0.2008</c:v>
                </c:pt>
                <c:pt idx="123">
                  <c:v>0.2069</c:v>
                </c:pt>
                <c:pt idx="124">
                  <c:v>0.2084</c:v>
                </c:pt>
                <c:pt idx="125">
                  <c:v>0.2111</c:v>
                </c:pt>
                <c:pt idx="126">
                  <c:v>0.2168</c:v>
                </c:pt>
                <c:pt idx="127">
                  <c:v>0.2188</c:v>
                </c:pt>
                <c:pt idx="128">
                  <c:v>0.2172</c:v>
                </c:pt>
                <c:pt idx="129">
                  <c:v>0.2172</c:v>
                </c:pt>
                <c:pt idx="130">
                  <c:v>0.2149</c:v>
                </c:pt>
                <c:pt idx="131">
                  <c:v>0.2168</c:v>
                </c:pt>
                <c:pt idx="132">
                  <c:v>0.2161</c:v>
                </c:pt>
                <c:pt idx="133">
                  <c:v>0.218</c:v>
                </c:pt>
                <c:pt idx="134">
                  <c:v>0.218</c:v>
                </c:pt>
                <c:pt idx="135">
                  <c:v>0.218</c:v>
                </c:pt>
                <c:pt idx="136">
                  <c:v>0.218</c:v>
                </c:pt>
                <c:pt idx="137">
                  <c:v>0.222</c:v>
                </c:pt>
                <c:pt idx="138">
                  <c:v>0.226</c:v>
                </c:pt>
                <c:pt idx="139">
                  <c:v>0.2163</c:v>
                </c:pt>
                <c:pt idx="140">
                  <c:v>0.2404</c:v>
                </c:pt>
                <c:pt idx="141">
                  <c:v>0.2303</c:v>
                </c:pt>
                <c:pt idx="142">
                  <c:v>0.2543</c:v>
                </c:pt>
                <c:pt idx="143">
                  <c:v>0.23</c:v>
                </c:pt>
                <c:pt idx="144">
                  <c:v>0.2433</c:v>
                </c:pt>
                <c:pt idx="145">
                  <c:v>0.2757</c:v>
                </c:pt>
                <c:pt idx="146">
                  <c:v>0.2853</c:v>
                </c:pt>
                <c:pt idx="147">
                  <c:v>0.2898</c:v>
                </c:pt>
                <c:pt idx="148">
                  <c:v>0.2914</c:v>
                </c:pt>
                <c:pt idx="149">
                  <c:v>0.2894</c:v>
                </c:pt>
                <c:pt idx="150">
                  <c:v>0.2894</c:v>
                </c:pt>
                <c:pt idx="151">
                  <c:v>0.2964</c:v>
                </c:pt>
                <c:pt idx="152">
                  <c:v>0.2953</c:v>
                </c:pt>
                <c:pt idx="153">
                  <c:v>0.2987</c:v>
                </c:pt>
                <c:pt idx="154">
                  <c:v>0.3054</c:v>
                </c:pt>
                <c:pt idx="155">
                  <c:v>0.3115</c:v>
                </c:pt>
                <c:pt idx="156">
                  <c:v>0.3137</c:v>
                </c:pt>
                <c:pt idx="157">
                  <c:v>0.316</c:v>
                </c:pt>
                <c:pt idx="158">
                  <c:v>0.3342</c:v>
                </c:pt>
                <c:pt idx="159">
                  <c:v>0.3354</c:v>
                </c:pt>
                <c:pt idx="160">
                  <c:v>0.3516</c:v>
                </c:pt>
                <c:pt idx="161">
                  <c:v>0.3623</c:v>
                </c:pt>
                <c:pt idx="162">
                  <c:v>0.357</c:v>
                </c:pt>
                <c:pt idx="163">
                  <c:v>0.3345</c:v>
                </c:pt>
                <c:pt idx="164">
                  <c:v>0.3533</c:v>
                </c:pt>
                <c:pt idx="165">
                  <c:v>0.3473</c:v>
                </c:pt>
                <c:pt idx="166">
                  <c:v>0.3578</c:v>
                </c:pt>
                <c:pt idx="167">
                  <c:v>0.3642</c:v>
                </c:pt>
                <c:pt idx="168">
                  <c:v>0.3642</c:v>
                </c:pt>
                <c:pt idx="169">
                  <c:v>0.3682</c:v>
                </c:pt>
                <c:pt idx="170">
                  <c:v>0.3786</c:v>
                </c:pt>
                <c:pt idx="171">
                  <c:v>0.3754</c:v>
                </c:pt>
                <c:pt idx="172">
                  <c:v>0.3754</c:v>
                </c:pt>
                <c:pt idx="173">
                  <c:v>0.3754</c:v>
                </c:pt>
                <c:pt idx="174">
                  <c:v>0.3754</c:v>
                </c:pt>
                <c:pt idx="175">
                  <c:v>0.3754</c:v>
                </c:pt>
                <c:pt idx="176">
                  <c:v>0.3754</c:v>
                </c:pt>
                <c:pt idx="177">
                  <c:v>0.3754</c:v>
                </c:pt>
                <c:pt idx="178">
                  <c:v>0.3754</c:v>
                </c:pt>
                <c:pt idx="179">
                  <c:v>0.3754</c:v>
                </c:pt>
                <c:pt idx="180">
                  <c:v>0.3754</c:v>
                </c:pt>
                <c:pt idx="181">
                  <c:v>0.3923</c:v>
                </c:pt>
                <c:pt idx="182">
                  <c:v>0.3928</c:v>
                </c:pt>
                <c:pt idx="183">
                  <c:v>0.3879</c:v>
                </c:pt>
                <c:pt idx="184">
                  <c:v>0.3972</c:v>
                </c:pt>
                <c:pt idx="185">
                  <c:v>0.418</c:v>
                </c:pt>
                <c:pt idx="186">
                  <c:v>0.4465</c:v>
                </c:pt>
                <c:pt idx="187">
                  <c:v>0.3955</c:v>
                </c:pt>
                <c:pt idx="188">
                  <c:v>0.3922</c:v>
                </c:pt>
                <c:pt idx="189">
                  <c:v>0.396</c:v>
                </c:pt>
                <c:pt idx="190">
                  <c:v>0.396</c:v>
                </c:pt>
                <c:pt idx="191">
                  <c:v>0.3971</c:v>
                </c:pt>
                <c:pt idx="192">
                  <c:v>0.3923</c:v>
                </c:pt>
                <c:pt idx="193">
                  <c:v>0.4066</c:v>
                </c:pt>
                <c:pt idx="194">
                  <c:v>0.4175</c:v>
                </c:pt>
                <c:pt idx="195">
                  <c:v>0.4126</c:v>
                </c:pt>
                <c:pt idx="196">
                  <c:v>0.4241</c:v>
                </c:pt>
                <c:pt idx="197">
                  <c:v>0.4133</c:v>
                </c:pt>
                <c:pt idx="198">
                  <c:v>0.4042</c:v>
                </c:pt>
                <c:pt idx="199">
                  <c:v>0.4151</c:v>
                </c:pt>
                <c:pt idx="200">
                  <c:v>0.4302</c:v>
                </c:pt>
                <c:pt idx="201">
                  <c:v>0.4302</c:v>
                </c:pt>
                <c:pt idx="202">
                  <c:v>0.4735</c:v>
                </c:pt>
                <c:pt idx="203">
                  <c:v>0.4261</c:v>
                </c:pt>
                <c:pt idx="204">
                  <c:v>0.4068</c:v>
                </c:pt>
                <c:pt idx="205">
                  <c:v>0.422</c:v>
                </c:pt>
                <c:pt idx="206">
                  <c:v>0.4418</c:v>
                </c:pt>
                <c:pt idx="207">
                  <c:v>0.4238</c:v>
                </c:pt>
                <c:pt idx="208">
                  <c:v>0.4509</c:v>
                </c:pt>
                <c:pt idx="209">
                  <c:v>0.4337</c:v>
                </c:pt>
                <c:pt idx="210">
                  <c:v>0.4697</c:v>
                </c:pt>
                <c:pt idx="211">
                  <c:v>0.4577</c:v>
                </c:pt>
                <c:pt idx="212">
                  <c:v>0.4577</c:v>
                </c:pt>
                <c:pt idx="213">
                  <c:v>0.4417</c:v>
                </c:pt>
                <c:pt idx="214">
                  <c:v>0.4436</c:v>
                </c:pt>
                <c:pt idx="215">
                  <c:v>0.4425</c:v>
                </c:pt>
                <c:pt idx="216">
                  <c:v>0.4329</c:v>
                </c:pt>
                <c:pt idx="217">
                  <c:v>0.4339</c:v>
                </c:pt>
                <c:pt idx="218">
                  <c:v>0.4267</c:v>
                </c:pt>
                <c:pt idx="219">
                  <c:v>0.3955</c:v>
                </c:pt>
                <c:pt idx="220">
                  <c:v>0.4028</c:v>
                </c:pt>
                <c:pt idx="221">
                  <c:v>0.4138</c:v>
                </c:pt>
                <c:pt idx="222">
                  <c:v>0.4384</c:v>
                </c:pt>
                <c:pt idx="223">
                  <c:v>0.4349</c:v>
                </c:pt>
                <c:pt idx="224">
                  <c:v>0.4342</c:v>
                </c:pt>
                <c:pt idx="225">
                  <c:v>0.4395</c:v>
                </c:pt>
                <c:pt idx="226">
                  <c:v>0.4369</c:v>
                </c:pt>
                <c:pt idx="227">
                  <c:v>0.429</c:v>
                </c:pt>
                <c:pt idx="228">
                  <c:v>0.429</c:v>
                </c:pt>
                <c:pt idx="229">
                  <c:v>0.4329</c:v>
                </c:pt>
                <c:pt idx="230">
                  <c:v>0.4321</c:v>
                </c:pt>
                <c:pt idx="231">
                  <c:v>0.4356</c:v>
                </c:pt>
                <c:pt idx="232">
                  <c:v>0.4407</c:v>
                </c:pt>
                <c:pt idx="233">
                  <c:v>0.4388</c:v>
                </c:pt>
                <c:pt idx="234">
                  <c:v>0.4376</c:v>
                </c:pt>
                <c:pt idx="235">
                  <c:v>0.4368</c:v>
                </c:pt>
                <c:pt idx="236">
                  <c:v>0.438</c:v>
                </c:pt>
                <c:pt idx="237">
                  <c:v>0.438</c:v>
                </c:pt>
                <c:pt idx="238">
                  <c:v>0.438</c:v>
                </c:pt>
                <c:pt idx="239">
                  <c:v>0.4408</c:v>
                </c:pt>
                <c:pt idx="240">
                  <c:v>0.438</c:v>
                </c:pt>
                <c:pt idx="241">
                  <c:v>0.4408</c:v>
                </c:pt>
                <c:pt idx="242">
                  <c:v>0.4464</c:v>
                </c:pt>
                <c:pt idx="243">
                  <c:v>0.4475</c:v>
                </c:pt>
                <c:pt idx="244">
                  <c:v>0.4475</c:v>
                </c:pt>
                <c:pt idx="245">
                  <c:v>0.4475</c:v>
                </c:pt>
                <c:pt idx="246">
                  <c:v>0.4475</c:v>
                </c:pt>
                <c:pt idx="247">
                  <c:v>0.4475</c:v>
                </c:pt>
                <c:pt idx="248">
                  <c:v>0.4475</c:v>
                </c:pt>
                <c:pt idx="249">
                  <c:v>0.4475</c:v>
                </c:pt>
                <c:pt idx="250">
                  <c:v>0.4505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6548376"/>
        <c:axId val="-2096540584"/>
      </c:areaChart>
      <c:dateAx>
        <c:axId val="-2096548376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-2096540584"/>
        <c:crosses val="autoZero"/>
        <c:auto val="1"/>
        <c:lblOffset val="100"/>
        <c:baseTimeUnit val="days"/>
      </c:dateAx>
      <c:valAx>
        <c:axId val="-2096540584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-2096548376"/>
        <c:crosses val="autoZero"/>
        <c:crossBetween val="midCat"/>
      </c:valAx>
    </c:plotArea>
    <c:legend>
      <c:legendPos val="r"/>
      <c:layout/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areaChart>
        <c:grouping val="standard"/>
        <c:varyColors val="0"/>
        <c:ser>
          <c:idx val="0"/>
          <c:order val="0"/>
          <c:cat>
            <c:numRef>
              <c:f>Sheet1!$A$10:$A$1624</c:f>
              <c:numCache>
                <c:formatCode>m/d/yy</c:formatCode>
                <c:ptCount val="1615"/>
                <c:pt idx="0">
                  <c:v>40520.0</c:v>
                </c:pt>
                <c:pt idx="1">
                  <c:v>40521.0</c:v>
                </c:pt>
                <c:pt idx="2">
                  <c:v>40522.0</c:v>
                </c:pt>
                <c:pt idx="3">
                  <c:v>40525.0</c:v>
                </c:pt>
                <c:pt idx="4">
                  <c:v>40526.0</c:v>
                </c:pt>
                <c:pt idx="5">
                  <c:v>40527.0</c:v>
                </c:pt>
                <c:pt idx="6">
                  <c:v>40528.0</c:v>
                </c:pt>
                <c:pt idx="7">
                  <c:v>40529.0</c:v>
                </c:pt>
                <c:pt idx="8">
                  <c:v>40532.0</c:v>
                </c:pt>
                <c:pt idx="9">
                  <c:v>40534.0</c:v>
                </c:pt>
                <c:pt idx="10">
                  <c:v>40535.0</c:v>
                </c:pt>
                <c:pt idx="11">
                  <c:v>40536.0</c:v>
                </c:pt>
                <c:pt idx="12">
                  <c:v>40539.0</c:v>
                </c:pt>
                <c:pt idx="13">
                  <c:v>40540.0</c:v>
                </c:pt>
                <c:pt idx="14">
                  <c:v>40541.0</c:v>
                </c:pt>
                <c:pt idx="15">
                  <c:v>40542.0</c:v>
                </c:pt>
                <c:pt idx="16">
                  <c:v>40543.0</c:v>
                </c:pt>
                <c:pt idx="17">
                  <c:v>40546.0</c:v>
                </c:pt>
                <c:pt idx="18">
                  <c:v>40547.0</c:v>
                </c:pt>
                <c:pt idx="19">
                  <c:v>40548.0</c:v>
                </c:pt>
                <c:pt idx="20">
                  <c:v>40549.0</c:v>
                </c:pt>
                <c:pt idx="21">
                  <c:v>40550.0</c:v>
                </c:pt>
                <c:pt idx="22">
                  <c:v>40553.0</c:v>
                </c:pt>
                <c:pt idx="23">
                  <c:v>40554.0</c:v>
                </c:pt>
                <c:pt idx="24">
                  <c:v>40555.0</c:v>
                </c:pt>
                <c:pt idx="25">
                  <c:v>40556.0</c:v>
                </c:pt>
                <c:pt idx="26">
                  <c:v>40557.0</c:v>
                </c:pt>
                <c:pt idx="27">
                  <c:v>40561.0</c:v>
                </c:pt>
                <c:pt idx="28">
                  <c:v>40562.0</c:v>
                </c:pt>
                <c:pt idx="29">
                  <c:v>40563.0</c:v>
                </c:pt>
                <c:pt idx="30">
                  <c:v>40564.0</c:v>
                </c:pt>
                <c:pt idx="31">
                  <c:v>40567.0</c:v>
                </c:pt>
                <c:pt idx="32">
                  <c:v>40568.0</c:v>
                </c:pt>
                <c:pt idx="33">
                  <c:v>40569.0</c:v>
                </c:pt>
                <c:pt idx="34">
                  <c:v>40570.0</c:v>
                </c:pt>
                <c:pt idx="35">
                  <c:v>40571.0</c:v>
                </c:pt>
                <c:pt idx="36">
                  <c:v>40574.0</c:v>
                </c:pt>
                <c:pt idx="37">
                  <c:v>40575.0</c:v>
                </c:pt>
                <c:pt idx="38">
                  <c:v>40576.0</c:v>
                </c:pt>
                <c:pt idx="39">
                  <c:v>40577.0</c:v>
                </c:pt>
                <c:pt idx="40">
                  <c:v>40578.0</c:v>
                </c:pt>
                <c:pt idx="41">
                  <c:v>40581.0</c:v>
                </c:pt>
                <c:pt idx="42">
                  <c:v>40582.0</c:v>
                </c:pt>
                <c:pt idx="43">
                  <c:v>40583.0</c:v>
                </c:pt>
                <c:pt idx="44">
                  <c:v>40584.0</c:v>
                </c:pt>
                <c:pt idx="45">
                  <c:v>40585.0</c:v>
                </c:pt>
                <c:pt idx="46">
                  <c:v>40588.0</c:v>
                </c:pt>
                <c:pt idx="47">
                  <c:v>40589.0</c:v>
                </c:pt>
                <c:pt idx="48">
                  <c:v>40590.0</c:v>
                </c:pt>
                <c:pt idx="49">
                  <c:v>40591.0</c:v>
                </c:pt>
                <c:pt idx="50">
                  <c:v>40592.0</c:v>
                </c:pt>
                <c:pt idx="51">
                  <c:v>40596.0</c:v>
                </c:pt>
                <c:pt idx="52">
                  <c:v>40597.0</c:v>
                </c:pt>
                <c:pt idx="53">
                  <c:v>40598.0</c:v>
                </c:pt>
                <c:pt idx="54">
                  <c:v>40599.0</c:v>
                </c:pt>
                <c:pt idx="55">
                  <c:v>40602.0</c:v>
                </c:pt>
                <c:pt idx="56">
                  <c:v>40603.0</c:v>
                </c:pt>
                <c:pt idx="57">
                  <c:v>40604.0</c:v>
                </c:pt>
                <c:pt idx="58">
                  <c:v>40605.0</c:v>
                </c:pt>
                <c:pt idx="59">
                  <c:v>40606.0</c:v>
                </c:pt>
                <c:pt idx="60">
                  <c:v>40609.0</c:v>
                </c:pt>
                <c:pt idx="61">
                  <c:v>40610.0</c:v>
                </c:pt>
                <c:pt idx="62">
                  <c:v>40611.0</c:v>
                </c:pt>
                <c:pt idx="63">
                  <c:v>40612.0</c:v>
                </c:pt>
                <c:pt idx="64">
                  <c:v>40613.0</c:v>
                </c:pt>
                <c:pt idx="65">
                  <c:v>40616.0</c:v>
                </c:pt>
                <c:pt idx="66">
                  <c:v>40617.0</c:v>
                </c:pt>
                <c:pt idx="67">
                  <c:v>40618.0</c:v>
                </c:pt>
                <c:pt idx="68">
                  <c:v>40619.0</c:v>
                </c:pt>
                <c:pt idx="69">
                  <c:v>40620.0</c:v>
                </c:pt>
                <c:pt idx="70">
                  <c:v>40624.0</c:v>
                </c:pt>
                <c:pt idx="71">
                  <c:v>40625.0</c:v>
                </c:pt>
                <c:pt idx="72">
                  <c:v>40627.0</c:v>
                </c:pt>
                <c:pt idx="73">
                  <c:v>40630.0</c:v>
                </c:pt>
                <c:pt idx="74">
                  <c:v>40644.0</c:v>
                </c:pt>
                <c:pt idx="75">
                  <c:v>40645.0</c:v>
                </c:pt>
                <c:pt idx="76">
                  <c:v>40646.0</c:v>
                </c:pt>
                <c:pt idx="77">
                  <c:v>40647.0</c:v>
                </c:pt>
                <c:pt idx="78">
                  <c:v>40648.0</c:v>
                </c:pt>
                <c:pt idx="79">
                  <c:v>40651.0</c:v>
                </c:pt>
                <c:pt idx="80">
                  <c:v>40652.0</c:v>
                </c:pt>
                <c:pt idx="81">
                  <c:v>40653.0</c:v>
                </c:pt>
                <c:pt idx="82">
                  <c:v>40654.0</c:v>
                </c:pt>
                <c:pt idx="83">
                  <c:v>40658.0</c:v>
                </c:pt>
                <c:pt idx="84">
                  <c:v>40659.0</c:v>
                </c:pt>
                <c:pt idx="85">
                  <c:v>40662.0</c:v>
                </c:pt>
                <c:pt idx="86">
                  <c:v>40665.0</c:v>
                </c:pt>
                <c:pt idx="87">
                  <c:v>40666.0</c:v>
                </c:pt>
                <c:pt idx="88">
                  <c:v>40667.0</c:v>
                </c:pt>
                <c:pt idx="89">
                  <c:v>40668.0</c:v>
                </c:pt>
                <c:pt idx="90">
                  <c:v>40673.0</c:v>
                </c:pt>
                <c:pt idx="91">
                  <c:v>40674.0</c:v>
                </c:pt>
                <c:pt idx="92">
                  <c:v>40675.0</c:v>
                </c:pt>
                <c:pt idx="93">
                  <c:v>40676.0</c:v>
                </c:pt>
                <c:pt idx="94">
                  <c:v>40679.0</c:v>
                </c:pt>
                <c:pt idx="95">
                  <c:v>40680.0</c:v>
                </c:pt>
                <c:pt idx="96">
                  <c:v>40681.0</c:v>
                </c:pt>
                <c:pt idx="97">
                  <c:v>40682.0</c:v>
                </c:pt>
                <c:pt idx="98">
                  <c:v>40683.0</c:v>
                </c:pt>
                <c:pt idx="99">
                  <c:v>40686.0</c:v>
                </c:pt>
                <c:pt idx="100">
                  <c:v>40687.0</c:v>
                </c:pt>
                <c:pt idx="101">
                  <c:v>40688.0</c:v>
                </c:pt>
                <c:pt idx="102">
                  <c:v>40689.0</c:v>
                </c:pt>
                <c:pt idx="103">
                  <c:v>40690.0</c:v>
                </c:pt>
                <c:pt idx="104">
                  <c:v>40694.0</c:v>
                </c:pt>
                <c:pt idx="105">
                  <c:v>40695.0</c:v>
                </c:pt>
                <c:pt idx="106">
                  <c:v>40696.0</c:v>
                </c:pt>
                <c:pt idx="107">
                  <c:v>40697.0</c:v>
                </c:pt>
                <c:pt idx="108">
                  <c:v>40700.0</c:v>
                </c:pt>
                <c:pt idx="109">
                  <c:v>40701.0</c:v>
                </c:pt>
                <c:pt idx="110">
                  <c:v>40702.0</c:v>
                </c:pt>
                <c:pt idx="111">
                  <c:v>40703.0</c:v>
                </c:pt>
                <c:pt idx="112">
                  <c:v>40704.0</c:v>
                </c:pt>
                <c:pt idx="113">
                  <c:v>40707.0</c:v>
                </c:pt>
                <c:pt idx="114">
                  <c:v>40708.0</c:v>
                </c:pt>
                <c:pt idx="115">
                  <c:v>40709.0</c:v>
                </c:pt>
                <c:pt idx="116">
                  <c:v>40710.0</c:v>
                </c:pt>
                <c:pt idx="117">
                  <c:v>40711.0</c:v>
                </c:pt>
                <c:pt idx="118">
                  <c:v>40714.0</c:v>
                </c:pt>
                <c:pt idx="119">
                  <c:v>40715.0</c:v>
                </c:pt>
                <c:pt idx="120">
                  <c:v>40716.0</c:v>
                </c:pt>
                <c:pt idx="121">
                  <c:v>40717.0</c:v>
                </c:pt>
                <c:pt idx="122">
                  <c:v>40718.0</c:v>
                </c:pt>
                <c:pt idx="123">
                  <c:v>40721.0</c:v>
                </c:pt>
                <c:pt idx="124">
                  <c:v>40723.0</c:v>
                </c:pt>
                <c:pt idx="125">
                  <c:v>40724.0</c:v>
                </c:pt>
                <c:pt idx="126">
                  <c:v>40725.0</c:v>
                </c:pt>
                <c:pt idx="127">
                  <c:v>40729.0</c:v>
                </c:pt>
                <c:pt idx="128">
                  <c:v>40730.0</c:v>
                </c:pt>
                <c:pt idx="129">
                  <c:v>40732.0</c:v>
                </c:pt>
                <c:pt idx="130">
                  <c:v>40735.0</c:v>
                </c:pt>
                <c:pt idx="131">
                  <c:v>40736.0</c:v>
                </c:pt>
                <c:pt idx="132">
                  <c:v>40737.0</c:v>
                </c:pt>
                <c:pt idx="133">
                  <c:v>40738.0</c:v>
                </c:pt>
                <c:pt idx="134">
                  <c:v>40739.0</c:v>
                </c:pt>
                <c:pt idx="135">
                  <c:v>40742.0</c:v>
                </c:pt>
                <c:pt idx="136">
                  <c:v>40743.0</c:v>
                </c:pt>
                <c:pt idx="137">
                  <c:v>40744.0</c:v>
                </c:pt>
                <c:pt idx="138">
                  <c:v>40745.0</c:v>
                </c:pt>
                <c:pt idx="139">
                  <c:v>40746.0</c:v>
                </c:pt>
                <c:pt idx="140">
                  <c:v>40749.0</c:v>
                </c:pt>
                <c:pt idx="141">
                  <c:v>40750.0</c:v>
                </c:pt>
                <c:pt idx="142">
                  <c:v>40751.0</c:v>
                </c:pt>
                <c:pt idx="143">
                  <c:v>40752.0</c:v>
                </c:pt>
                <c:pt idx="144">
                  <c:v>40753.0</c:v>
                </c:pt>
                <c:pt idx="145">
                  <c:v>40756.0</c:v>
                </c:pt>
                <c:pt idx="146">
                  <c:v>40757.0</c:v>
                </c:pt>
                <c:pt idx="147">
                  <c:v>40758.0</c:v>
                </c:pt>
                <c:pt idx="148">
                  <c:v>40759.0</c:v>
                </c:pt>
                <c:pt idx="149">
                  <c:v>40760.0</c:v>
                </c:pt>
                <c:pt idx="150">
                  <c:v>40763.0</c:v>
                </c:pt>
                <c:pt idx="151">
                  <c:v>40764.0</c:v>
                </c:pt>
                <c:pt idx="152">
                  <c:v>40765.0</c:v>
                </c:pt>
                <c:pt idx="153">
                  <c:v>40766.0</c:v>
                </c:pt>
                <c:pt idx="154">
                  <c:v>40767.0</c:v>
                </c:pt>
                <c:pt idx="155">
                  <c:v>40770.0</c:v>
                </c:pt>
                <c:pt idx="156">
                  <c:v>40771.0</c:v>
                </c:pt>
                <c:pt idx="157">
                  <c:v>40772.0</c:v>
                </c:pt>
                <c:pt idx="158">
                  <c:v>40773.0</c:v>
                </c:pt>
                <c:pt idx="159">
                  <c:v>40774.0</c:v>
                </c:pt>
                <c:pt idx="160">
                  <c:v>40777.0</c:v>
                </c:pt>
                <c:pt idx="161">
                  <c:v>40778.0</c:v>
                </c:pt>
                <c:pt idx="162">
                  <c:v>40779.0</c:v>
                </c:pt>
                <c:pt idx="163">
                  <c:v>40780.0</c:v>
                </c:pt>
                <c:pt idx="164">
                  <c:v>40781.0</c:v>
                </c:pt>
                <c:pt idx="165">
                  <c:v>40784.0</c:v>
                </c:pt>
                <c:pt idx="166">
                  <c:v>40785.0</c:v>
                </c:pt>
                <c:pt idx="167">
                  <c:v>40786.0</c:v>
                </c:pt>
                <c:pt idx="168">
                  <c:v>40787.0</c:v>
                </c:pt>
                <c:pt idx="169">
                  <c:v>40788.0</c:v>
                </c:pt>
                <c:pt idx="170">
                  <c:v>40792.0</c:v>
                </c:pt>
                <c:pt idx="171">
                  <c:v>40793.0</c:v>
                </c:pt>
                <c:pt idx="172">
                  <c:v>40795.0</c:v>
                </c:pt>
                <c:pt idx="173">
                  <c:v>40798.0</c:v>
                </c:pt>
                <c:pt idx="174">
                  <c:v>40799.0</c:v>
                </c:pt>
                <c:pt idx="175">
                  <c:v>40800.0</c:v>
                </c:pt>
                <c:pt idx="176">
                  <c:v>40801.0</c:v>
                </c:pt>
                <c:pt idx="177">
                  <c:v>40802.0</c:v>
                </c:pt>
                <c:pt idx="178">
                  <c:v>40805.0</c:v>
                </c:pt>
                <c:pt idx="179">
                  <c:v>40806.0</c:v>
                </c:pt>
                <c:pt idx="180">
                  <c:v>40807.0</c:v>
                </c:pt>
                <c:pt idx="181">
                  <c:v>40808.0</c:v>
                </c:pt>
                <c:pt idx="182">
                  <c:v>40812.0</c:v>
                </c:pt>
                <c:pt idx="183">
                  <c:v>40813.0</c:v>
                </c:pt>
                <c:pt idx="184">
                  <c:v>40815.0</c:v>
                </c:pt>
                <c:pt idx="185">
                  <c:v>40816.0</c:v>
                </c:pt>
                <c:pt idx="186">
                  <c:v>40819.0</c:v>
                </c:pt>
                <c:pt idx="187">
                  <c:v>40821.0</c:v>
                </c:pt>
                <c:pt idx="188">
                  <c:v>40822.0</c:v>
                </c:pt>
                <c:pt idx="189">
                  <c:v>40826.0</c:v>
                </c:pt>
                <c:pt idx="190">
                  <c:v>40827.0</c:v>
                </c:pt>
                <c:pt idx="191">
                  <c:v>40828.0</c:v>
                </c:pt>
                <c:pt idx="192">
                  <c:v>40829.0</c:v>
                </c:pt>
                <c:pt idx="193">
                  <c:v>40830.0</c:v>
                </c:pt>
                <c:pt idx="194">
                  <c:v>40833.0</c:v>
                </c:pt>
                <c:pt idx="195">
                  <c:v>40834.0</c:v>
                </c:pt>
                <c:pt idx="196">
                  <c:v>40835.0</c:v>
                </c:pt>
                <c:pt idx="197">
                  <c:v>40837.0</c:v>
                </c:pt>
                <c:pt idx="198">
                  <c:v>40840.0</c:v>
                </c:pt>
                <c:pt idx="199">
                  <c:v>40841.0</c:v>
                </c:pt>
                <c:pt idx="200">
                  <c:v>40842.0</c:v>
                </c:pt>
                <c:pt idx="201">
                  <c:v>40847.0</c:v>
                </c:pt>
                <c:pt idx="202">
                  <c:v>40848.0</c:v>
                </c:pt>
                <c:pt idx="203">
                  <c:v>40849.0</c:v>
                </c:pt>
                <c:pt idx="204">
                  <c:v>40850.0</c:v>
                </c:pt>
                <c:pt idx="205">
                  <c:v>40851.0</c:v>
                </c:pt>
                <c:pt idx="206">
                  <c:v>40855.0</c:v>
                </c:pt>
                <c:pt idx="207">
                  <c:v>40856.0</c:v>
                </c:pt>
                <c:pt idx="208">
                  <c:v>40857.0</c:v>
                </c:pt>
                <c:pt idx="209">
                  <c:v>40858.0</c:v>
                </c:pt>
                <c:pt idx="210">
                  <c:v>40861.0</c:v>
                </c:pt>
                <c:pt idx="211">
                  <c:v>40862.0</c:v>
                </c:pt>
                <c:pt idx="212">
                  <c:v>40863.0</c:v>
                </c:pt>
                <c:pt idx="213">
                  <c:v>40864.0</c:v>
                </c:pt>
                <c:pt idx="214">
                  <c:v>40865.0</c:v>
                </c:pt>
                <c:pt idx="215">
                  <c:v>40868.0</c:v>
                </c:pt>
                <c:pt idx="216">
                  <c:v>40869.0</c:v>
                </c:pt>
                <c:pt idx="217">
                  <c:v>40870.0</c:v>
                </c:pt>
                <c:pt idx="218">
                  <c:v>40872.0</c:v>
                </c:pt>
                <c:pt idx="219">
                  <c:v>40875.0</c:v>
                </c:pt>
                <c:pt idx="220">
                  <c:v>40876.0</c:v>
                </c:pt>
                <c:pt idx="221">
                  <c:v>40877.0</c:v>
                </c:pt>
                <c:pt idx="222">
                  <c:v>40878.0</c:v>
                </c:pt>
                <c:pt idx="223">
                  <c:v>40879.0</c:v>
                </c:pt>
                <c:pt idx="224">
                  <c:v>40882.0</c:v>
                </c:pt>
                <c:pt idx="225">
                  <c:v>40883.0</c:v>
                </c:pt>
                <c:pt idx="226">
                  <c:v>40884.0</c:v>
                </c:pt>
                <c:pt idx="227">
                  <c:v>40885.0</c:v>
                </c:pt>
                <c:pt idx="228">
                  <c:v>40886.0</c:v>
                </c:pt>
                <c:pt idx="229">
                  <c:v>40889.0</c:v>
                </c:pt>
                <c:pt idx="230">
                  <c:v>40890.0</c:v>
                </c:pt>
                <c:pt idx="231">
                  <c:v>40891.0</c:v>
                </c:pt>
                <c:pt idx="232">
                  <c:v>40892.0</c:v>
                </c:pt>
                <c:pt idx="233">
                  <c:v>40893.0</c:v>
                </c:pt>
                <c:pt idx="234">
                  <c:v>40896.0</c:v>
                </c:pt>
                <c:pt idx="235">
                  <c:v>40897.0</c:v>
                </c:pt>
                <c:pt idx="236">
                  <c:v>40898.0</c:v>
                </c:pt>
                <c:pt idx="237">
                  <c:v>40899.0</c:v>
                </c:pt>
                <c:pt idx="238">
                  <c:v>40900.0</c:v>
                </c:pt>
                <c:pt idx="239">
                  <c:v>40903.0</c:v>
                </c:pt>
                <c:pt idx="240">
                  <c:v>40904.0</c:v>
                </c:pt>
                <c:pt idx="241">
                  <c:v>40905.0</c:v>
                </c:pt>
                <c:pt idx="242">
                  <c:v>40906.0</c:v>
                </c:pt>
                <c:pt idx="243">
                  <c:v>40907.0</c:v>
                </c:pt>
                <c:pt idx="244">
                  <c:v>40910.0</c:v>
                </c:pt>
                <c:pt idx="245">
                  <c:v>40911.0</c:v>
                </c:pt>
                <c:pt idx="246">
                  <c:v>40912.0</c:v>
                </c:pt>
                <c:pt idx="247">
                  <c:v>40913.0</c:v>
                </c:pt>
                <c:pt idx="248">
                  <c:v>40914.0</c:v>
                </c:pt>
                <c:pt idx="249">
                  <c:v>40917.0</c:v>
                </c:pt>
                <c:pt idx="250">
                  <c:v>40918.0</c:v>
                </c:pt>
                <c:pt idx="251">
                  <c:v>40919.0</c:v>
                </c:pt>
                <c:pt idx="252">
                  <c:v>40920.0</c:v>
                </c:pt>
                <c:pt idx="253">
                  <c:v>40921.0</c:v>
                </c:pt>
                <c:pt idx="254">
                  <c:v>40925.0</c:v>
                </c:pt>
                <c:pt idx="255">
                  <c:v>40926.0</c:v>
                </c:pt>
                <c:pt idx="256">
                  <c:v>40927.0</c:v>
                </c:pt>
                <c:pt idx="257">
                  <c:v>40928.0</c:v>
                </c:pt>
                <c:pt idx="258">
                  <c:v>40931.0</c:v>
                </c:pt>
                <c:pt idx="259">
                  <c:v>40932.0</c:v>
                </c:pt>
                <c:pt idx="260">
                  <c:v>40933.0</c:v>
                </c:pt>
                <c:pt idx="261">
                  <c:v>40934.0</c:v>
                </c:pt>
                <c:pt idx="262">
                  <c:v>40935.0</c:v>
                </c:pt>
                <c:pt idx="263">
                  <c:v>40938.0</c:v>
                </c:pt>
                <c:pt idx="264">
                  <c:v>40939.0</c:v>
                </c:pt>
                <c:pt idx="265">
                  <c:v>40940.0</c:v>
                </c:pt>
                <c:pt idx="266">
                  <c:v>40941.0</c:v>
                </c:pt>
                <c:pt idx="267">
                  <c:v>40942.0</c:v>
                </c:pt>
                <c:pt idx="268">
                  <c:v>40945.0</c:v>
                </c:pt>
                <c:pt idx="269">
                  <c:v>40946.0</c:v>
                </c:pt>
                <c:pt idx="270">
                  <c:v>40947.0</c:v>
                </c:pt>
                <c:pt idx="271">
                  <c:v>40948.0</c:v>
                </c:pt>
                <c:pt idx="272">
                  <c:v>40949.0</c:v>
                </c:pt>
                <c:pt idx="273">
                  <c:v>40952.0</c:v>
                </c:pt>
                <c:pt idx="274">
                  <c:v>40953.0</c:v>
                </c:pt>
                <c:pt idx="275">
                  <c:v>40954.0</c:v>
                </c:pt>
                <c:pt idx="276">
                  <c:v>40955.0</c:v>
                </c:pt>
                <c:pt idx="277">
                  <c:v>40956.0</c:v>
                </c:pt>
                <c:pt idx="278">
                  <c:v>40960.0</c:v>
                </c:pt>
                <c:pt idx="279">
                  <c:v>40961.0</c:v>
                </c:pt>
                <c:pt idx="280">
                  <c:v>40962.0</c:v>
                </c:pt>
                <c:pt idx="281">
                  <c:v>40963.0</c:v>
                </c:pt>
                <c:pt idx="282">
                  <c:v>40966.0</c:v>
                </c:pt>
                <c:pt idx="283">
                  <c:v>40967.0</c:v>
                </c:pt>
                <c:pt idx="284">
                  <c:v>40968.0</c:v>
                </c:pt>
                <c:pt idx="285">
                  <c:v>40969.0</c:v>
                </c:pt>
                <c:pt idx="286">
                  <c:v>40970.0</c:v>
                </c:pt>
                <c:pt idx="287">
                  <c:v>40973.0</c:v>
                </c:pt>
                <c:pt idx="288">
                  <c:v>40974.0</c:v>
                </c:pt>
                <c:pt idx="289">
                  <c:v>40975.0</c:v>
                </c:pt>
                <c:pt idx="290">
                  <c:v>40976.0</c:v>
                </c:pt>
                <c:pt idx="291">
                  <c:v>40977.0</c:v>
                </c:pt>
                <c:pt idx="292">
                  <c:v>40980.0</c:v>
                </c:pt>
                <c:pt idx="293">
                  <c:v>40981.0</c:v>
                </c:pt>
                <c:pt idx="294">
                  <c:v>40982.0</c:v>
                </c:pt>
                <c:pt idx="295">
                  <c:v>40983.0</c:v>
                </c:pt>
                <c:pt idx="296">
                  <c:v>40984.0</c:v>
                </c:pt>
                <c:pt idx="297">
                  <c:v>40987.0</c:v>
                </c:pt>
                <c:pt idx="298">
                  <c:v>40988.0</c:v>
                </c:pt>
                <c:pt idx="299">
                  <c:v>40989.0</c:v>
                </c:pt>
                <c:pt idx="300">
                  <c:v>40990.0</c:v>
                </c:pt>
                <c:pt idx="301">
                  <c:v>40991.0</c:v>
                </c:pt>
                <c:pt idx="302">
                  <c:v>40994.0</c:v>
                </c:pt>
                <c:pt idx="303">
                  <c:v>40995.0</c:v>
                </c:pt>
                <c:pt idx="304">
                  <c:v>40996.0</c:v>
                </c:pt>
                <c:pt idx="305">
                  <c:v>40997.0</c:v>
                </c:pt>
                <c:pt idx="306">
                  <c:v>40998.0</c:v>
                </c:pt>
                <c:pt idx="307">
                  <c:v>41001.0</c:v>
                </c:pt>
                <c:pt idx="308">
                  <c:v>41002.0</c:v>
                </c:pt>
                <c:pt idx="309">
                  <c:v>41003.0</c:v>
                </c:pt>
                <c:pt idx="310">
                  <c:v>41004.0</c:v>
                </c:pt>
                <c:pt idx="311">
                  <c:v>41008.0</c:v>
                </c:pt>
                <c:pt idx="312">
                  <c:v>41009.0</c:v>
                </c:pt>
                <c:pt idx="313">
                  <c:v>41010.0</c:v>
                </c:pt>
                <c:pt idx="314">
                  <c:v>41011.0</c:v>
                </c:pt>
                <c:pt idx="315">
                  <c:v>41012.0</c:v>
                </c:pt>
                <c:pt idx="316">
                  <c:v>41015.0</c:v>
                </c:pt>
                <c:pt idx="317">
                  <c:v>41017.0</c:v>
                </c:pt>
                <c:pt idx="318">
                  <c:v>41018.0</c:v>
                </c:pt>
                <c:pt idx="319">
                  <c:v>41019.0</c:v>
                </c:pt>
                <c:pt idx="320">
                  <c:v>41022.0</c:v>
                </c:pt>
                <c:pt idx="321">
                  <c:v>41023.0</c:v>
                </c:pt>
                <c:pt idx="322">
                  <c:v>41024.0</c:v>
                </c:pt>
                <c:pt idx="323">
                  <c:v>41025.0</c:v>
                </c:pt>
                <c:pt idx="324">
                  <c:v>41026.0</c:v>
                </c:pt>
                <c:pt idx="325">
                  <c:v>41029.0</c:v>
                </c:pt>
                <c:pt idx="326">
                  <c:v>41030.0</c:v>
                </c:pt>
                <c:pt idx="327">
                  <c:v>41031.0</c:v>
                </c:pt>
                <c:pt idx="328">
                  <c:v>41032.0</c:v>
                </c:pt>
                <c:pt idx="329">
                  <c:v>41033.0</c:v>
                </c:pt>
                <c:pt idx="330">
                  <c:v>41036.0</c:v>
                </c:pt>
                <c:pt idx="331">
                  <c:v>41037.0</c:v>
                </c:pt>
                <c:pt idx="332">
                  <c:v>41038.0</c:v>
                </c:pt>
                <c:pt idx="333">
                  <c:v>41039.0</c:v>
                </c:pt>
                <c:pt idx="334">
                  <c:v>41040.0</c:v>
                </c:pt>
                <c:pt idx="335">
                  <c:v>41043.0</c:v>
                </c:pt>
                <c:pt idx="336">
                  <c:v>41044.0</c:v>
                </c:pt>
                <c:pt idx="337">
                  <c:v>41045.0</c:v>
                </c:pt>
                <c:pt idx="338">
                  <c:v>41046.0</c:v>
                </c:pt>
                <c:pt idx="339">
                  <c:v>41047.0</c:v>
                </c:pt>
                <c:pt idx="340">
                  <c:v>41050.0</c:v>
                </c:pt>
                <c:pt idx="341">
                  <c:v>41051.0</c:v>
                </c:pt>
                <c:pt idx="342">
                  <c:v>41052.0</c:v>
                </c:pt>
                <c:pt idx="343">
                  <c:v>41053.0</c:v>
                </c:pt>
                <c:pt idx="344">
                  <c:v>41054.0</c:v>
                </c:pt>
                <c:pt idx="345">
                  <c:v>41058.0</c:v>
                </c:pt>
                <c:pt idx="346">
                  <c:v>41059.0</c:v>
                </c:pt>
                <c:pt idx="347">
                  <c:v>41060.0</c:v>
                </c:pt>
                <c:pt idx="348">
                  <c:v>41061.0</c:v>
                </c:pt>
                <c:pt idx="349">
                  <c:v>41064.0</c:v>
                </c:pt>
                <c:pt idx="350">
                  <c:v>41065.0</c:v>
                </c:pt>
                <c:pt idx="351">
                  <c:v>41066.0</c:v>
                </c:pt>
                <c:pt idx="352">
                  <c:v>41067.0</c:v>
                </c:pt>
                <c:pt idx="353">
                  <c:v>41068.0</c:v>
                </c:pt>
                <c:pt idx="354">
                  <c:v>41071.0</c:v>
                </c:pt>
                <c:pt idx="355">
                  <c:v>41072.0</c:v>
                </c:pt>
                <c:pt idx="356">
                  <c:v>41073.0</c:v>
                </c:pt>
                <c:pt idx="357">
                  <c:v>41074.0</c:v>
                </c:pt>
                <c:pt idx="358">
                  <c:v>41075.0</c:v>
                </c:pt>
                <c:pt idx="359">
                  <c:v>41078.0</c:v>
                </c:pt>
                <c:pt idx="360">
                  <c:v>41079.0</c:v>
                </c:pt>
                <c:pt idx="361">
                  <c:v>41080.0</c:v>
                </c:pt>
                <c:pt idx="362">
                  <c:v>41081.0</c:v>
                </c:pt>
                <c:pt idx="363">
                  <c:v>41082.0</c:v>
                </c:pt>
                <c:pt idx="364">
                  <c:v>41085.0</c:v>
                </c:pt>
                <c:pt idx="365">
                  <c:v>41086.0</c:v>
                </c:pt>
                <c:pt idx="366">
                  <c:v>41087.0</c:v>
                </c:pt>
                <c:pt idx="367">
                  <c:v>41088.0</c:v>
                </c:pt>
                <c:pt idx="368">
                  <c:v>41089.0</c:v>
                </c:pt>
                <c:pt idx="369">
                  <c:v>41092.0</c:v>
                </c:pt>
                <c:pt idx="370">
                  <c:v>41093.0</c:v>
                </c:pt>
                <c:pt idx="371">
                  <c:v>41095.0</c:v>
                </c:pt>
                <c:pt idx="372">
                  <c:v>41096.0</c:v>
                </c:pt>
                <c:pt idx="373">
                  <c:v>41099.0</c:v>
                </c:pt>
                <c:pt idx="374">
                  <c:v>41100.0</c:v>
                </c:pt>
                <c:pt idx="375">
                  <c:v>41101.0</c:v>
                </c:pt>
                <c:pt idx="376">
                  <c:v>41102.0</c:v>
                </c:pt>
                <c:pt idx="377">
                  <c:v>41103.0</c:v>
                </c:pt>
                <c:pt idx="378">
                  <c:v>41106.0</c:v>
                </c:pt>
                <c:pt idx="379">
                  <c:v>41107.0</c:v>
                </c:pt>
                <c:pt idx="380">
                  <c:v>41108.0</c:v>
                </c:pt>
                <c:pt idx="381">
                  <c:v>41109.0</c:v>
                </c:pt>
                <c:pt idx="382">
                  <c:v>41110.0</c:v>
                </c:pt>
                <c:pt idx="383">
                  <c:v>41113.0</c:v>
                </c:pt>
                <c:pt idx="384">
                  <c:v>41114.0</c:v>
                </c:pt>
                <c:pt idx="385">
                  <c:v>41115.0</c:v>
                </c:pt>
                <c:pt idx="386">
                  <c:v>41116.0</c:v>
                </c:pt>
                <c:pt idx="387">
                  <c:v>41117.0</c:v>
                </c:pt>
                <c:pt idx="388">
                  <c:v>41120.0</c:v>
                </c:pt>
                <c:pt idx="389">
                  <c:v>41121.0</c:v>
                </c:pt>
                <c:pt idx="390">
                  <c:v>41123.0</c:v>
                </c:pt>
                <c:pt idx="391">
                  <c:v>41124.0</c:v>
                </c:pt>
                <c:pt idx="392">
                  <c:v>41127.0</c:v>
                </c:pt>
                <c:pt idx="393">
                  <c:v>41128.0</c:v>
                </c:pt>
                <c:pt idx="394">
                  <c:v>41129.0</c:v>
                </c:pt>
                <c:pt idx="395">
                  <c:v>41130.0</c:v>
                </c:pt>
                <c:pt idx="396">
                  <c:v>41131.0</c:v>
                </c:pt>
                <c:pt idx="397">
                  <c:v>41134.0</c:v>
                </c:pt>
                <c:pt idx="398">
                  <c:v>41135.0</c:v>
                </c:pt>
                <c:pt idx="399">
                  <c:v>41136.0</c:v>
                </c:pt>
                <c:pt idx="400">
                  <c:v>41137.0</c:v>
                </c:pt>
                <c:pt idx="401">
                  <c:v>41138.0</c:v>
                </c:pt>
                <c:pt idx="402">
                  <c:v>41141.0</c:v>
                </c:pt>
                <c:pt idx="403">
                  <c:v>41142.0</c:v>
                </c:pt>
                <c:pt idx="404">
                  <c:v>41143.0</c:v>
                </c:pt>
                <c:pt idx="405">
                  <c:v>41144.0</c:v>
                </c:pt>
                <c:pt idx="406">
                  <c:v>41145.0</c:v>
                </c:pt>
                <c:pt idx="407">
                  <c:v>41148.0</c:v>
                </c:pt>
                <c:pt idx="408">
                  <c:v>41149.0</c:v>
                </c:pt>
                <c:pt idx="409">
                  <c:v>41150.0</c:v>
                </c:pt>
                <c:pt idx="410">
                  <c:v>41151.0</c:v>
                </c:pt>
                <c:pt idx="411">
                  <c:v>41152.0</c:v>
                </c:pt>
                <c:pt idx="412">
                  <c:v>41156.0</c:v>
                </c:pt>
                <c:pt idx="413">
                  <c:v>41157.0</c:v>
                </c:pt>
                <c:pt idx="414">
                  <c:v>41158.0</c:v>
                </c:pt>
                <c:pt idx="415">
                  <c:v>41159.0</c:v>
                </c:pt>
                <c:pt idx="416">
                  <c:v>41162.0</c:v>
                </c:pt>
                <c:pt idx="417">
                  <c:v>41163.0</c:v>
                </c:pt>
                <c:pt idx="418">
                  <c:v>41164.0</c:v>
                </c:pt>
                <c:pt idx="419">
                  <c:v>41165.0</c:v>
                </c:pt>
                <c:pt idx="420">
                  <c:v>41168.0</c:v>
                </c:pt>
                <c:pt idx="421">
                  <c:v>41169.0</c:v>
                </c:pt>
                <c:pt idx="422">
                  <c:v>41170.0</c:v>
                </c:pt>
                <c:pt idx="423">
                  <c:v>41171.0</c:v>
                </c:pt>
                <c:pt idx="424">
                  <c:v>41172.0</c:v>
                </c:pt>
                <c:pt idx="425">
                  <c:v>41173.0</c:v>
                </c:pt>
                <c:pt idx="426">
                  <c:v>41176.0</c:v>
                </c:pt>
                <c:pt idx="427">
                  <c:v>41177.0</c:v>
                </c:pt>
                <c:pt idx="428">
                  <c:v>41178.0</c:v>
                </c:pt>
                <c:pt idx="429">
                  <c:v>41179.0</c:v>
                </c:pt>
                <c:pt idx="430">
                  <c:v>41183.0</c:v>
                </c:pt>
                <c:pt idx="431">
                  <c:v>41184.0</c:v>
                </c:pt>
                <c:pt idx="432">
                  <c:v>41185.0</c:v>
                </c:pt>
                <c:pt idx="433">
                  <c:v>41186.0</c:v>
                </c:pt>
                <c:pt idx="434">
                  <c:v>41187.0</c:v>
                </c:pt>
                <c:pt idx="435">
                  <c:v>41190.0</c:v>
                </c:pt>
                <c:pt idx="436">
                  <c:v>41191.0</c:v>
                </c:pt>
                <c:pt idx="437">
                  <c:v>41192.0</c:v>
                </c:pt>
                <c:pt idx="438">
                  <c:v>41193.0</c:v>
                </c:pt>
                <c:pt idx="439">
                  <c:v>41194.0</c:v>
                </c:pt>
                <c:pt idx="440">
                  <c:v>41197.0</c:v>
                </c:pt>
                <c:pt idx="441">
                  <c:v>41198.0</c:v>
                </c:pt>
                <c:pt idx="442">
                  <c:v>41199.0</c:v>
                </c:pt>
                <c:pt idx="443">
                  <c:v>41200.0</c:v>
                </c:pt>
                <c:pt idx="444">
                  <c:v>41201.0</c:v>
                </c:pt>
                <c:pt idx="445">
                  <c:v>41204.0</c:v>
                </c:pt>
                <c:pt idx="446">
                  <c:v>41205.0</c:v>
                </c:pt>
                <c:pt idx="447">
                  <c:v>41206.0</c:v>
                </c:pt>
                <c:pt idx="448">
                  <c:v>41207.0</c:v>
                </c:pt>
                <c:pt idx="449">
                  <c:v>41208.0</c:v>
                </c:pt>
                <c:pt idx="450">
                  <c:v>41212.0</c:v>
                </c:pt>
                <c:pt idx="451">
                  <c:v>41213.0</c:v>
                </c:pt>
                <c:pt idx="452">
                  <c:v>41214.0</c:v>
                </c:pt>
                <c:pt idx="453">
                  <c:v>41215.0</c:v>
                </c:pt>
                <c:pt idx="454">
                  <c:v>41218.0</c:v>
                </c:pt>
                <c:pt idx="455">
                  <c:v>41219.0</c:v>
                </c:pt>
                <c:pt idx="456">
                  <c:v>41220.0</c:v>
                </c:pt>
                <c:pt idx="457">
                  <c:v>41221.0</c:v>
                </c:pt>
                <c:pt idx="458">
                  <c:v>41222.0</c:v>
                </c:pt>
                <c:pt idx="459">
                  <c:v>41225.0</c:v>
                </c:pt>
                <c:pt idx="460">
                  <c:v>41226.0</c:v>
                </c:pt>
                <c:pt idx="461">
                  <c:v>41227.0</c:v>
                </c:pt>
                <c:pt idx="462">
                  <c:v>41228.0</c:v>
                </c:pt>
                <c:pt idx="463">
                  <c:v>41229.0</c:v>
                </c:pt>
                <c:pt idx="464">
                  <c:v>41232.0</c:v>
                </c:pt>
                <c:pt idx="465">
                  <c:v>41233.0</c:v>
                </c:pt>
                <c:pt idx="466">
                  <c:v>41234.0</c:v>
                </c:pt>
                <c:pt idx="467">
                  <c:v>41236.0</c:v>
                </c:pt>
                <c:pt idx="468">
                  <c:v>41239.0</c:v>
                </c:pt>
                <c:pt idx="469">
                  <c:v>41240.0</c:v>
                </c:pt>
                <c:pt idx="470">
                  <c:v>41241.0</c:v>
                </c:pt>
                <c:pt idx="471">
                  <c:v>41242.0</c:v>
                </c:pt>
                <c:pt idx="472">
                  <c:v>41243.0</c:v>
                </c:pt>
                <c:pt idx="473">
                  <c:v>41246.0</c:v>
                </c:pt>
                <c:pt idx="474">
                  <c:v>41247.0</c:v>
                </c:pt>
                <c:pt idx="475">
                  <c:v>41248.0</c:v>
                </c:pt>
                <c:pt idx="476">
                  <c:v>41249.0</c:v>
                </c:pt>
                <c:pt idx="477">
                  <c:v>41250.0</c:v>
                </c:pt>
                <c:pt idx="478">
                  <c:v>41253.0</c:v>
                </c:pt>
                <c:pt idx="479">
                  <c:v>41254.0</c:v>
                </c:pt>
                <c:pt idx="480">
                  <c:v>41255.0</c:v>
                </c:pt>
                <c:pt idx="481">
                  <c:v>41256.0</c:v>
                </c:pt>
                <c:pt idx="482">
                  <c:v>41257.0</c:v>
                </c:pt>
                <c:pt idx="483">
                  <c:v>41260.0</c:v>
                </c:pt>
                <c:pt idx="484">
                  <c:v>41261.0</c:v>
                </c:pt>
                <c:pt idx="485">
                  <c:v>41262.0</c:v>
                </c:pt>
                <c:pt idx="486">
                  <c:v>41263.0</c:v>
                </c:pt>
                <c:pt idx="487">
                  <c:v>41264.0</c:v>
                </c:pt>
                <c:pt idx="488">
                  <c:v>41267.0</c:v>
                </c:pt>
                <c:pt idx="489">
                  <c:v>41269.0</c:v>
                </c:pt>
                <c:pt idx="490">
                  <c:v>41270.0</c:v>
                </c:pt>
                <c:pt idx="491">
                  <c:v>41271.0</c:v>
                </c:pt>
                <c:pt idx="492">
                  <c:v>41274.0</c:v>
                </c:pt>
                <c:pt idx="493">
                  <c:v>41276.0</c:v>
                </c:pt>
                <c:pt idx="494">
                  <c:v>41277.0</c:v>
                </c:pt>
                <c:pt idx="495">
                  <c:v>41278.0</c:v>
                </c:pt>
                <c:pt idx="496">
                  <c:v>41281.0</c:v>
                </c:pt>
                <c:pt idx="497">
                  <c:v>41282.0</c:v>
                </c:pt>
                <c:pt idx="498">
                  <c:v>41283.0</c:v>
                </c:pt>
                <c:pt idx="499">
                  <c:v>41284.0</c:v>
                </c:pt>
                <c:pt idx="500">
                  <c:v>41285.0</c:v>
                </c:pt>
                <c:pt idx="501">
                  <c:v>41288.0</c:v>
                </c:pt>
                <c:pt idx="502">
                  <c:v>41289.0</c:v>
                </c:pt>
                <c:pt idx="503">
                  <c:v>41290.0</c:v>
                </c:pt>
                <c:pt idx="504">
                  <c:v>41291.0</c:v>
                </c:pt>
                <c:pt idx="505">
                  <c:v>41292.0</c:v>
                </c:pt>
                <c:pt idx="506">
                  <c:v>41296.0</c:v>
                </c:pt>
                <c:pt idx="507">
                  <c:v>41297.0</c:v>
                </c:pt>
                <c:pt idx="508">
                  <c:v>41298.0</c:v>
                </c:pt>
                <c:pt idx="509">
                  <c:v>41299.0</c:v>
                </c:pt>
                <c:pt idx="510">
                  <c:v>41302.0</c:v>
                </c:pt>
                <c:pt idx="511">
                  <c:v>41303.0</c:v>
                </c:pt>
                <c:pt idx="512">
                  <c:v>41304.0</c:v>
                </c:pt>
                <c:pt idx="513">
                  <c:v>41305.0</c:v>
                </c:pt>
                <c:pt idx="514">
                  <c:v>41306.0</c:v>
                </c:pt>
                <c:pt idx="515">
                  <c:v>41309.0</c:v>
                </c:pt>
                <c:pt idx="516">
                  <c:v>41310.0</c:v>
                </c:pt>
                <c:pt idx="517">
                  <c:v>41311.0</c:v>
                </c:pt>
                <c:pt idx="518">
                  <c:v>41312.0</c:v>
                </c:pt>
                <c:pt idx="519">
                  <c:v>41313.0</c:v>
                </c:pt>
                <c:pt idx="520">
                  <c:v>41316.0</c:v>
                </c:pt>
                <c:pt idx="521">
                  <c:v>41317.0</c:v>
                </c:pt>
                <c:pt idx="522">
                  <c:v>41318.0</c:v>
                </c:pt>
                <c:pt idx="523">
                  <c:v>41319.0</c:v>
                </c:pt>
                <c:pt idx="524">
                  <c:v>41320.0</c:v>
                </c:pt>
                <c:pt idx="525">
                  <c:v>41324.0</c:v>
                </c:pt>
                <c:pt idx="526">
                  <c:v>41325.0</c:v>
                </c:pt>
                <c:pt idx="527">
                  <c:v>41326.0</c:v>
                </c:pt>
                <c:pt idx="528">
                  <c:v>41327.0</c:v>
                </c:pt>
                <c:pt idx="529">
                  <c:v>41330.0</c:v>
                </c:pt>
                <c:pt idx="530">
                  <c:v>41331.0</c:v>
                </c:pt>
                <c:pt idx="531">
                  <c:v>41332.0</c:v>
                </c:pt>
                <c:pt idx="532">
                  <c:v>41333.0</c:v>
                </c:pt>
                <c:pt idx="533">
                  <c:v>41334.0</c:v>
                </c:pt>
                <c:pt idx="534">
                  <c:v>41337.0</c:v>
                </c:pt>
                <c:pt idx="535">
                  <c:v>41338.0</c:v>
                </c:pt>
                <c:pt idx="536">
                  <c:v>41339.0</c:v>
                </c:pt>
                <c:pt idx="537">
                  <c:v>41340.0</c:v>
                </c:pt>
                <c:pt idx="538">
                  <c:v>41341.0</c:v>
                </c:pt>
                <c:pt idx="539">
                  <c:v>41344.0</c:v>
                </c:pt>
                <c:pt idx="540">
                  <c:v>41345.0</c:v>
                </c:pt>
                <c:pt idx="541">
                  <c:v>41346.0</c:v>
                </c:pt>
                <c:pt idx="542">
                  <c:v>41347.0</c:v>
                </c:pt>
                <c:pt idx="543">
                  <c:v>41348.0</c:v>
                </c:pt>
                <c:pt idx="544">
                  <c:v>41351.0</c:v>
                </c:pt>
                <c:pt idx="545">
                  <c:v>41352.0</c:v>
                </c:pt>
                <c:pt idx="546">
                  <c:v>41353.0</c:v>
                </c:pt>
                <c:pt idx="547">
                  <c:v>41354.0</c:v>
                </c:pt>
                <c:pt idx="548">
                  <c:v>41355.0</c:v>
                </c:pt>
                <c:pt idx="549">
                  <c:v>41358.0</c:v>
                </c:pt>
                <c:pt idx="550">
                  <c:v>41359.0</c:v>
                </c:pt>
                <c:pt idx="551">
                  <c:v>41360.0</c:v>
                </c:pt>
                <c:pt idx="552">
                  <c:v>41361.0</c:v>
                </c:pt>
                <c:pt idx="553">
                  <c:v>41365.0</c:v>
                </c:pt>
                <c:pt idx="554">
                  <c:v>41366.0</c:v>
                </c:pt>
                <c:pt idx="555">
                  <c:v>41367.0</c:v>
                </c:pt>
                <c:pt idx="556">
                  <c:v>41368.0</c:v>
                </c:pt>
                <c:pt idx="557">
                  <c:v>41369.0</c:v>
                </c:pt>
                <c:pt idx="558">
                  <c:v>41372.0</c:v>
                </c:pt>
                <c:pt idx="559">
                  <c:v>41373.0</c:v>
                </c:pt>
                <c:pt idx="560">
                  <c:v>41374.0</c:v>
                </c:pt>
                <c:pt idx="561">
                  <c:v>41375.0</c:v>
                </c:pt>
                <c:pt idx="562">
                  <c:v>41376.0</c:v>
                </c:pt>
                <c:pt idx="563">
                  <c:v>41379.0</c:v>
                </c:pt>
                <c:pt idx="564">
                  <c:v>41380.0</c:v>
                </c:pt>
                <c:pt idx="565">
                  <c:v>41381.0</c:v>
                </c:pt>
                <c:pt idx="566">
                  <c:v>41382.0</c:v>
                </c:pt>
                <c:pt idx="567">
                  <c:v>41383.0</c:v>
                </c:pt>
                <c:pt idx="568">
                  <c:v>41386.0</c:v>
                </c:pt>
                <c:pt idx="569">
                  <c:v>41387.0</c:v>
                </c:pt>
                <c:pt idx="570">
                  <c:v>41388.0</c:v>
                </c:pt>
                <c:pt idx="571">
                  <c:v>41389.0</c:v>
                </c:pt>
                <c:pt idx="572">
                  <c:v>41390.0</c:v>
                </c:pt>
                <c:pt idx="573">
                  <c:v>41393.0</c:v>
                </c:pt>
                <c:pt idx="574">
                  <c:v>41394.0</c:v>
                </c:pt>
                <c:pt idx="575">
                  <c:v>41395.0</c:v>
                </c:pt>
                <c:pt idx="576">
                  <c:v>41396.0</c:v>
                </c:pt>
                <c:pt idx="577">
                  <c:v>41397.0</c:v>
                </c:pt>
                <c:pt idx="578">
                  <c:v>41400.0</c:v>
                </c:pt>
                <c:pt idx="579">
                  <c:v>41401.0</c:v>
                </c:pt>
                <c:pt idx="580">
                  <c:v>41402.0</c:v>
                </c:pt>
                <c:pt idx="581">
                  <c:v>41403.0</c:v>
                </c:pt>
                <c:pt idx="582">
                  <c:v>41404.0</c:v>
                </c:pt>
                <c:pt idx="583">
                  <c:v>41407.0</c:v>
                </c:pt>
                <c:pt idx="584">
                  <c:v>41408.0</c:v>
                </c:pt>
                <c:pt idx="585">
                  <c:v>41409.0</c:v>
                </c:pt>
                <c:pt idx="586">
                  <c:v>41410.0</c:v>
                </c:pt>
                <c:pt idx="587">
                  <c:v>41411.0</c:v>
                </c:pt>
                <c:pt idx="588">
                  <c:v>41414.0</c:v>
                </c:pt>
                <c:pt idx="589">
                  <c:v>41415.0</c:v>
                </c:pt>
                <c:pt idx="590">
                  <c:v>41416.0</c:v>
                </c:pt>
                <c:pt idx="591">
                  <c:v>41417.0</c:v>
                </c:pt>
                <c:pt idx="592">
                  <c:v>41418.0</c:v>
                </c:pt>
                <c:pt idx="593">
                  <c:v>41422.0</c:v>
                </c:pt>
                <c:pt idx="594">
                  <c:v>41423.0</c:v>
                </c:pt>
                <c:pt idx="595">
                  <c:v>41424.0</c:v>
                </c:pt>
                <c:pt idx="596">
                  <c:v>41425.0</c:v>
                </c:pt>
                <c:pt idx="597">
                  <c:v>41428.0</c:v>
                </c:pt>
                <c:pt idx="598">
                  <c:v>41429.0</c:v>
                </c:pt>
                <c:pt idx="599">
                  <c:v>41430.0</c:v>
                </c:pt>
                <c:pt idx="600">
                  <c:v>41431.0</c:v>
                </c:pt>
                <c:pt idx="601">
                  <c:v>41432.0</c:v>
                </c:pt>
                <c:pt idx="602">
                  <c:v>41435.0</c:v>
                </c:pt>
                <c:pt idx="603">
                  <c:v>41436.0</c:v>
                </c:pt>
                <c:pt idx="604">
                  <c:v>41437.0</c:v>
                </c:pt>
                <c:pt idx="605">
                  <c:v>41438.0</c:v>
                </c:pt>
                <c:pt idx="606">
                  <c:v>41439.0</c:v>
                </c:pt>
                <c:pt idx="607">
                  <c:v>41442.0</c:v>
                </c:pt>
                <c:pt idx="608">
                  <c:v>41443.0</c:v>
                </c:pt>
                <c:pt idx="609">
                  <c:v>41444.0</c:v>
                </c:pt>
                <c:pt idx="610">
                  <c:v>41445.0</c:v>
                </c:pt>
                <c:pt idx="611">
                  <c:v>41446.0</c:v>
                </c:pt>
                <c:pt idx="612">
                  <c:v>41449.0</c:v>
                </c:pt>
                <c:pt idx="613">
                  <c:v>41450.0</c:v>
                </c:pt>
                <c:pt idx="614">
                  <c:v>41451.0</c:v>
                </c:pt>
                <c:pt idx="615">
                  <c:v>41452.0</c:v>
                </c:pt>
                <c:pt idx="616">
                  <c:v>41453.0</c:v>
                </c:pt>
                <c:pt idx="617">
                  <c:v>41456.0</c:v>
                </c:pt>
                <c:pt idx="618">
                  <c:v>41457.0</c:v>
                </c:pt>
                <c:pt idx="619">
                  <c:v>41458.0</c:v>
                </c:pt>
                <c:pt idx="620">
                  <c:v>41460.0</c:v>
                </c:pt>
                <c:pt idx="621">
                  <c:v>41463.0</c:v>
                </c:pt>
                <c:pt idx="622">
                  <c:v>41464.0</c:v>
                </c:pt>
                <c:pt idx="623">
                  <c:v>41465.0</c:v>
                </c:pt>
                <c:pt idx="624">
                  <c:v>41466.0</c:v>
                </c:pt>
                <c:pt idx="625">
                  <c:v>41467.0</c:v>
                </c:pt>
                <c:pt idx="626">
                  <c:v>41470.0</c:v>
                </c:pt>
                <c:pt idx="627">
                  <c:v>41471.0</c:v>
                </c:pt>
                <c:pt idx="628">
                  <c:v>41472.0</c:v>
                </c:pt>
                <c:pt idx="629">
                  <c:v>41473.0</c:v>
                </c:pt>
                <c:pt idx="630">
                  <c:v>41474.0</c:v>
                </c:pt>
                <c:pt idx="631">
                  <c:v>41477.0</c:v>
                </c:pt>
                <c:pt idx="632">
                  <c:v>41478.0</c:v>
                </c:pt>
                <c:pt idx="633">
                  <c:v>41479.0</c:v>
                </c:pt>
                <c:pt idx="634">
                  <c:v>41480.0</c:v>
                </c:pt>
                <c:pt idx="635">
                  <c:v>41481.0</c:v>
                </c:pt>
                <c:pt idx="636">
                  <c:v>41484.0</c:v>
                </c:pt>
                <c:pt idx="637">
                  <c:v>41485.0</c:v>
                </c:pt>
                <c:pt idx="638">
                  <c:v>41486.0</c:v>
                </c:pt>
                <c:pt idx="639">
                  <c:v>41487.0</c:v>
                </c:pt>
                <c:pt idx="640">
                  <c:v>41488.0</c:v>
                </c:pt>
                <c:pt idx="641">
                  <c:v>41491.0</c:v>
                </c:pt>
                <c:pt idx="642">
                  <c:v>41492.0</c:v>
                </c:pt>
                <c:pt idx="643">
                  <c:v>41493.0</c:v>
                </c:pt>
                <c:pt idx="644">
                  <c:v>41494.0</c:v>
                </c:pt>
                <c:pt idx="645">
                  <c:v>41495.0</c:v>
                </c:pt>
                <c:pt idx="646">
                  <c:v>41498.0</c:v>
                </c:pt>
                <c:pt idx="647">
                  <c:v>41499.0</c:v>
                </c:pt>
                <c:pt idx="648">
                  <c:v>41500.0</c:v>
                </c:pt>
                <c:pt idx="649">
                  <c:v>41501.0</c:v>
                </c:pt>
                <c:pt idx="650">
                  <c:v>41502.0</c:v>
                </c:pt>
                <c:pt idx="651">
                  <c:v>41505.0</c:v>
                </c:pt>
                <c:pt idx="652">
                  <c:v>41506.0</c:v>
                </c:pt>
                <c:pt idx="653">
                  <c:v>41507.0</c:v>
                </c:pt>
                <c:pt idx="654">
                  <c:v>41508.0</c:v>
                </c:pt>
                <c:pt idx="655">
                  <c:v>41509.0</c:v>
                </c:pt>
                <c:pt idx="656">
                  <c:v>41512.0</c:v>
                </c:pt>
                <c:pt idx="657">
                  <c:v>41513.0</c:v>
                </c:pt>
                <c:pt idx="658">
                  <c:v>41514.0</c:v>
                </c:pt>
                <c:pt idx="659">
                  <c:v>41515.0</c:v>
                </c:pt>
                <c:pt idx="660">
                  <c:v>41516.0</c:v>
                </c:pt>
                <c:pt idx="661">
                  <c:v>41520.0</c:v>
                </c:pt>
                <c:pt idx="662">
                  <c:v>41521.0</c:v>
                </c:pt>
                <c:pt idx="663">
                  <c:v>41522.0</c:v>
                </c:pt>
                <c:pt idx="664">
                  <c:v>41523.0</c:v>
                </c:pt>
                <c:pt idx="665">
                  <c:v>41526.0</c:v>
                </c:pt>
                <c:pt idx="666">
                  <c:v>41527.0</c:v>
                </c:pt>
                <c:pt idx="667">
                  <c:v>41528.0</c:v>
                </c:pt>
                <c:pt idx="668">
                  <c:v>41529.0</c:v>
                </c:pt>
                <c:pt idx="669">
                  <c:v>41530.0</c:v>
                </c:pt>
                <c:pt idx="670">
                  <c:v>41533.0</c:v>
                </c:pt>
                <c:pt idx="671">
                  <c:v>41534.0</c:v>
                </c:pt>
                <c:pt idx="672">
                  <c:v>41535.0</c:v>
                </c:pt>
                <c:pt idx="673">
                  <c:v>41536.0</c:v>
                </c:pt>
                <c:pt idx="674">
                  <c:v>41537.0</c:v>
                </c:pt>
                <c:pt idx="675">
                  <c:v>41540.0</c:v>
                </c:pt>
                <c:pt idx="676">
                  <c:v>41541.0</c:v>
                </c:pt>
                <c:pt idx="677">
                  <c:v>41542.0</c:v>
                </c:pt>
                <c:pt idx="678">
                  <c:v>41543.0</c:v>
                </c:pt>
                <c:pt idx="679">
                  <c:v>41544.0</c:v>
                </c:pt>
                <c:pt idx="680">
                  <c:v>41547.0</c:v>
                </c:pt>
                <c:pt idx="681">
                  <c:v>41548.0</c:v>
                </c:pt>
                <c:pt idx="682">
                  <c:v>41549.0</c:v>
                </c:pt>
                <c:pt idx="683">
                  <c:v>41550.0</c:v>
                </c:pt>
                <c:pt idx="684">
                  <c:v>41551.0</c:v>
                </c:pt>
                <c:pt idx="685">
                  <c:v>41554.0</c:v>
                </c:pt>
                <c:pt idx="686">
                  <c:v>41555.0</c:v>
                </c:pt>
                <c:pt idx="687">
                  <c:v>41556.0</c:v>
                </c:pt>
                <c:pt idx="688">
                  <c:v>41557.0</c:v>
                </c:pt>
                <c:pt idx="689">
                  <c:v>41558.0</c:v>
                </c:pt>
                <c:pt idx="690">
                  <c:v>41561.0</c:v>
                </c:pt>
                <c:pt idx="691">
                  <c:v>41562.0</c:v>
                </c:pt>
                <c:pt idx="692">
                  <c:v>41563.0</c:v>
                </c:pt>
                <c:pt idx="693">
                  <c:v>41564.0</c:v>
                </c:pt>
                <c:pt idx="694">
                  <c:v>41565.0</c:v>
                </c:pt>
                <c:pt idx="695">
                  <c:v>41568.0</c:v>
                </c:pt>
                <c:pt idx="696">
                  <c:v>41569.0</c:v>
                </c:pt>
                <c:pt idx="697">
                  <c:v>41570.0</c:v>
                </c:pt>
                <c:pt idx="698">
                  <c:v>41571.0</c:v>
                </c:pt>
                <c:pt idx="699">
                  <c:v>41572.0</c:v>
                </c:pt>
                <c:pt idx="700">
                  <c:v>41575.0</c:v>
                </c:pt>
                <c:pt idx="701">
                  <c:v>41576.0</c:v>
                </c:pt>
                <c:pt idx="702">
                  <c:v>41577.0</c:v>
                </c:pt>
                <c:pt idx="703">
                  <c:v>41578.0</c:v>
                </c:pt>
                <c:pt idx="704">
                  <c:v>41579.0</c:v>
                </c:pt>
                <c:pt idx="705">
                  <c:v>41582.0</c:v>
                </c:pt>
                <c:pt idx="706">
                  <c:v>41583.0</c:v>
                </c:pt>
                <c:pt idx="707">
                  <c:v>41584.0</c:v>
                </c:pt>
                <c:pt idx="708">
                  <c:v>41585.0</c:v>
                </c:pt>
                <c:pt idx="709">
                  <c:v>41586.0</c:v>
                </c:pt>
                <c:pt idx="710">
                  <c:v>41589.0</c:v>
                </c:pt>
                <c:pt idx="711">
                  <c:v>41590.0</c:v>
                </c:pt>
                <c:pt idx="712">
                  <c:v>41591.0</c:v>
                </c:pt>
                <c:pt idx="713">
                  <c:v>41592.0</c:v>
                </c:pt>
                <c:pt idx="714">
                  <c:v>41593.0</c:v>
                </c:pt>
                <c:pt idx="715">
                  <c:v>41596.0</c:v>
                </c:pt>
                <c:pt idx="716">
                  <c:v>41597.0</c:v>
                </c:pt>
                <c:pt idx="717">
                  <c:v>41598.0</c:v>
                </c:pt>
                <c:pt idx="718">
                  <c:v>41599.0</c:v>
                </c:pt>
                <c:pt idx="719">
                  <c:v>41600.0</c:v>
                </c:pt>
                <c:pt idx="720">
                  <c:v>41603.0</c:v>
                </c:pt>
                <c:pt idx="721">
                  <c:v>41604.0</c:v>
                </c:pt>
                <c:pt idx="722">
                  <c:v>41605.0</c:v>
                </c:pt>
                <c:pt idx="723">
                  <c:v>41607.0</c:v>
                </c:pt>
                <c:pt idx="724">
                  <c:v>41610.0</c:v>
                </c:pt>
                <c:pt idx="725">
                  <c:v>41611.0</c:v>
                </c:pt>
                <c:pt idx="726">
                  <c:v>41612.0</c:v>
                </c:pt>
                <c:pt idx="727">
                  <c:v>41613.0</c:v>
                </c:pt>
                <c:pt idx="728">
                  <c:v>41614.0</c:v>
                </c:pt>
                <c:pt idx="729">
                  <c:v>41617.0</c:v>
                </c:pt>
                <c:pt idx="730">
                  <c:v>41618.0</c:v>
                </c:pt>
                <c:pt idx="731">
                  <c:v>41619.0</c:v>
                </c:pt>
                <c:pt idx="732">
                  <c:v>41620.0</c:v>
                </c:pt>
                <c:pt idx="733">
                  <c:v>41621.0</c:v>
                </c:pt>
                <c:pt idx="734">
                  <c:v>41624.0</c:v>
                </c:pt>
                <c:pt idx="735">
                  <c:v>41625.0</c:v>
                </c:pt>
                <c:pt idx="736">
                  <c:v>41626.0</c:v>
                </c:pt>
                <c:pt idx="737">
                  <c:v>41627.0</c:v>
                </c:pt>
                <c:pt idx="738">
                  <c:v>41628.0</c:v>
                </c:pt>
                <c:pt idx="739">
                  <c:v>41631.0</c:v>
                </c:pt>
                <c:pt idx="740">
                  <c:v>41632.0</c:v>
                </c:pt>
                <c:pt idx="741">
                  <c:v>41634.0</c:v>
                </c:pt>
                <c:pt idx="742">
                  <c:v>41635.0</c:v>
                </c:pt>
                <c:pt idx="743">
                  <c:v>41638.0</c:v>
                </c:pt>
                <c:pt idx="744">
                  <c:v>41639.0</c:v>
                </c:pt>
                <c:pt idx="745">
                  <c:v>41641.0</c:v>
                </c:pt>
                <c:pt idx="746">
                  <c:v>41642.0</c:v>
                </c:pt>
                <c:pt idx="747">
                  <c:v>41645.0</c:v>
                </c:pt>
                <c:pt idx="748">
                  <c:v>41646.0</c:v>
                </c:pt>
                <c:pt idx="749">
                  <c:v>41647.0</c:v>
                </c:pt>
                <c:pt idx="750">
                  <c:v>41648.0</c:v>
                </c:pt>
                <c:pt idx="751">
                  <c:v>41649.0</c:v>
                </c:pt>
                <c:pt idx="752">
                  <c:v>41652.0</c:v>
                </c:pt>
                <c:pt idx="753">
                  <c:v>41653.0</c:v>
                </c:pt>
                <c:pt idx="754">
                  <c:v>41654.0</c:v>
                </c:pt>
                <c:pt idx="755">
                  <c:v>41655.0</c:v>
                </c:pt>
                <c:pt idx="756">
                  <c:v>41656.0</c:v>
                </c:pt>
                <c:pt idx="757">
                  <c:v>41660.0</c:v>
                </c:pt>
                <c:pt idx="758">
                  <c:v>41661.0</c:v>
                </c:pt>
                <c:pt idx="759">
                  <c:v>41662.0</c:v>
                </c:pt>
                <c:pt idx="760">
                  <c:v>41663.0</c:v>
                </c:pt>
                <c:pt idx="761">
                  <c:v>41666.0</c:v>
                </c:pt>
                <c:pt idx="762">
                  <c:v>41667.0</c:v>
                </c:pt>
                <c:pt idx="763">
                  <c:v>41668.0</c:v>
                </c:pt>
                <c:pt idx="764">
                  <c:v>41669.0</c:v>
                </c:pt>
                <c:pt idx="765">
                  <c:v>41670.0</c:v>
                </c:pt>
                <c:pt idx="766">
                  <c:v>41673.0</c:v>
                </c:pt>
                <c:pt idx="767">
                  <c:v>41674.0</c:v>
                </c:pt>
                <c:pt idx="768">
                  <c:v>41675.0</c:v>
                </c:pt>
                <c:pt idx="769">
                  <c:v>41676.0</c:v>
                </c:pt>
                <c:pt idx="770">
                  <c:v>41677.0</c:v>
                </c:pt>
                <c:pt idx="771">
                  <c:v>41680.0</c:v>
                </c:pt>
                <c:pt idx="772">
                  <c:v>41681.0</c:v>
                </c:pt>
                <c:pt idx="773">
                  <c:v>41682.0</c:v>
                </c:pt>
                <c:pt idx="774">
                  <c:v>41683.0</c:v>
                </c:pt>
                <c:pt idx="775">
                  <c:v>41684.0</c:v>
                </c:pt>
                <c:pt idx="776">
                  <c:v>41688.0</c:v>
                </c:pt>
                <c:pt idx="777">
                  <c:v>41689.0</c:v>
                </c:pt>
                <c:pt idx="778">
                  <c:v>41690.0</c:v>
                </c:pt>
                <c:pt idx="779">
                  <c:v>41691.0</c:v>
                </c:pt>
                <c:pt idx="780">
                  <c:v>41694.0</c:v>
                </c:pt>
                <c:pt idx="781">
                  <c:v>41695.0</c:v>
                </c:pt>
                <c:pt idx="782">
                  <c:v>41696.0</c:v>
                </c:pt>
                <c:pt idx="783">
                  <c:v>41697.0</c:v>
                </c:pt>
                <c:pt idx="784">
                  <c:v>41698.0</c:v>
                </c:pt>
                <c:pt idx="785">
                  <c:v>41701.0</c:v>
                </c:pt>
                <c:pt idx="786">
                  <c:v>41702.0</c:v>
                </c:pt>
                <c:pt idx="787">
                  <c:v>41703.0</c:v>
                </c:pt>
                <c:pt idx="788">
                  <c:v>41704.0</c:v>
                </c:pt>
                <c:pt idx="789">
                  <c:v>41705.0</c:v>
                </c:pt>
                <c:pt idx="790">
                  <c:v>41708.0</c:v>
                </c:pt>
                <c:pt idx="791">
                  <c:v>41709.0</c:v>
                </c:pt>
                <c:pt idx="792">
                  <c:v>41710.0</c:v>
                </c:pt>
                <c:pt idx="793">
                  <c:v>41711.0</c:v>
                </c:pt>
                <c:pt idx="794">
                  <c:v>41712.0</c:v>
                </c:pt>
                <c:pt idx="795">
                  <c:v>41715.0</c:v>
                </c:pt>
                <c:pt idx="796">
                  <c:v>41716.0</c:v>
                </c:pt>
                <c:pt idx="797">
                  <c:v>41717.0</c:v>
                </c:pt>
                <c:pt idx="798">
                  <c:v>41718.0</c:v>
                </c:pt>
                <c:pt idx="799">
                  <c:v>41719.0</c:v>
                </c:pt>
                <c:pt idx="800">
                  <c:v>41722.0</c:v>
                </c:pt>
                <c:pt idx="801">
                  <c:v>41723.0</c:v>
                </c:pt>
                <c:pt idx="802">
                  <c:v>41724.0</c:v>
                </c:pt>
                <c:pt idx="803">
                  <c:v>41725.0</c:v>
                </c:pt>
                <c:pt idx="804">
                  <c:v>41726.0</c:v>
                </c:pt>
                <c:pt idx="805">
                  <c:v>41729.0</c:v>
                </c:pt>
                <c:pt idx="806">
                  <c:v>41730.0</c:v>
                </c:pt>
                <c:pt idx="807">
                  <c:v>41731.0</c:v>
                </c:pt>
                <c:pt idx="808">
                  <c:v>41732.0</c:v>
                </c:pt>
                <c:pt idx="809">
                  <c:v>41733.0</c:v>
                </c:pt>
                <c:pt idx="810">
                  <c:v>41736.0</c:v>
                </c:pt>
                <c:pt idx="811">
                  <c:v>41737.0</c:v>
                </c:pt>
                <c:pt idx="812">
                  <c:v>41738.0</c:v>
                </c:pt>
                <c:pt idx="813">
                  <c:v>41739.0</c:v>
                </c:pt>
                <c:pt idx="814">
                  <c:v>41740.0</c:v>
                </c:pt>
                <c:pt idx="815">
                  <c:v>41743.0</c:v>
                </c:pt>
                <c:pt idx="816">
                  <c:v>41744.0</c:v>
                </c:pt>
                <c:pt idx="817">
                  <c:v>41745.0</c:v>
                </c:pt>
                <c:pt idx="818">
                  <c:v>41746.0</c:v>
                </c:pt>
                <c:pt idx="819">
                  <c:v>41750.0</c:v>
                </c:pt>
                <c:pt idx="820">
                  <c:v>41751.0</c:v>
                </c:pt>
                <c:pt idx="821">
                  <c:v>41752.0</c:v>
                </c:pt>
                <c:pt idx="822">
                  <c:v>41753.0</c:v>
                </c:pt>
                <c:pt idx="823">
                  <c:v>41754.0</c:v>
                </c:pt>
                <c:pt idx="824">
                  <c:v>41757.0</c:v>
                </c:pt>
                <c:pt idx="825">
                  <c:v>41758.0</c:v>
                </c:pt>
                <c:pt idx="826">
                  <c:v>41759.0</c:v>
                </c:pt>
                <c:pt idx="827">
                  <c:v>41760.0</c:v>
                </c:pt>
                <c:pt idx="828">
                  <c:v>41761.0</c:v>
                </c:pt>
                <c:pt idx="829">
                  <c:v>41764.0</c:v>
                </c:pt>
                <c:pt idx="830">
                  <c:v>41765.0</c:v>
                </c:pt>
                <c:pt idx="831">
                  <c:v>41766.0</c:v>
                </c:pt>
                <c:pt idx="832">
                  <c:v>41767.0</c:v>
                </c:pt>
                <c:pt idx="833">
                  <c:v>41768.0</c:v>
                </c:pt>
                <c:pt idx="834">
                  <c:v>41771.0</c:v>
                </c:pt>
                <c:pt idx="835">
                  <c:v>41772.0</c:v>
                </c:pt>
                <c:pt idx="836">
                  <c:v>41773.0</c:v>
                </c:pt>
                <c:pt idx="837">
                  <c:v>41774.0</c:v>
                </c:pt>
                <c:pt idx="838">
                  <c:v>41775.0</c:v>
                </c:pt>
                <c:pt idx="839">
                  <c:v>41778.0</c:v>
                </c:pt>
                <c:pt idx="840">
                  <c:v>41779.0</c:v>
                </c:pt>
                <c:pt idx="841">
                  <c:v>41780.0</c:v>
                </c:pt>
                <c:pt idx="842">
                  <c:v>41781.0</c:v>
                </c:pt>
                <c:pt idx="843">
                  <c:v>41782.0</c:v>
                </c:pt>
                <c:pt idx="844">
                  <c:v>41786.0</c:v>
                </c:pt>
                <c:pt idx="845">
                  <c:v>41787.0</c:v>
                </c:pt>
                <c:pt idx="846">
                  <c:v>41788.0</c:v>
                </c:pt>
                <c:pt idx="847">
                  <c:v>41789.0</c:v>
                </c:pt>
                <c:pt idx="848">
                  <c:v>41792.0</c:v>
                </c:pt>
                <c:pt idx="849">
                  <c:v>41793.0</c:v>
                </c:pt>
                <c:pt idx="850">
                  <c:v>41794.0</c:v>
                </c:pt>
                <c:pt idx="851">
                  <c:v>41795.0</c:v>
                </c:pt>
                <c:pt idx="852">
                  <c:v>41796.0</c:v>
                </c:pt>
                <c:pt idx="853">
                  <c:v>41799.0</c:v>
                </c:pt>
                <c:pt idx="854">
                  <c:v>41800.0</c:v>
                </c:pt>
                <c:pt idx="855">
                  <c:v>41801.0</c:v>
                </c:pt>
                <c:pt idx="856">
                  <c:v>41802.0</c:v>
                </c:pt>
                <c:pt idx="857">
                  <c:v>41803.0</c:v>
                </c:pt>
                <c:pt idx="858">
                  <c:v>41806.0</c:v>
                </c:pt>
                <c:pt idx="859">
                  <c:v>41807.0</c:v>
                </c:pt>
                <c:pt idx="860">
                  <c:v>41808.0</c:v>
                </c:pt>
                <c:pt idx="861">
                  <c:v>41809.0</c:v>
                </c:pt>
                <c:pt idx="862">
                  <c:v>41810.0</c:v>
                </c:pt>
                <c:pt idx="863">
                  <c:v>41813.0</c:v>
                </c:pt>
                <c:pt idx="864">
                  <c:v>41814.0</c:v>
                </c:pt>
                <c:pt idx="865">
                  <c:v>41815.0</c:v>
                </c:pt>
                <c:pt idx="866">
                  <c:v>41816.0</c:v>
                </c:pt>
                <c:pt idx="867">
                  <c:v>41817.0</c:v>
                </c:pt>
                <c:pt idx="868">
                  <c:v>41820.0</c:v>
                </c:pt>
                <c:pt idx="869">
                  <c:v>41821.0</c:v>
                </c:pt>
                <c:pt idx="870">
                  <c:v>41822.0</c:v>
                </c:pt>
                <c:pt idx="871">
                  <c:v>41823.0</c:v>
                </c:pt>
                <c:pt idx="872">
                  <c:v>41827.0</c:v>
                </c:pt>
                <c:pt idx="873">
                  <c:v>41828.0</c:v>
                </c:pt>
                <c:pt idx="874">
                  <c:v>41829.0</c:v>
                </c:pt>
                <c:pt idx="875">
                  <c:v>41830.0</c:v>
                </c:pt>
                <c:pt idx="876">
                  <c:v>41831.0</c:v>
                </c:pt>
                <c:pt idx="877">
                  <c:v>41834.0</c:v>
                </c:pt>
                <c:pt idx="878">
                  <c:v>41835.0</c:v>
                </c:pt>
                <c:pt idx="879">
                  <c:v>41836.0</c:v>
                </c:pt>
                <c:pt idx="880">
                  <c:v>41837.0</c:v>
                </c:pt>
                <c:pt idx="881">
                  <c:v>41838.0</c:v>
                </c:pt>
                <c:pt idx="882">
                  <c:v>41841.0</c:v>
                </c:pt>
                <c:pt idx="883">
                  <c:v>41842.0</c:v>
                </c:pt>
                <c:pt idx="884">
                  <c:v>41843.0</c:v>
                </c:pt>
                <c:pt idx="885">
                  <c:v>41844.0</c:v>
                </c:pt>
                <c:pt idx="886">
                  <c:v>41845.0</c:v>
                </c:pt>
                <c:pt idx="887">
                  <c:v>41848.0</c:v>
                </c:pt>
                <c:pt idx="888">
                  <c:v>41849.0</c:v>
                </c:pt>
                <c:pt idx="889">
                  <c:v>41850.0</c:v>
                </c:pt>
                <c:pt idx="890">
                  <c:v>41851.0</c:v>
                </c:pt>
                <c:pt idx="891">
                  <c:v>41852.0</c:v>
                </c:pt>
                <c:pt idx="892">
                  <c:v>41855.0</c:v>
                </c:pt>
                <c:pt idx="893">
                  <c:v>41856.0</c:v>
                </c:pt>
                <c:pt idx="894">
                  <c:v>41857.0</c:v>
                </c:pt>
                <c:pt idx="895">
                  <c:v>41858.0</c:v>
                </c:pt>
                <c:pt idx="896">
                  <c:v>41859.0</c:v>
                </c:pt>
                <c:pt idx="897">
                  <c:v>41862.0</c:v>
                </c:pt>
                <c:pt idx="898">
                  <c:v>41863.0</c:v>
                </c:pt>
                <c:pt idx="899">
                  <c:v>41864.0</c:v>
                </c:pt>
                <c:pt idx="900">
                  <c:v>41865.0</c:v>
                </c:pt>
                <c:pt idx="901">
                  <c:v>41866.0</c:v>
                </c:pt>
                <c:pt idx="902">
                  <c:v>41869.0</c:v>
                </c:pt>
                <c:pt idx="903">
                  <c:v>41870.0</c:v>
                </c:pt>
                <c:pt idx="904">
                  <c:v>41871.0</c:v>
                </c:pt>
                <c:pt idx="905">
                  <c:v>41872.0</c:v>
                </c:pt>
                <c:pt idx="906">
                  <c:v>41873.0</c:v>
                </c:pt>
                <c:pt idx="907">
                  <c:v>41876.0</c:v>
                </c:pt>
                <c:pt idx="908">
                  <c:v>41877.0</c:v>
                </c:pt>
                <c:pt idx="909">
                  <c:v>41878.0</c:v>
                </c:pt>
                <c:pt idx="910">
                  <c:v>41879.0</c:v>
                </c:pt>
                <c:pt idx="911">
                  <c:v>41880.0</c:v>
                </c:pt>
                <c:pt idx="912">
                  <c:v>41884.0</c:v>
                </c:pt>
                <c:pt idx="913">
                  <c:v>41885.0</c:v>
                </c:pt>
                <c:pt idx="914">
                  <c:v>41886.0</c:v>
                </c:pt>
                <c:pt idx="915">
                  <c:v>41887.0</c:v>
                </c:pt>
                <c:pt idx="916">
                  <c:v>41890.0</c:v>
                </c:pt>
                <c:pt idx="917">
                  <c:v>41891.0</c:v>
                </c:pt>
                <c:pt idx="918">
                  <c:v>41892.0</c:v>
                </c:pt>
                <c:pt idx="919">
                  <c:v>41893.0</c:v>
                </c:pt>
                <c:pt idx="920">
                  <c:v>41894.0</c:v>
                </c:pt>
                <c:pt idx="921">
                  <c:v>41897.0</c:v>
                </c:pt>
                <c:pt idx="922">
                  <c:v>41898.0</c:v>
                </c:pt>
                <c:pt idx="923">
                  <c:v>41899.0</c:v>
                </c:pt>
                <c:pt idx="924">
                  <c:v>41900.0</c:v>
                </c:pt>
                <c:pt idx="925">
                  <c:v>41901.0</c:v>
                </c:pt>
                <c:pt idx="926">
                  <c:v>41904.0</c:v>
                </c:pt>
                <c:pt idx="927">
                  <c:v>41905.0</c:v>
                </c:pt>
                <c:pt idx="928">
                  <c:v>41906.0</c:v>
                </c:pt>
                <c:pt idx="929">
                  <c:v>41907.0</c:v>
                </c:pt>
                <c:pt idx="930">
                  <c:v>41908.0</c:v>
                </c:pt>
                <c:pt idx="931">
                  <c:v>41911.0</c:v>
                </c:pt>
                <c:pt idx="932">
                  <c:v>41912.0</c:v>
                </c:pt>
                <c:pt idx="933">
                  <c:v>41913.0</c:v>
                </c:pt>
                <c:pt idx="934">
                  <c:v>41914.0</c:v>
                </c:pt>
                <c:pt idx="935">
                  <c:v>41915.0</c:v>
                </c:pt>
                <c:pt idx="936">
                  <c:v>41918.0</c:v>
                </c:pt>
                <c:pt idx="937">
                  <c:v>41919.0</c:v>
                </c:pt>
                <c:pt idx="938">
                  <c:v>41920.0</c:v>
                </c:pt>
                <c:pt idx="939">
                  <c:v>41921.0</c:v>
                </c:pt>
                <c:pt idx="940">
                  <c:v>41922.0</c:v>
                </c:pt>
                <c:pt idx="941">
                  <c:v>41925.0</c:v>
                </c:pt>
                <c:pt idx="942">
                  <c:v>41926.0</c:v>
                </c:pt>
                <c:pt idx="943">
                  <c:v>41927.0</c:v>
                </c:pt>
                <c:pt idx="944">
                  <c:v>41928.0</c:v>
                </c:pt>
                <c:pt idx="945">
                  <c:v>41929.0</c:v>
                </c:pt>
                <c:pt idx="946">
                  <c:v>41932.0</c:v>
                </c:pt>
                <c:pt idx="947">
                  <c:v>41933.0</c:v>
                </c:pt>
                <c:pt idx="948">
                  <c:v>41934.0</c:v>
                </c:pt>
                <c:pt idx="949">
                  <c:v>41935.0</c:v>
                </c:pt>
                <c:pt idx="950">
                  <c:v>41936.0</c:v>
                </c:pt>
                <c:pt idx="951">
                  <c:v>41939.0</c:v>
                </c:pt>
                <c:pt idx="952">
                  <c:v>41940.0</c:v>
                </c:pt>
                <c:pt idx="953">
                  <c:v>41941.0</c:v>
                </c:pt>
                <c:pt idx="954">
                  <c:v>41942.0</c:v>
                </c:pt>
                <c:pt idx="955">
                  <c:v>41943.0</c:v>
                </c:pt>
                <c:pt idx="956">
                  <c:v>41946.0</c:v>
                </c:pt>
                <c:pt idx="957">
                  <c:v>41947.0</c:v>
                </c:pt>
                <c:pt idx="958">
                  <c:v>41948.0</c:v>
                </c:pt>
                <c:pt idx="959">
                  <c:v>41949.0</c:v>
                </c:pt>
                <c:pt idx="960">
                  <c:v>41950.0</c:v>
                </c:pt>
                <c:pt idx="961">
                  <c:v>41953.0</c:v>
                </c:pt>
                <c:pt idx="962">
                  <c:v>41954.0</c:v>
                </c:pt>
                <c:pt idx="963">
                  <c:v>41955.0</c:v>
                </c:pt>
                <c:pt idx="964">
                  <c:v>41956.0</c:v>
                </c:pt>
                <c:pt idx="965">
                  <c:v>41957.0</c:v>
                </c:pt>
                <c:pt idx="966">
                  <c:v>41960.0</c:v>
                </c:pt>
                <c:pt idx="967">
                  <c:v>41961.0</c:v>
                </c:pt>
                <c:pt idx="968">
                  <c:v>41962.0</c:v>
                </c:pt>
                <c:pt idx="969">
                  <c:v>41963.0</c:v>
                </c:pt>
                <c:pt idx="970">
                  <c:v>41964.0</c:v>
                </c:pt>
                <c:pt idx="971">
                  <c:v>41967.0</c:v>
                </c:pt>
                <c:pt idx="972">
                  <c:v>41968.0</c:v>
                </c:pt>
                <c:pt idx="973">
                  <c:v>41969.0</c:v>
                </c:pt>
                <c:pt idx="974">
                  <c:v>41971.0</c:v>
                </c:pt>
                <c:pt idx="975">
                  <c:v>41974.0</c:v>
                </c:pt>
                <c:pt idx="976">
                  <c:v>41975.0</c:v>
                </c:pt>
                <c:pt idx="977">
                  <c:v>41976.0</c:v>
                </c:pt>
                <c:pt idx="978">
                  <c:v>41977.0</c:v>
                </c:pt>
                <c:pt idx="979">
                  <c:v>41978.0</c:v>
                </c:pt>
                <c:pt idx="980">
                  <c:v>41981.0</c:v>
                </c:pt>
                <c:pt idx="981">
                  <c:v>41982.0</c:v>
                </c:pt>
                <c:pt idx="982">
                  <c:v>41983.0</c:v>
                </c:pt>
                <c:pt idx="983">
                  <c:v>41984.0</c:v>
                </c:pt>
                <c:pt idx="984">
                  <c:v>41985.0</c:v>
                </c:pt>
                <c:pt idx="985">
                  <c:v>41988.0</c:v>
                </c:pt>
                <c:pt idx="986">
                  <c:v>41989.0</c:v>
                </c:pt>
                <c:pt idx="987">
                  <c:v>41990.0</c:v>
                </c:pt>
                <c:pt idx="988">
                  <c:v>41991.0</c:v>
                </c:pt>
                <c:pt idx="989">
                  <c:v>41992.0</c:v>
                </c:pt>
                <c:pt idx="990">
                  <c:v>41995.0</c:v>
                </c:pt>
                <c:pt idx="991">
                  <c:v>41996.0</c:v>
                </c:pt>
                <c:pt idx="992">
                  <c:v>41997.0</c:v>
                </c:pt>
                <c:pt idx="993">
                  <c:v>41999.0</c:v>
                </c:pt>
                <c:pt idx="994">
                  <c:v>42002.0</c:v>
                </c:pt>
                <c:pt idx="995">
                  <c:v>42003.0</c:v>
                </c:pt>
                <c:pt idx="996">
                  <c:v>42004.0</c:v>
                </c:pt>
                <c:pt idx="997">
                  <c:v>42006.0</c:v>
                </c:pt>
                <c:pt idx="998">
                  <c:v>42009.0</c:v>
                </c:pt>
                <c:pt idx="999">
                  <c:v>42010.0</c:v>
                </c:pt>
                <c:pt idx="1000">
                  <c:v>42011.0</c:v>
                </c:pt>
                <c:pt idx="1001">
                  <c:v>42012.0</c:v>
                </c:pt>
                <c:pt idx="1002">
                  <c:v>42013.0</c:v>
                </c:pt>
                <c:pt idx="1003">
                  <c:v>42016.0</c:v>
                </c:pt>
                <c:pt idx="1004">
                  <c:v>42017.0</c:v>
                </c:pt>
                <c:pt idx="1005">
                  <c:v>42018.0</c:v>
                </c:pt>
                <c:pt idx="1006">
                  <c:v>42019.0</c:v>
                </c:pt>
                <c:pt idx="1007">
                  <c:v>42020.0</c:v>
                </c:pt>
                <c:pt idx="1008">
                  <c:v>42024.0</c:v>
                </c:pt>
                <c:pt idx="1009">
                  <c:v>42025.0</c:v>
                </c:pt>
                <c:pt idx="1010">
                  <c:v>42026.0</c:v>
                </c:pt>
                <c:pt idx="1011">
                  <c:v>42027.0</c:v>
                </c:pt>
                <c:pt idx="1012">
                  <c:v>42030.0</c:v>
                </c:pt>
                <c:pt idx="1013">
                  <c:v>42031.0</c:v>
                </c:pt>
                <c:pt idx="1014">
                  <c:v>42032.0</c:v>
                </c:pt>
                <c:pt idx="1015">
                  <c:v>42033.0</c:v>
                </c:pt>
                <c:pt idx="1016">
                  <c:v>42034.0</c:v>
                </c:pt>
                <c:pt idx="1017">
                  <c:v>42037.0</c:v>
                </c:pt>
                <c:pt idx="1018">
                  <c:v>42038.0</c:v>
                </c:pt>
                <c:pt idx="1019">
                  <c:v>42039.0</c:v>
                </c:pt>
                <c:pt idx="1020">
                  <c:v>42040.0</c:v>
                </c:pt>
                <c:pt idx="1021">
                  <c:v>42041.0</c:v>
                </c:pt>
                <c:pt idx="1022">
                  <c:v>42044.0</c:v>
                </c:pt>
                <c:pt idx="1023">
                  <c:v>42045.0</c:v>
                </c:pt>
                <c:pt idx="1024">
                  <c:v>42046.0</c:v>
                </c:pt>
                <c:pt idx="1025">
                  <c:v>42047.0</c:v>
                </c:pt>
                <c:pt idx="1026">
                  <c:v>42048.0</c:v>
                </c:pt>
                <c:pt idx="1027">
                  <c:v>42052.0</c:v>
                </c:pt>
                <c:pt idx="1028">
                  <c:v>42053.0</c:v>
                </c:pt>
                <c:pt idx="1029">
                  <c:v>42054.0</c:v>
                </c:pt>
                <c:pt idx="1030">
                  <c:v>42055.0</c:v>
                </c:pt>
                <c:pt idx="1031">
                  <c:v>42058.0</c:v>
                </c:pt>
                <c:pt idx="1032">
                  <c:v>42059.0</c:v>
                </c:pt>
                <c:pt idx="1033">
                  <c:v>42060.0</c:v>
                </c:pt>
                <c:pt idx="1034">
                  <c:v>42061.0</c:v>
                </c:pt>
                <c:pt idx="1035">
                  <c:v>42062.0</c:v>
                </c:pt>
                <c:pt idx="1036">
                  <c:v>42065.0</c:v>
                </c:pt>
                <c:pt idx="1037">
                  <c:v>42066.0</c:v>
                </c:pt>
                <c:pt idx="1038">
                  <c:v>42067.0</c:v>
                </c:pt>
                <c:pt idx="1039">
                  <c:v>42068.0</c:v>
                </c:pt>
                <c:pt idx="1040">
                  <c:v>42069.0</c:v>
                </c:pt>
                <c:pt idx="1041">
                  <c:v>42072.0</c:v>
                </c:pt>
                <c:pt idx="1042">
                  <c:v>42073.0</c:v>
                </c:pt>
                <c:pt idx="1043">
                  <c:v>42074.0</c:v>
                </c:pt>
                <c:pt idx="1044">
                  <c:v>42075.0</c:v>
                </c:pt>
                <c:pt idx="1045">
                  <c:v>42076.0</c:v>
                </c:pt>
                <c:pt idx="1046">
                  <c:v>42079.0</c:v>
                </c:pt>
                <c:pt idx="1047">
                  <c:v>42080.0</c:v>
                </c:pt>
                <c:pt idx="1048">
                  <c:v>42081.0</c:v>
                </c:pt>
                <c:pt idx="1049">
                  <c:v>42082.0</c:v>
                </c:pt>
                <c:pt idx="1050">
                  <c:v>42083.0</c:v>
                </c:pt>
                <c:pt idx="1051">
                  <c:v>42086.0</c:v>
                </c:pt>
                <c:pt idx="1052">
                  <c:v>42087.0</c:v>
                </c:pt>
                <c:pt idx="1053">
                  <c:v>42088.0</c:v>
                </c:pt>
                <c:pt idx="1054">
                  <c:v>42089.0</c:v>
                </c:pt>
                <c:pt idx="1055">
                  <c:v>42090.0</c:v>
                </c:pt>
                <c:pt idx="1056">
                  <c:v>42093.0</c:v>
                </c:pt>
                <c:pt idx="1057">
                  <c:v>42094.0</c:v>
                </c:pt>
                <c:pt idx="1058">
                  <c:v>42095.0</c:v>
                </c:pt>
                <c:pt idx="1059">
                  <c:v>42096.0</c:v>
                </c:pt>
                <c:pt idx="1060">
                  <c:v>42100.0</c:v>
                </c:pt>
                <c:pt idx="1061">
                  <c:v>42101.0</c:v>
                </c:pt>
                <c:pt idx="1062">
                  <c:v>42102.0</c:v>
                </c:pt>
                <c:pt idx="1063">
                  <c:v>42103.0</c:v>
                </c:pt>
                <c:pt idx="1064">
                  <c:v>42104.0</c:v>
                </c:pt>
                <c:pt idx="1065">
                  <c:v>42107.0</c:v>
                </c:pt>
                <c:pt idx="1066">
                  <c:v>42108.0</c:v>
                </c:pt>
                <c:pt idx="1067">
                  <c:v>42109.0</c:v>
                </c:pt>
                <c:pt idx="1068">
                  <c:v>42110.0</c:v>
                </c:pt>
                <c:pt idx="1069">
                  <c:v>42111.0</c:v>
                </c:pt>
                <c:pt idx="1070">
                  <c:v>42114.0</c:v>
                </c:pt>
                <c:pt idx="1071">
                  <c:v>42115.0</c:v>
                </c:pt>
                <c:pt idx="1072">
                  <c:v>42116.0</c:v>
                </c:pt>
                <c:pt idx="1073">
                  <c:v>42117.0</c:v>
                </c:pt>
                <c:pt idx="1074">
                  <c:v>42118.0</c:v>
                </c:pt>
                <c:pt idx="1075">
                  <c:v>42121.0</c:v>
                </c:pt>
                <c:pt idx="1076">
                  <c:v>42122.0</c:v>
                </c:pt>
                <c:pt idx="1077">
                  <c:v>42123.0</c:v>
                </c:pt>
                <c:pt idx="1078">
                  <c:v>42124.0</c:v>
                </c:pt>
                <c:pt idx="1079">
                  <c:v>42125.0</c:v>
                </c:pt>
                <c:pt idx="1080">
                  <c:v>42128.0</c:v>
                </c:pt>
                <c:pt idx="1081">
                  <c:v>42129.0</c:v>
                </c:pt>
                <c:pt idx="1082">
                  <c:v>42130.0</c:v>
                </c:pt>
                <c:pt idx="1083">
                  <c:v>42131.0</c:v>
                </c:pt>
                <c:pt idx="1084">
                  <c:v>42132.0</c:v>
                </c:pt>
                <c:pt idx="1085">
                  <c:v>42135.0</c:v>
                </c:pt>
                <c:pt idx="1086">
                  <c:v>42136.0</c:v>
                </c:pt>
                <c:pt idx="1087">
                  <c:v>42137.0</c:v>
                </c:pt>
                <c:pt idx="1088">
                  <c:v>42138.0</c:v>
                </c:pt>
                <c:pt idx="1089">
                  <c:v>42139.0</c:v>
                </c:pt>
                <c:pt idx="1090">
                  <c:v>42142.0</c:v>
                </c:pt>
                <c:pt idx="1091">
                  <c:v>42143.0</c:v>
                </c:pt>
                <c:pt idx="1092">
                  <c:v>42144.0</c:v>
                </c:pt>
                <c:pt idx="1093">
                  <c:v>42145.0</c:v>
                </c:pt>
                <c:pt idx="1094">
                  <c:v>42146.0</c:v>
                </c:pt>
                <c:pt idx="1095">
                  <c:v>42150.0</c:v>
                </c:pt>
                <c:pt idx="1096">
                  <c:v>42151.0</c:v>
                </c:pt>
                <c:pt idx="1097">
                  <c:v>42152.0</c:v>
                </c:pt>
                <c:pt idx="1098">
                  <c:v>42153.0</c:v>
                </c:pt>
                <c:pt idx="1099">
                  <c:v>42156.0</c:v>
                </c:pt>
                <c:pt idx="1100">
                  <c:v>42157.0</c:v>
                </c:pt>
                <c:pt idx="1101">
                  <c:v>42158.0</c:v>
                </c:pt>
                <c:pt idx="1102">
                  <c:v>42159.0</c:v>
                </c:pt>
                <c:pt idx="1103">
                  <c:v>42160.0</c:v>
                </c:pt>
                <c:pt idx="1104">
                  <c:v>42163.0</c:v>
                </c:pt>
                <c:pt idx="1105">
                  <c:v>42164.0</c:v>
                </c:pt>
                <c:pt idx="1106">
                  <c:v>42165.0</c:v>
                </c:pt>
                <c:pt idx="1107">
                  <c:v>42166.0</c:v>
                </c:pt>
                <c:pt idx="1108">
                  <c:v>42167.0</c:v>
                </c:pt>
                <c:pt idx="1109">
                  <c:v>42170.0</c:v>
                </c:pt>
                <c:pt idx="1110">
                  <c:v>42171.0</c:v>
                </c:pt>
                <c:pt idx="1111">
                  <c:v>42172.0</c:v>
                </c:pt>
                <c:pt idx="1112">
                  <c:v>42173.0</c:v>
                </c:pt>
                <c:pt idx="1113">
                  <c:v>42174.0</c:v>
                </c:pt>
                <c:pt idx="1114">
                  <c:v>42177.0</c:v>
                </c:pt>
                <c:pt idx="1115">
                  <c:v>42178.0</c:v>
                </c:pt>
                <c:pt idx="1116">
                  <c:v>42179.0</c:v>
                </c:pt>
                <c:pt idx="1117">
                  <c:v>42180.0</c:v>
                </c:pt>
                <c:pt idx="1118">
                  <c:v>42181.0</c:v>
                </c:pt>
                <c:pt idx="1119">
                  <c:v>42184.0</c:v>
                </c:pt>
                <c:pt idx="1120">
                  <c:v>42185.0</c:v>
                </c:pt>
                <c:pt idx="1121">
                  <c:v>42186.0</c:v>
                </c:pt>
                <c:pt idx="1122">
                  <c:v>42187.0</c:v>
                </c:pt>
                <c:pt idx="1123">
                  <c:v>42191.0</c:v>
                </c:pt>
                <c:pt idx="1124">
                  <c:v>42192.0</c:v>
                </c:pt>
                <c:pt idx="1125">
                  <c:v>42193.0</c:v>
                </c:pt>
                <c:pt idx="1126">
                  <c:v>42194.0</c:v>
                </c:pt>
                <c:pt idx="1127">
                  <c:v>42195.0</c:v>
                </c:pt>
                <c:pt idx="1128">
                  <c:v>42198.0</c:v>
                </c:pt>
                <c:pt idx="1129">
                  <c:v>42199.0</c:v>
                </c:pt>
                <c:pt idx="1130">
                  <c:v>42200.0</c:v>
                </c:pt>
                <c:pt idx="1131">
                  <c:v>42201.0</c:v>
                </c:pt>
                <c:pt idx="1132">
                  <c:v>42202.0</c:v>
                </c:pt>
                <c:pt idx="1133">
                  <c:v>42205.0</c:v>
                </c:pt>
                <c:pt idx="1134">
                  <c:v>42206.0</c:v>
                </c:pt>
                <c:pt idx="1135">
                  <c:v>42207.0</c:v>
                </c:pt>
                <c:pt idx="1136">
                  <c:v>42208.0</c:v>
                </c:pt>
                <c:pt idx="1137">
                  <c:v>42209.0</c:v>
                </c:pt>
                <c:pt idx="1138">
                  <c:v>42212.0</c:v>
                </c:pt>
                <c:pt idx="1139">
                  <c:v>42213.0</c:v>
                </c:pt>
                <c:pt idx="1140">
                  <c:v>42214.0</c:v>
                </c:pt>
                <c:pt idx="1141">
                  <c:v>42215.0</c:v>
                </c:pt>
                <c:pt idx="1142">
                  <c:v>42216.0</c:v>
                </c:pt>
                <c:pt idx="1143">
                  <c:v>42219.0</c:v>
                </c:pt>
                <c:pt idx="1144">
                  <c:v>42220.0</c:v>
                </c:pt>
                <c:pt idx="1145">
                  <c:v>42221.0</c:v>
                </c:pt>
                <c:pt idx="1146">
                  <c:v>42222.0</c:v>
                </c:pt>
                <c:pt idx="1147">
                  <c:v>42223.0</c:v>
                </c:pt>
                <c:pt idx="1148">
                  <c:v>42226.0</c:v>
                </c:pt>
                <c:pt idx="1149">
                  <c:v>42227.0</c:v>
                </c:pt>
                <c:pt idx="1150">
                  <c:v>42228.0</c:v>
                </c:pt>
                <c:pt idx="1151">
                  <c:v>42229.0</c:v>
                </c:pt>
                <c:pt idx="1152">
                  <c:v>42230.0</c:v>
                </c:pt>
                <c:pt idx="1153">
                  <c:v>42233.0</c:v>
                </c:pt>
                <c:pt idx="1154">
                  <c:v>42234.0</c:v>
                </c:pt>
                <c:pt idx="1155">
                  <c:v>42235.0</c:v>
                </c:pt>
                <c:pt idx="1156">
                  <c:v>42236.0</c:v>
                </c:pt>
                <c:pt idx="1157">
                  <c:v>42237.0</c:v>
                </c:pt>
                <c:pt idx="1158">
                  <c:v>42240.0</c:v>
                </c:pt>
                <c:pt idx="1159">
                  <c:v>42241.0</c:v>
                </c:pt>
                <c:pt idx="1160">
                  <c:v>42242.0</c:v>
                </c:pt>
                <c:pt idx="1161">
                  <c:v>42243.0</c:v>
                </c:pt>
                <c:pt idx="1162">
                  <c:v>42244.0</c:v>
                </c:pt>
                <c:pt idx="1163">
                  <c:v>42247.0</c:v>
                </c:pt>
                <c:pt idx="1164">
                  <c:v>42248.0</c:v>
                </c:pt>
                <c:pt idx="1165">
                  <c:v>42249.0</c:v>
                </c:pt>
                <c:pt idx="1166">
                  <c:v>42250.0</c:v>
                </c:pt>
                <c:pt idx="1167">
                  <c:v>42251.0</c:v>
                </c:pt>
                <c:pt idx="1168">
                  <c:v>42255.0</c:v>
                </c:pt>
                <c:pt idx="1169">
                  <c:v>42256.0</c:v>
                </c:pt>
                <c:pt idx="1170">
                  <c:v>42257.0</c:v>
                </c:pt>
                <c:pt idx="1171">
                  <c:v>42258.0</c:v>
                </c:pt>
                <c:pt idx="1172">
                  <c:v>42261.0</c:v>
                </c:pt>
                <c:pt idx="1173">
                  <c:v>42262.0</c:v>
                </c:pt>
                <c:pt idx="1174">
                  <c:v>42263.0</c:v>
                </c:pt>
                <c:pt idx="1175">
                  <c:v>42264.0</c:v>
                </c:pt>
                <c:pt idx="1176">
                  <c:v>42265.0</c:v>
                </c:pt>
                <c:pt idx="1177">
                  <c:v>42268.0</c:v>
                </c:pt>
                <c:pt idx="1178">
                  <c:v>42269.0</c:v>
                </c:pt>
                <c:pt idx="1179">
                  <c:v>42270.0</c:v>
                </c:pt>
                <c:pt idx="1180">
                  <c:v>42271.0</c:v>
                </c:pt>
                <c:pt idx="1181">
                  <c:v>42272.0</c:v>
                </c:pt>
                <c:pt idx="1182">
                  <c:v>42275.0</c:v>
                </c:pt>
                <c:pt idx="1183">
                  <c:v>42276.0</c:v>
                </c:pt>
                <c:pt idx="1184">
                  <c:v>42277.0</c:v>
                </c:pt>
                <c:pt idx="1185">
                  <c:v>42278.0</c:v>
                </c:pt>
                <c:pt idx="1186">
                  <c:v>42279.0</c:v>
                </c:pt>
                <c:pt idx="1187">
                  <c:v>42282.0</c:v>
                </c:pt>
                <c:pt idx="1188">
                  <c:v>42283.0</c:v>
                </c:pt>
                <c:pt idx="1189">
                  <c:v>42284.0</c:v>
                </c:pt>
                <c:pt idx="1190">
                  <c:v>42285.0</c:v>
                </c:pt>
                <c:pt idx="1191">
                  <c:v>42286.0</c:v>
                </c:pt>
                <c:pt idx="1192">
                  <c:v>42289.0</c:v>
                </c:pt>
                <c:pt idx="1193">
                  <c:v>42290.0</c:v>
                </c:pt>
                <c:pt idx="1194">
                  <c:v>42291.0</c:v>
                </c:pt>
                <c:pt idx="1195">
                  <c:v>42292.0</c:v>
                </c:pt>
                <c:pt idx="1196">
                  <c:v>42293.0</c:v>
                </c:pt>
                <c:pt idx="1197">
                  <c:v>42296.0</c:v>
                </c:pt>
                <c:pt idx="1198">
                  <c:v>42297.0</c:v>
                </c:pt>
                <c:pt idx="1199">
                  <c:v>42298.0</c:v>
                </c:pt>
                <c:pt idx="1200">
                  <c:v>42299.0</c:v>
                </c:pt>
                <c:pt idx="1201">
                  <c:v>42300.0</c:v>
                </c:pt>
                <c:pt idx="1202">
                  <c:v>42303.0</c:v>
                </c:pt>
                <c:pt idx="1203">
                  <c:v>42304.0</c:v>
                </c:pt>
                <c:pt idx="1204">
                  <c:v>42305.0</c:v>
                </c:pt>
                <c:pt idx="1205">
                  <c:v>42306.0</c:v>
                </c:pt>
                <c:pt idx="1206">
                  <c:v>42307.0</c:v>
                </c:pt>
                <c:pt idx="1207">
                  <c:v>42310.0</c:v>
                </c:pt>
                <c:pt idx="1208">
                  <c:v>42311.0</c:v>
                </c:pt>
                <c:pt idx="1209">
                  <c:v>42312.0</c:v>
                </c:pt>
                <c:pt idx="1210">
                  <c:v>42313.0</c:v>
                </c:pt>
                <c:pt idx="1211">
                  <c:v>42314.0</c:v>
                </c:pt>
                <c:pt idx="1212">
                  <c:v>42317.0</c:v>
                </c:pt>
                <c:pt idx="1213">
                  <c:v>42318.0</c:v>
                </c:pt>
                <c:pt idx="1214">
                  <c:v>42319.0</c:v>
                </c:pt>
                <c:pt idx="1215">
                  <c:v>42320.0</c:v>
                </c:pt>
                <c:pt idx="1216">
                  <c:v>42321.0</c:v>
                </c:pt>
                <c:pt idx="1217">
                  <c:v>42324.0</c:v>
                </c:pt>
                <c:pt idx="1218">
                  <c:v>42325.0</c:v>
                </c:pt>
                <c:pt idx="1219">
                  <c:v>42326.0</c:v>
                </c:pt>
                <c:pt idx="1220">
                  <c:v>42327.0</c:v>
                </c:pt>
                <c:pt idx="1221">
                  <c:v>42328.0</c:v>
                </c:pt>
                <c:pt idx="1222">
                  <c:v>42331.0</c:v>
                </c:pt>
                <c:pt idx="1223">
                  <c:v>42332.0</c:v>
                </c:pt>
                <c:pt idx="1224">
                  <c:v>42333.0</c:v>
                </c:pt>
                <c:pt idx="1225">
                  <c:v>42335.0</c:v>
                </c:pt>
                <c:pt idx="1226">
                  <c:v>42338.0</c:v>
                </c:pt>
                <c:pt idx="1227">
                  <c:v>42339.0</c:v>
                </c:pt>
                <c:pt idx="1228">
                  <c:v>42340.0</c:v>
                </c:pt>
                <c:pt idx="1229">
                  <c:v>42341.0</c:v>
                </c:pt>
                <c:pt idx="1230">
                  <c:v>42342.0</c:v>
                </c:pt>
                <c:pt idx="1231">
                  <c:v>42345.0</c:v>
                </c:pt>
                <c:pt idx="1232">
                  <c:v>42346.0</c:v>
                </c:pt>
                <c:pt idx="1233">
                  <c:v>42347.0</c:v>
                </c:pt>
                <c:pt idx="1234">
                  <c:v>42348.0</c:v>
                </c:pt>
                <c:pt idx="1235">
                  <c:v>42349.0</c:v>
                </c:pt>
                <c:pt idx="1236">
                  <c:v>42352.0</c:v>
                </c:pt>
                <c:pt idx="1237">
                  <c:v>42353.0</c:v>
                </c:pt>
                <c:pt idx="1238">
                  <c:v>42354.0</c:v>
                </c:pt>
                <c:pt idx="1239">
                  <c:v>42355.0</c:v>
                </c:pt>
                <c:pt idx="1240">
                  <c:v>42356.0</c:v>
                </c:pt>
                <c:pt idx="1241">
                  <c:v>42359.0</c:v>
                </c:pt>
                <c:pt idx="1242">
                  <c:v>42360.0</c:v>
                </c:pt>
                <c:pt idx="1243">
                  <c:v>42361.0</c:v>
                </c:pt>
                <c:pt idx="1244">
                  <c:v>42362.0</c:v>
                </c:pt>
                <c:pt idx="1245">
                  <c:v>42366.0</c:v>
                </c:pt>
                <c:pt idx="1246">
                  <c:v>42367.0</c:v>
                </c:pt>
                <c:pt idx="1247">
                  <c:v>42368.0</c:v>
                </c:pt>
                <c:pt idx="1248">
                  <c:v>42369.0</c:v>
                </c:pt>
                <c:pt idx="1249">
                  <c:v>42373.0</c:v>
                </c:pt>
                <c:pt idx="1250">
                  <c:v>42374.0</c:v>
                </c:pt>
                <c:pt idx="1251">
                  <c:v>42375.0</c:v>
                </c:pt>
                <c:pt idx="1252">
                  <c:v>42376.0</c:v>
                </c:pt>
                <c:pt idx="1253">
                  <c:v>42377.0</c:v>
                </c:pt>
                <c:pt idx="1254">
                  <c:v>42380.0</c:v>
                </c:pt>
                <c:pt idx="1255">
                  <c:v>42381.0</c:v>
                </c:pt>
                <c:pt idx="1256">
                  <c:v>42382.0</c:v>
                </c:pt>
                <c:pt idx="1257">
                  <c:v>42383.0</c:v>
                </c:pt>
                <c:pt idx="1258">
                  <c:v>42384.0</c:v>
                </c:pt>
                <c:pt idx="1259">
                  <c:v>42388.0</c:v>
                </c:pt>
                <c:pt idx="1260">
                  <c:v>42389.0</c:v>
                </c:pt>
                <c:pt idx="1261">
                  <c:v>42390.0</c:v>
                </c:pt>
                <c:pt idx="1262">
                  <c:v>42391.0</c:v>
                </c:pt>
                <c:pt idx="1263">
                  <c:v>42394.0</c:v>
                </c:pt>
                <c:pt idx="1264">
                  <c:v>42395.0</c:v>
                </c:pt>
                <c:pt idx="1265">
                  <c:v>42396.0</c:v>
                </c:pt>
                <c:pt idx="1266">
                  <c:v>42397.0</c:v>
                </c:pt>
                <c:pt idx="1267">
                  <c:v>42398.0</c:v>
                </c:pt>
                <c:pt idx="1268">
                  <c:v>42401.0</c:v>
                </c:pt>
                <c:pt idx="1269">
                  <c:v>42402.0</c:v>
                </c:pt>
                <c:pt idx="1270">
                  <c:v>42403.0</c:v>
                </c:pt>
                <c:pt idx="1271">
                  <c:v>42404.0</c:v>
                </c:pt>
                <c:pt idx="1272">
                  <c:v>42405.0</c:v>
                </c:pt>
                <c:pt idx="1273">
                  <c:v>42408.0</c:v>
                </c:pt>
                <c:pt idx="1274">
                  <c:v>42409.0</c:v>
                </c:pt>
                <c:pt idx="1275">
                  <c:v>42410.0</c:v>
                </c:pt>
                <c:pt idx="1276">
                  <c:v>42411.0</c:v>
                </c:pt>
                <c:pt idx="1277">
                  <c:v>42412.0</c:v>
                </c:pt>
                <c:pt idx="1278">
                  <c:v>42416.0</c:v>
                </c:pt>
                <c:pt idx="1279">
                  <c:v>42417.0</c:v>
                </c:pt>
                <c:pt idx="1280">
                  <c:v>42418.0</c:v>
                </c:pt>
                <c:pt idx="1281">
                  <c:v>42419.0</c:v>
                </c:pt>
                <c:pt idx="1282">
                  <c:v>42422.0</c:v>
                </c:pt>
                <c:pt idx="1283">
                  <c:v>42423.0</c:v>
                </c:pt>
                <c:pt idx="1284">
                  <c:v>42424.0</c:v>
                </c:pt>
                <c:pt idx="1285">
                  <c:v>42425.0</c:v>
                </c:pt>
                <c:pt idx="1286">
                  <c:v>42426.0</c:v>
                </c:pt>
                <c:pt idx="1287">
                  <c:v>42429.0</c:v>
                </c:pt>
                <c:pt idx="1288">
                  <c:v>42430.0</c:v>
                </c:pt>
                <c:pt idx="1289">
                  <c:v>42431.0</c:v>
                </c:pt>
                <c:pt idx="1290">
                  <c:v>42432.0</c:v>
                </c:pt>
                <c:pt idx="1291">
                  <c:v>42433.0</c:v>
                </c:pt>
                <c:pt idx="1292">
                  <c:v>42436.0</c:v>
                </c:pt>
                <c:pt idx="1293">
                  <c:v>42437.0</c:v>
                </c:pt>
                <c:pt idx="1294">
                  <c:v>42438.0</c:v>
                </c:pt>
                <c:pt idx="1295">
                  <c:v>42439.0</c:v>
                </c:pt>
                <c:pt idx="1296">
                  <c:v>42440.0</c:v>
                </c:pt>
                <c:pt idx="1297">
                  <c:v>42443.0</c:v>
                </c:pt>
                <c:pt idx="1298">
                  <c:v>42444.0</c:v>
                </c:pt>
                <c:pt idx="1299">
                  <c:v>42445.0</c:v>
                </c:pt>
                <c:pt idx="1300">
                  <c:v>42446.0</c:v>
                </c:pt>
                <c:pt idx="1301">
                  <c:v>42447.0</c:v>
                </c:pt>
                <c:pt idx="1302">
                  <c:v>42450.0</c:v>
                </c:pt>
                <c:pt idx="1303">
                  <c:v>42451.0</c:v>
                </c:pt>
                <c:pt idx="1304">
                  <c:v>42452.0</c:v>
                </c:pt>
                <c:pt idx="1305">
                  <c:v>42453.0</c:v>
                </c:pt>
                <c:pt idx="1306">
                  <c:v>42457.0</c:v>
                </c:pt>
                <c:pt idx="1307">
                  <c:v>42458.0</c:v>
                </c:pt>
                <c:pt idx="1308">
                  <c:v>42459.0</c:v>
                </c:pt>
                <c:pt idx="1309">
                  <c:v>42460.0</c:v>
                </c:pt>
                <c:pt idx="1310">
                  <c:v>42461.0</c:v>
                </c:pt>
                <c:pt idx="1311">
                  <c:v>42464.0</c:v>
                </c:pt>
                <c:pt idx="1312">
                  <c:v>42465.0</c:v>
                </c:pt>
                <c:pt idx="1313">
                  <c:v>42466.0</c:v>
                </c:pt>
                <c:pt idx="1314">
                  <c:v>42467.0</c:v>
                </c:pt>
                <c:pt idx="1315">
                  <c:v>42468.0</c:v>
                </c:pt>
                <c:pt idx="1316">
                  <c:v>42471.0</c:v>
                </c:pt>
                <c:pt idx="1317">
                  <c:v>42472.0</c:v>
                </c:pt>
                <c:pt idx="1318">
                  <c:v>42473.0</c:v>
                </c:pt>
                <c:pt idx="1319">
                  <c:v>42474.0</c:v>
                </c:pt>
                <c:pt idx="1320">
                  <c:v>42475.0</c:v>
                </c:pt>
                <c:pt idx="1321">
                  <c:v>42478.0</c:v>
                </c:pt>
                <c:pt idx="1322">
                  <c:v>42479.0</c:v>
                </c:pt>
                <c:pt idx="1323">
                  <c:v>42480.0</c:v>
                </c:pt>
                <c:pt idx="1324">
                  <c:v>42481.0</c:v>
                </c:pt>
                <c:pt idx="1325">
                  <c:v>42482.0</c:v>
                </c:pt>
                <c:pt idx="1326">
                  <c:v>42485.0</c:v>
                </c:pt>
                <c:pt idx="1327">
                  <c:v>42486.0</c:v>
                </c:pt>
                <c:pt idx="1328">
                  <c:v>42487.0</c:v>
                </c:pt>
                <c:pt idx="1329">
                  <c:v>42488.0</c:v>
                </c:pt>
                <c:pt idx="1330">
                  <c:v>42489.0</c:v>
                </c:pt>
                <c:pt idx="1331">
                  <c:v>42492.0</c:v>
                </c:pt>
                <c:pt idx="1332">
                  <c:v>42493.0</c:v>
                </c:pt>
                <c:pt idx="1333">
                  <c:v>42494.0</c:v>
                </c:pt>
                <c:pt idx="1334">
                  <c:v>42495.0</c:v>
                </c:pt>
                <c:pt idx="1335">
                  <c:v>42496.0</c:v>
                </c:pt>
                <c:pt idx="1336">
                  <c:v>42499.0</c:v>
                </c:pt>
                <c:pt idx="1337">
                  <c:v>42500.0</c:v>
                </c:pt>
                <c:pt idx="1338">
                  <c:v>42501.0</c:v>
                </c:pt>
                <c:pt idx="1339">
                  <c:v>42502.0</c:v>
                </c:pt>
                <c:pt idx="1340">
                  <c:v>42503.0</c:v>
                </c:pt>
                <c:pt idx="1341">
                  <c:v>42506.0</c:v>
                </c:pt>
                <c:pt idx="1342">
                  <c:v>42507.0</c:v>
                </c:pt>
                <c:pt idx="1343">
                  <c:v>42508.0</c:v>
                </c:pt>
                <c:pt idx="1344">
                  <c:v>42509.0</c:v>
                </c:pt>
                <c:pt idx="1345">
                  <c:v>42510.0</c:v>
                </c:pt>
                <c:pt idx="1346">
                  <c:v>42513.0</c:v>
                </c:pt>
                <c:pt idx="1347">
                  <c:v>42514.0</c:v>
                </c:pt>
                <c:pt idx="1348">
                  <c:v>42515.0</c:v>
                </c:pt>
                <c:pt idx="1349">
                  <c:v>42516.0</c:v>
                </c:pt>
                <c:pt idx="1350">
                  <c:v>42517.0</c:v>
                </c:pt>
                <c:pt idx="1351">
                  <c:v>42521.0</c:v>
                </c:pt>
                <c:pt idx="1352">
                  <c:v>42522.0</c:v>
                </c:pt>
                <c:pt idx="1353">
                  <c:v>42523.0</c:v>
                </c:pt>
                <c:pt idx="1354">
                  <c:v>42524.0</c:v>
                </c:pt>
                <c:pt idx="1355">
                  <c:v>42527.0</c:v>
                </c:pt>
                <c:pt idx="1356">
                  <c:v>42528.0</c:v>
                </c:pt>
                <c:pt idx="1357">
                  <c:v>42529.0</c:v>
                </c:pt>
                <c:pt idx="1358">
                  <c:v>42530.0</c:v>
                </c:pt>
                <c:pt idx="1359">
                  <c:v>42531.0</c:v>
                </c:pt>
                <c:pt idx="1360">
                  <c:v>42534.0</c:v>
                </c:pt>
                <c:pt idx="1361">
                  <c:v>42535.0</c:v>
                </c:pt>
                <c:pt idx="1362">
                  <c:v>42536.0</c:v>
                </c:pt>
                <c:pt idx="1363">
                  <c:v>42537.0</c:v>
                </c:pt>
                <c:pt idx="1364">
                  <c:v>42538.0</c:v>
                </c:pt>
                <c:pt idx="1365">
                  <c:v>42541.0</c:v>
                </c:pt>
                <c:pt idx="1366">
                  <c:v>42542.0</c:v>
                </c:pt>
                <c:pt idx="1367">
                  <c:v>42543.0</c:v>
                </c:pt>
                <c:pt idx="1368">
                  <c:v>42544.0</c:v>
                </c:pt>
                <c:pt idx="1369">
                  <c:v>42545.0</c:v>
                </c:pt>
                <c:pt idx="1370">
                  <c:v>42548.0</c:v>
                </c:pt>
                <c:pt idx="1371">
                  <c:v>42549.0</c:v>
                </c:pt>
                <c:pt idx="1372">
                  <c:v>42550.0</c:v>
                </c:pt>
                <c:pt idx="1373">
                  <c:v>42551.0</c:v>
                </c:pt>
                <c:pt idx="1374">
                  <c:v>42552.0</c:v>
                </c:pt>
                <c:pt idx="1375">
                  <c:v>42556.0</c:v>
                </c:pt>
                <c:pt idx="1376">
                  <c:v>42557.0</c:v>
                </c:pt>
                <c:pt idx="1377">
                  <c:v>42558.0</c:v>
                </c:pt>
                <c:pt idx="1378">
                  <c:v>42559.0</c:v>
                </c:pt>
                <c:pt idx="1379">
                  <c:v>42562.0</c:v>
                </c:pt>
                <c:pt idx="1380">
                  <c:v>42563.0</c:v>
                </c:pt>
                <c:pt idx="1381">
                  <c:v>42564.0</c:v>
                </c:pt>
                <c:pt idx="1382">
                  <c:v>42565.0</c:v>
                </c:pt>
                <c:pt idx="1383">
                  <c:v>42566.0</c:v>
                </c:pt>
                <c:pt idx="1384">
                  <c:v>42569.0</c:v>
                </c:pt>
                <c:pt idx="1385">
                  <c:v>42570.0</c:v>
                </c:pt>
                <c:pt idx="1386">
                  <c:v>42571.0</c:v>
                </c:pt>
                <c:pt idx="1387">
                  <c:v>42572.0</c:v>
                </c:pt>
                <c:pt idx="1388">
                  <c:v>42573.0</c:v>
                </c:pt>
                <c:pt idx="1389">
                  <c:v>42576.0</c:v>
                </c:pt>
                <c:pt idx="1390">
                  <c:v>42577.0</c:v>
                </c:pt>
                <c:pt idx="1391">
                  <c:v>42578.0</c:v>
                </c:pt>
                <c:pt idx="1392">
                  <c:v>42579.0</c:v>
                </c:pt>
                <c:pt idx="1393">
                  <c:v>42580.0</c:v>
                </c:pt>
                <c:pt idx="1394">
                  <c:v>42583.0</c:v>
                </c:pt>
                <c:pt idx="1395">
                  <c:v>42584.0</c:v>
                </c:pt>
                <c:pt idx="1396">
                  <c:v>42585.0</c:v>
                </c:pt>
                <c:pt idx="1397">
                  <c:v>42586.0</c:v>
                </c:pt>
                <c:pt idx="1398">
                  <c:v>42587.0</c:v>
                </c:pt>
                <c:pt idx="1399">
                  <c:v>42590.0</c:v>
                </c:pt>
                <c:pt idx="1400">
                  <c:v>42591.0</c:v>
                </c:pt>
                <c:pt idx="1401">
                  <c:v>42592.0</c:v>
                </c:pt>
                <c:pt idx="1402">
                  <c:v>42593.0</c:v>
                </c:pt>
                <c:pt idx="1403">
                  <c:v>42594.0</c:v>
                </c:pt>
                <c:pt idx="1404">
                  <c:v>42597.0</c:v>
                </c:pt>
                <c:pt idx="1405">
                  <c:v>42598.0</c:v>
                </c:pt>
                <c:pt idx="1406">
                  <c:v>42599.0</c:v>
                </c:pt>
                <c:pt idx="1407">
                  <c:v>42600.0</c:v>
                </c:pt>
                <c:pt idx="1408">
                  <c:v>42601.0</c:v>
                </c:pt>
                <c:pt idx="1409">
                  <c:v>42604.0</c:v>
                </c:pt>
                <c:pt idx="1410">
                  <c:v>42605.0</c:v>
                </c:pt>
                <c:pt idx="1411">
                  <c:v>42606.0</c:v>
                </c:pt>
                <c:pt idx="1412">
                  <c:v>42607.0</c:v>
                </c:pt>
                <c:pt idx="1413">
                  <c:v>42608.0</c:v>
                </c:pt>
                <c:pt idx="1414">
                  <c:v>42611.0</c:v>
                </c:pt>
                <c:pt idx="1415">
                  <c:v>42612.0</c:v>
                </c:pt>
                <c:pt idx="1416">
                  <c:v>42613.0</c:v>
                </c:pt>
                <c:pt idx="1417">
                  <c:v>42614.0</c:v>
                </c:pt>
                <c:pt idx="1418">
                  <c:v>42615.0</c:v>
                </c:pt>
                <c:pt idx="1419">
                  <c:v>42619.0</c:v>
                </c:pt>
                <c:pt idx="1420">
                  <c:v>42620.0</c:v>
                </c:pt>
                <c:pt idx="1421">
                  <c:v>42621.0</c:v>
                </c:pt>
                <c:pt idx="1422">
                  <c:v>42622.0</c:v>
                </c:pt>
                <c:pt idx="1423">
                  <c:v>42625.0</c:v>
                </c:pt>
                <c:pt idx="1424">
                  <c:v>42626.0</c:v>
                </c:pt>
                <c:pt idx="1425">
                  <c:v>42627.0</c:v>
                </c:pt>
                <c:pt idx="1426">
                  <c:v>42628.0</c:v>
                </c:pt>
                <c:pt idx="1427">
                  <c:v>42629.0</c:v>
                </c:pt>
                <c:pt idx="1428">
                  <c:v>42632.0</c:v>
                </c:pt>
                <c:pt idx="1429">
                  <c:v>42633.0</c:v>
                </c:pt>
                <c:pt idx="1430">
                  <c:v>42634.0</c:v>
                </c:pt>
                <c:pt idx="1431">
                  <c:v>42635.0</c:v>
                </c:pt>
                <c:pt idx="1432">
                  <c:v>42636.0</c:v>
                </c:pt>
                <c:pt idx="1433">
                  <c:v>42639.0</c:v>
                </c:pt>
                <c:pt idx="1434">
                  <c:v>42640.0</c:v>
                </c:pt>
                <c:pt idx="1435">
                  <c:v>42641.0</c:v>
                </c:pt>
                <c:pt idx="1436">
                  <c:v>42642.0</c:v>
                </c:pt>
                <c:pt idx="1437">
                  <c:v>42643.0</c:v>
                </c:pt>
                <c:pt idx="1438">
                  <c:v>42646.0</c:v>
                </c:pt>
                <c:pt idx="1439">
                  <c:v>42647.0</c:v>
                </c:pt>
                <c:pt idx="1440">
                  <c:v>42648.0</c:v>
                </c:pt>
                <c:pt idx="1441">
                  <c:v>42649.0</c:v>
                </c:pt>
                <c:pt idx="1442">
                  <c:v>42650.0</c:v>
                </c:pt>
                <c:pt idx="1443">
                  <c:v>42653.0</c:v>
                </c:pt>
                <c:pt idx="1444">
                  <c:v>42654.0</c:v>
                </c:pt>
                <c:pt idx="1445">
                  <c:v>42655.0</c:v>
                </c:pt>
                <c:pt idx="1446">
                  <c:v>42656.0</c:v>
                </c:pt>
                <c:pt idx="1447">
                  <c:v>42657.0</c:v>
                </c:pt>
                <c:pt idx="1448">
                  <c:v>42660.0</c:v>
                </c:pt>
                <c:pt idx="1449">
                  <c:v>42661.0</c:v>
                </c:pt>
                <c:pt idx="1450">
                  <c:v>42662.0</c:v>
                </c:pt>
                <c:pt idx="1451">
                  <c:v>42663.0</c:v>
                </c:pt>
                <c:pt idx="1452">
                  <c:v>42664.0</c:v>
                </c:pt>
                <c:pt idx="1453">
                  <c:v>42667.0</c:v>
                </c:pt>
                <c:pt idx="1454">
                  <c:v>42668.0</c:v>
                </c:pt>
                <c:pt idx="1455">
                  <c:v>42669.0</c:v>
                </c:pt>
                <c:pt idx="1456">
                  <c:v>42670.0</c:v>
                </c:pt>
                <c:pt idx="1457">
                  <c:v>42671.0</c:v>
                </c:pt>
                <c:pt idx="1458">
                  <c:v>42674.0</c:v>
                </c:pt>
                <c:pt idx="1459">
                  <c:v>42675.0</c:v>
                </c:pt>
                <c:pt idx="1460">
                  <c:v>42676.0</c:v>
                </c:pt>
                <c:pt idx="1461">
                  <c:v>42677.0</c:v>
                </c:pt>
                <c:pt idx="1462">
                  <c:v>42678.0</c:v>
                </c:pt>
                <c:pt idx="1463">
                  <c:v>42681.0</c:v>
                </c:pt>
                <c:pt idx="1464">
                  <c:v>42682.0</c:v>
                </c:pt>
                <c:pt idx="1465">
                  <c:v>42683.0</c:v>
                </c:pt>
                <c:pt idx="1466">
                  <c:v>42684.0</c:v>
                </c:pt>
                <c:pt idx="1467">
                  <c:v>42685.0</c:v>
                </c:pt>
                <c:pt idx="1468">
                  <c:v>42688.0</c:v>
                </c:pt>
                <c:pt idx="1469">
                  <c:v>42689.0</c:v>
                </c:pt>
                <c:pt idx="1470">
                  <c:v>42690.0</c:v>
                </c:pt>
                <c:pt idx="1471">
                  <c:v>42691.0</c:v>
                </c:pt>
                <c:pt idx="1472">
                  <c:v>42692.0</c:v>
                </c:pt>
                <c:pt idx="1473">
                  <c:v>42695.0</c:v>
                </c:pt>
                <c:pt idx="1474">
                  <c:v>42696.0</c:v>
                </c:pt>
                <c:pt idx="1475">
                  <c:v>42697.0</c:v>
                </c:pt>
                <c:pt idx="1476">
                  <c:v>42699.0</c:v>
                </c:pt>
                <c:pt idx="1477">
                  <c:v>42702.0</c:v>
                </c:pt>
                <c:pt idx="1478">
                  <c:v>42703.0</c:v>
                </c:pt>
                <c:pt idx="1479">
                  <c:v>42704.0</c:v>
                </c:pt>
                <c:pt idx="1480">
                  <c:v>42705.0</c:v>
                </c:pt>
                <c:pt idx="1481">
                  <c:v>42706.0</c:v>
                </c:pt>
                <c:pt idx="1482">
                  <c:v>42709.0</c:v>
                </c:pt>
                <c:pt idx="1483">
                  <c:v>42710.0</c:v>
                </c:pt>
                <c:pt idx="1484">
                  <c:v>42711.0</c:v>
                </c:pt>
                <c:pt idx="1485">
                  <c:v>42712.0</c:v>
                </c:pt>
                <c:pt idx="1486">
                  <c:v>42713.0</c:v>
                </c:pt>
                <c:pt idx="1487">
                  <c:v>42716.0</c:v>
                </c:pt>
                <c:pt idx="1488">
                  <c:v>42717.0</c:v>
                </c:pt>
                <c:pt idx="1489">
                  <c:v>42718.0</c:v>
                </c:pt>
                <c:pt idx="1490">
                  <c:v>42719.0</c:v>
                </c:pt>
                <c:pt idx="1491">
                  <c:v>42720.0</c:v>
                </c:pt>
                <c:pt idx="1492">
                  <c:v>42723.0</c:v>
                </c:pt>
                <c:pt idx="1493">
                  <c:v>42724.0</c:v>
                </c:pt>
                <c:pt idx="1494">
                  <c:v>42725.0</c:v>
                </c:pt>
                <c:pt idx="1495">
                  <c:v>42726.0</c:v>
                </c:pt>
                <c:pt idx="1496">
                  <c:v>42727.0</c:v>
                </c:pt>
                <c:pt idx="1497">
                  <c:v>42731.0</c:v>
                </c:pt>
                <c:pt idx="1498">
                  <c:v>42732.0</c:v>
                </c:pt>
                <c:pt idx="1499">
                  <c:v>42733.0</c:v>
                </c:pt>
                <c:pt idx="1500">
                  <c:v>42734.0</c:v>
                </c:pt>
                <c:pt idx="1501">
                  <c:v>42738.0</c:v>
                </c:pt>
                <c:pt idx="1502">
                  <c:v>42739.0</c:v>
                </c:pt>
                <c:pt idx="1503">
                  <c:v>42740.0</c:v>
                </c:pt>
                <c:pt idx="1504">
                  <c:v>42741.0</c:v>
                </c:pt>
                <c:pt idx="1505">
                  <c:v>42744.0</c:v>
                </c:pt>
                <c:pt idx="1506">
                  <c:v>42745.0</c:v>
                </c:pt>
                <c:pt idx="1507">
                  <c:v>42746.0</c:v>
                </c:pt>
                <c:pt idx="1508">
                  <c:v>42747.0</c:v>
                </c:pt>
                <c:pt idx="1509">
                  <c:v>42748.0</c:v>
                </c:pt>
                <c:pt idx="1510">
                  <c:v>42753.0</c:v>
                </c:pt>
                <c:pt idx="1511">
                  <c:v>42754.0</c:v>
                </c:pt>
                <c:pt idx="1512">
                  <c:v>42755.0</c:v>
                </c:pt>
                <c:pt idx="1513">
                  <c:v>42758.0</c:v>
                </c:pt>
                <c:pt idx="1514">
                  <c:v>42759.0</c:v>
                </c:pt>
                <c:pt idx="1515">
                  <c:v>42760.0</c:v>
                </c:pt>
                <c:pt idx="1516">
                  <c:v>42761.0</c:v>
                </c:pt>
                <c:pt idx="1517">
                  <c:v>42762.0</c:v>
                </c:pt>
                <c:pt idx="1518">
                  <c:v>42765.0</c:v>
                </c:pt>
                <c:pt idx="1519">
                  <c:v>42766.0</c:v>
                </c:pt>
                <c:pt idx="1520">
                  <c:v>42767.0</c:v>
                </c:pt>
                <c:pt idx="1521">
                  <c:v>42768.0</c:v>
                </c:pt>
                <c:pt idx="1522">
                  <c:v>42769.0</c:v>
                </c:pt>
                <c:pt idx="1523">
                  <c:v>42772.0</c:v>
                </c:pt>
                <c:pt idx="1524">
                  <c:v>42773.0</c:v>
                </c:pt>
                <c:pt idx="1525">
                  <c:v>42774.0</c:v>
                </c:pt>
                <c:pt idx="1526">
                  <c:v>42776.0</c:v>
                </c:pt>
                <c:pt idx="1527">
                  <c:v>42779.0</c:v>
                </c:pt>
                <c:pt idx="1528">
                  <c:v>42780.0</c:v>
                </c:pt>
                <c:pt idx="1529">
                  <c:v>42781.0</c:v>
                </c:pt>
                <c:pt idx="1530">
                  <c:v>42782.0</c:v>
                </c:pt>
                <c:pt idx="1531">
                  <c:v>42783.0</c:v>
                </c:pt>
                <c:pt idx="1532">
                  <c:v>42783.0</c:v>
                </c:pt>
                <c:pt idx="1533">
                  <c:v>42788.0</c:v>
                </c:pt>
                <c:pt idx="1534">
                  <c:v>42789.0</c:v>
                </c:pt>
                <c:pt idx="1535">
                  <c:v>42790.0</c:v>
                </c:pt>
                <c:pt idx="1536">
                  <c:v>42793.0</c:v>
                </c:pt>
                <c:pt idx="1537">
                  <c:v>42794.0</c:v>
                </c:pt>
                <c:pt idx="1538">
                  <c:v>42795.0</c:v>
                </c:pt>
                <c:pt idx="1539">
                  <c:v>42796.0</c:v>
                </c:pt>
                <c:pt idx="1540">
                  <c:v>42797.0</c:v>
                </c:pt>
                <c:pt idx="1541">
                  <c:v>42800.0</c:v>
                </c:pt>
                <c:pt idx="1542">
                  <c:v>42801.0</c:v>
                </c:pt>
                <c:pt idx="1543">
                  <c:v>42802.0</c:v>
                </c:pt>
                <c:pt idx="1544">
                  <c:v>42803.0</c:v>
                </c:pt>
                <c:pt idx="1545">
                  <c:v>42804.0</c:v>
                </c:pt>
                <c:pt idx="1546">
                  <c:v>42807.0</c:v>
                </c:pt>
                <c:pt idx="1547">
                  <c:v>42808.0</c:v>
                </c:pt>
                <c:pt idx="1548">
                  <c:v>42809.0</c:v>
                </c:pt>
                <c:pt idx="1549">
                  <c:v>42810.0</c:v>
                </c:pt>
                <c:pt idx="1550">
                  <c:v>42811.0</c:v>
                </c:pt>
                <c:pt idx="1551">
                  <c:v>42814.0</c:v>
                </c:pt>
                <c:pt idx="1552">
                  <c:v>42815.0</c:v>
                </c:pt>
                <c:pt idx="1553">
                  <c:v>42816.0</c:v>
                </c:pt>
                <c:pt idx="1554">
                  <c:v>42817.0</c:v>
                </c:pt>
                <c:pt idx="1555">
                  <c:v>42818.0</c:v>
                </c:pt>
                <c:pt idx="1556">
                  <c:v>42821.0</c:v>
                </c:pt>
                <c:pt idx="1557">
                  <c:v>42822.0</c:v>
                </c:pt>
                <c:pt idx="1558">
                  <c:v>42823.0</c:v>
                </c:pt>
                <c:pt idx="1559">
                  <c:v>42824.0</c:v>
                </c:pt>
                <c:pt idx="1560">
                  <c:v>42825.0</c:v>
                </c:pt>
                <c:pt idx="1561">
                  <c:v>42828.0</c:v>
                </c:pt>
                <c:pt idx="1562">
                  <c:v>42829.0</c:v>
                </c:pt>
                <c:pt idx="1563">
                  <c:v>42830.0</c:v>
                </c:pt>
                <c:pt idx="1564">
                  <c:v>42831.0</c:v>
                </c:pt>
                <c:pt idx="1565">
                  <c:v>42832.0</c:v>
                </c:pt>
                <c:pt idx="1566">
                  <c:v>42835.0</c:v>
                </c:pt>
                <c:pt idx="1567">
                  <c:v>42836.0</c:v>
                </c:pt>
                <c:pt idx="1568">
                  <c:v>42837.0</c:v>
                </c:pt>
                <c:pt idx="1569">
                  <c:v>42838.0</c:v>
                </c:pt>
                <c:pt idx="1570">
                  <c:v>42842.0</c:v>
                </c:pt>
                <c:pt idx="1571">
                  <c:v>42843.0</c:v>
                </c:pt>
                <c:pt idx="1572">
                  <c:v>42844.0</c:v>
                </c:pt>
                <c:pt idx="1573">
                  <c:v>42845.0</c:v>
                </c:pt>
                <c:pt idx="1574">
                  <c:v>42846.0</c:v>
                </c:pt>
                <c:pt idx="1575">
                  <c:v>42849.0</c:v>
                </c:pt>
                <c:pt idx="1576">
                  <c:v>42850.0</c:v>
                </c:pt>
                <c:pt idx="1577">
                  <c:v>42851.0</c:v>
                </c:pt>
                <c:pt idx="1578">
                  <c:v>42852.0</c:v>
                </c:pt>
                <c:pt idx="1579">
                  <c:v>42853.0</c:v>
                </c:pt>
                <c:pt idx="1580">
                  <c:v>42856.0</c:v>
                </c:pt>
                <c:pt idx="1581">
                  <c:v>42857.0</c:v>
                </c:pt>
                <c:pt idx="1582">
                  <c:v>42858.0</c:v>
                </c:pt>
                <c:pt idx="1583">
                  <c:v>42859.0</c:v>
                </c:pt>
                <c:pt idx="1584">
                  <c:v>42860.0</c:v>
                </c:pt>
                <c:pt idx="1585">
                  <c:v>42863.0</c:v>
                </c:pt>
                <c:pt idx="1586">
                  <c:v>42864.0</c:v>
                </c:pt>
                <c:pt idx="1587">
                  <c:v>42865.0</c:v>
                </c:pt>
                <c:pt idx="1588">
                  <c:v>42866.0</c:v>
                </c:pt>
                <c:pt idx="1589">
                  <c:v>42867.0</c:v>
                </c:pt>
                <c:pt idx="1590">
                  <c:v>42870.0</c:v>
                </c:pt>
                <c:pt idx="1591">
                  <c:v>42871.0</c:v>
                </c:pt>
                <c:pt idx="1592">
                  <c:v>42872.0</c:v>
                </c:pt>
                <c:pt idx="1593">
                  <c:v>42873.0</c:v>
                </c:pt>
                <c:pt idx="1594">
                  <c:v>42874.0</c:v>
                </c:pt>
                <c:pt idx="1595">
                  <c:v>42877.0</c:v>
                </c:pt>
                <c:pt idx="1596">
                  <c:v>42878.0</c:v>
                </c:pt>
                <c:pt idx="1597">
                  <c:v>42879.0</c:v>
                </c:pt>
                <c:pt idx="1598">
                  <c:v>42880.0</c:v>
                </c:pt>
                <c:pt idx="1599">
                  <c:v>42881.0</c:v>
                </c:pt>
                <c:pt idx="1600">
                  <c:v>42885.0</c:v>
                </c:pt>
                <c:pt idx="1601">
                  <c:v>42886.0</c:v>
                </c:pt>
                <c:pt idx="1602">
                  <c:v>42887.0</c:v>
                </c:pt>
                <c:pt idx="1603">
                  <c:v>42888.0</c:v>
                </c:pt>
                <c:pt idx="1604">
                  <c:v>42891.0</c:v>
                </c:pt>
                <c:pt idx="1605">
                  <c:v>42892.0</c:v>
                </c:pt>
                <c:pt idx="1606">
                  <c:v>42893.0</c:v>
                </c:pt>
                <c:pt idx="1607">
                  <c:v>42894.0</c:v>
                </c:pt>
                <c:pt idx="1608">
                  <c:v>42895.0</c:v>
                </c:pt>
                <c:pt idx="1609">
                  <c:v>42898.0</c:v>
                </c:pt>
                <c:pt idx="1610">
                  <c:v>42899.0</c:v>
                </c:pt>
                <c:pt idx="1611">
                  <c:v>42900.0</c:v>
                </c:pt>
                <c:pt idx="1612">
                  <c:v>42901.0</c:v>
                </c:pt>
                <c:pt idx="1613">
                  <c:v>42902.0</c:v>
                </c:pt>
                <c:pt idx="1614">
                  <c:v>42905.0</c:v>
                </c:pt>
              </c:numCache>
            </c:numRef>
          </c:cat>
          <c:val>
            <c:numRef>
              <c:f>Sheet1!$B$10:$B$1624</c:f>
              <c:numCache>
                <c:formatCode>0.00%</c:formatCode>
                <c:ptCount val="1615"/>
                <c:pt idx="0">
                  <c:v>0.0</c:v>
                </c:pt>
                <c:pt idx="1">
                  <c:v>0.048</c:v>
                </c:pt>
                <c:pt idx="2">
                  <c:v>0.081</c:v>
                </c:pt>
                <c:pt idx="3">
                  <c:v>0.067</c:v>
                </c:pt>
                <c:pt idx="4">
                  <c:v>0.068</c:v>
                </c:pt>
                <c:pt idx="5">
                  <c:v>0.075</c:v>
                </c:pt>
                <c:pt idx="6">
                  <c:v>0.0866</c:v>
                </c:pt>
                <c:pt idx="7">
                  <c:v>0.0866</c:v>
                </c:pt>
                <c:pt idx="8">
                  <c:v>0.0779</c:v>
                </c:pt>
                <c:pt idx="9">
                  <c:v>0.1073</c:v>
                </c:pt>
                <c:pt idx="10">
                  <c:v>0.1015</c:v>
                </c:pt>
                <c:pt idx="11">
                  <c:v>0.1017</c:v>
                </c:pt>
                <c:pt idx="12">
                  <c:v>0.1184</c:v>
                </c:pt>
                <c:pt idx="13">
                  <c:v>0.1325</c:v>
                </c:pt>
                <c:pt idx="14">
                  <c:v>0.1271</c:v>
                </c:pt>
                <c:pt idx="15">
                  <c:v>0.1216</c:v>
                </c:pt>
                <c:pt idx="16">
                  <c:v>0.1228</c:v>
                </c:pt>
                <c:pt idx="17">
                  <c:v>0.1695</c:v>
                </c:pt>
                <c:pt idx="18">
                  <c:v>0.1688</c:v>
                </c:pt>
                <c:pt idx="19">
                  <c:v>0.1951</c:v>
                </c:pt>
                <c:pt idx="20">
                  <c:v>0.2112</c:v>
                </c:pt>
                <c:pt idx="21">
                  <c:v>0.2112</c:v>
                </c:pt>
                <c:pt idx="22">
                  <c:v>0.2017</c:v>
                </c:pt>
                <c:pt idx="23">
                  <c:v>0.2111</c:v>
                </c:pt>
                <c:pt idx="24">
                  <c:v>0.2241</c:v>
                </c:pt>
                <c:pt idx="25">
                  <c:v>0.2201</c:v>
                </c:pt>
                <c:pt idx="26">
                  <c:v>0.2333</c:v>
                </c:pt>
                <c:pt idx="27">
                  <c:v>0.2418</c:v>
                </c:pt>
                <c:pt idx="28">
                  <c:v>0.2075</c:v>
                </c:pt>
                <c:pt idx="29">
                  <c:v>0.2166</c:v>
                </c:pt>
                <c:pt idx="30">
                  <c:v>0.2142</c:v>
                </c:pt>
                <c:pt idx="31">
                  <c:v>0.2084</c:v>
                </c:pt>
                <c:pt idx="32">
                  <c:v>0.1997</c:v>
                </c:pt>
                <c:pt idx="33">
                  <c:v>0.1868</c:v>
                </c:pt>
                <c:pt idx="34">
                  <c:v>0.2041</c:v>
                </c:pt>
                <c:pt idx="35">
                  <c:v>0.2103</c:v>
                </c:pt>
                <c:pt idx="36">
                  <c:v>0.206</c:v>
                </c:pt>
                <c:pt idx="37">
                  <c:v>0.1782</c:v>
                </c:pt>
                <c:pt idx="38">
                  <c:v>0.1803</c:v>
                </c:pt>
                <c:pt idx="39">
                  <c:v>0.1842</c:v>
                </c:pt>
                <c:pt idx="40">
                  <c:v>0.1839</c:v>
                </c:pt>
                <c:pt idx="41">
                  <c:v>0.1761</c:v>
                </c:pt>
                <c:pt idx="42">
                  <c:v>0.1701</c:v>
                </c:pt>
                <c:pt idx="43">
                  <c:v>0.1669</c:v>
                </c:pt>
                <c:pt idx="44">
                  <c:v>0.1742</c:v>
                </c:pt>
                <c:pt idx="45">
                  <c:v>0.1724</c:v>
                </c:pt>
                <c:pt idx="46">
                  <c:v>0.1682</c:v>
                </c:pt>
                <c:pt idx="47">
                  <c:v>0.1701</c:v>
                </c:pt>
                <c:pt idx="48">
                  <c:v>0.1674</c:v>
                </c:pt>
                <c:pt idx="49">
                  <c:v>0.1636</c:v>
                </c:pt>
                <c:pt idx="50">
                  <c:v>0.1673</c:v>
                </c:pt>
                <c:pt idx="51">
                  <c:v>0.1889</c:v>
                </c:pt>
                <c:pt idx="52">
                  <c:v>0.1891</c:v>
                </c:pt>
                <c:pt idx="53">
                  <c:v>0.1792</c:v>
                </c:pt>
                <c:pt idx="54">
                  <c:v>0.1761</c:v>
                </c:pt>
                <c:pt idx="55">
                  <c:v>0.1663</c:v>
                </c:pt>
                <c:pt idx="56">
                  <c:v>0.1881</c:v>
                </c:pt>
                <c:pt idx="57">
                  <c:v>0.1807</c:v>
                </c:pt>
                <c:pt idx="58">
                  <c:v>0.1626</c:v>
                </c:pt>
                <c:pt idx="59">
                  <c:v>0.1666</c:v>
                </c:pt>
                <c:pt idx="60">
                  <c:v>0.1666</c:v>
                </c:pt>
                <c:pt idx="61">
                  <c:v>0.1749</c:v>
                </c:pt>
                <c:pt idx="62">
                  <c:v>0.1691</c:v>
                </c:pt>
                <c:pt idx="63">
                  <c:v>0.2054</c:v>
                </c:pt>
                <c:pt idx="64">
                  <c:v>0.2061</c:v>
                </c:pt>
                <c:pt idx="65">
                  <c:v>0.1945</c:v>
                </c:pt>
                <c:pt idx="66">
                  <c:v>0.2448</c:v>
                </c:pt>
                <c:pt idx="67">
                  <c:v>0.2503</c:v>
                </c:pt>
                <c:pt idx="68">
                  <c:v>0.2383</c:v>
                </c:pt>
                <c:pt idx="69">
                  <c:v>0.2383</c:v>
                </c:pt>
                <c:pt idx="70">
                  <c:v>0.2431</c:v>
                </c:pt>
                <c:pt idx="71">
                  <c:v>0.2447</c:v>
                </c:pt>
                <c:pt idx="72">
                  <c:v>0.2422</c:v>
                </c:pt>
                <c:pt idx="73">
                  <c:v>0.2412</c:v>
                </c:pt>
                <c:pt idx="74">
                  <c:v>0.2314</c:v>
                </c:pt>
                <c:pt idx="75">
                  <c:v>0.2412</c:v>
                </c:pt>
                <c:pt idx="76">
                  <c:v>0.2461</c:v>
                </c:pt>
                <c:pt idx="77">
                  <c:v>0.2461</c:v>
                </c:pt>
                <c:pt idx="78">
                  <c:v>0.2535</c:v>
                </c:pt>
                <c:pt idx="79">
                  <c:v>0.2545</c:v>
                </c:pt>
                <c:pt idx="80">
                  <c:v>0.2579</c:v>
                </c:pt>
                <c:pt idx="81">
                  <c:v>0.2564</c:v>
                </c:pt>
                <c:pt idx="82">
                  <c:v>0.2569</c:v>
                </c:pt>
                <c:pt idx="83">
                  <c:v>0.2589</c:v>
                </c:pt>
                <c:pt idx="84">
                  <c:v>0.2608</c:v>
                </c:pt>
                <c:pt idx="85">
                  <c:v>0.2648</c:v>
                </c:pt>
                <c:pt idx="86">
                  <c:v>0.2633</c:v>
                </c:pt>
                <c:pt idx="87">
                  <c:v>0.2683</c:v>
                </c:pt>
                <c:pt idx="88">
                  <c:v>0.2795</c:v>
                </c:pt>
                <c:pt idx="89">
                  <c:v>0.3123</c:v>
                </c:pt>
                <c:pt idx="90">
                  <c:v>0.3264</c:v>
                </c:pt>
                <c:pt idx="91">
                  <c:v>0.3344</c:v>
                </c:pt>
                <c:pt idx="92">
                  <c:v>0.3287</c:v>
                </c:pt>
                <c:pt idx="93">
                  <c:v>0.3372</c:v>
                </c:pt>
                <c:pt idx="94">
                  <c:v>0.3489</c:v>
                </c:pt>
                <c:pt idx="95">
                  <c:v>0.3444</c:v>
                </c:pt>
                <c:pt idx="96">
                  <c:v>0.3319</c:v>
                </c:pt>
                <c:pt idx="97">
                  <c:v>0.3302</c:v>
                </c:pt>
                <c:pt idx="98">
                  <c:v>0.3463</c:v>
                </c:pt>
                <c:pt idx="99">
                  <c:v>0.38</c:v>
                </c:pt>
                <c:pt idx="100">
                  <c:v>0.3588</c:v>
                </c:pt>
                <c:pt idx="101">
                  <c:v>0.3444</c:v>
                </c:pt>
                <c:pt idx="102">
                  <c:v>0.3286</c:v>
                </c:pt>
                <c:pt idx="103">
                  <c:v>0.3083</c:v>
                </c:pt>
                <c:pt idx="104">
                  <c:v>0.277</c:v>
                </c:pt>
                <c:pt idx="105">
                  <c:v>0.3116</c:v>
                </c:pt>
                <c:pt idx="106">
                  <c:v>0.2987</c:v>
                </c:pt>
                <c:pt idx="107">
                  <c:v>0.3042</c:v>
                </c:pt>
                <c:pt idx="108">
                  <c:v>0.3068</c:v>
                </c:pt>
                <c:pt idx="109">
                  <c:v>0.3</c:v>
                </c:pt>
                <c:pt idx="110">
                  <c:v>0.3015</c:v>
                </c:pt>
                <c:pt idx="111">
                  <c:v>0.3036</c:v>
                </c:pt>
                <c:pt idx="112">
                  <c:v>0.3009</c:v>
                </c:pt>
                <c:pt idx="113">
                  <c:v>0.303</c:v>
                </c:pt>
                <c:pt idx="114">
                  <c:v>0.309</c:v>
                </c:pt>
                <c:pt idx="115">
                  <c:v>0.3003</c:v>
                </c:pt>
                <c:pt idx="116">
                  <c:v>0.2997</c:v>
                </c:pt>
                <c:pt idx="117">
                  <c:v>0.3006</c:v>
                </c:pt>
                <c:pt idx="118">
                  <c:v>0.3033</c:v>
                </c:pt>
                <c:pt idx="119">
                  <c:v>0.3054</c:v>
                </c:pt>
                <c:pt idx="120">
                  <c:v>0.3063</c:v>
                </c:pt>
                <c:pt idx="121">
                  <c:v>0.3015</c:v>
                </c:pt>
                <c:pt idx="122">
                  <c:v>0.303</c:v>
                </c:pt>
                <c:pt idx="123">
                  <c:v>0.3102</c:v>
                </c:pt>
                <c:pt idx="124">
                  <c:v>0.3147</c:v>
                </c:pt>
                <c:pt idx="125">
                  <c:v>0.3162</c:v>
                </c:pt>
                <c:pt idx="126">
                  <c:v>0.3162</c:v>
                </c:pt>
                <c:pt idx="127">
                  <c:v>0.3162</c:v>
                </c:pt>
                <c:pt idx="128">
                  <c:v>0.3162</c:v>
                </c:pt>
                <c:pt idx="129">
                  <c:v>0.3171</c:v>
                </c:pt>
                <c:pt idx="130">
                  <c:v>0.3165</c:v>
                </c:pt>
                <c:pt idx="131">
                  <c:v>0.3126</c:v>
                </c:pt>
                <c:pt idx="132">
                  <c:v>0.3096</c:v>
                </c:pt>
                <c:pt idx="133">
                  <c:v>0.3126</c:v>
                </c:pt>
                <c:pt idx="134">
                  <c:v>0.3132</c:v>
                </c:pt>
                <c:pt idx="135">
                  <c:v>0.3132</c:v>
                </c:pt>
                <c:pt idx="136">
                  <c:v>0.3114</c:v>
                </c:pt>
                <c:pt idx="137">
                  <c:v>0.3108</c:v>
                </c:pt>
                <c:pt idx="138">
                  <c:v>0.3365</c:v>
                </c:pt>
                <c:pt idx="139">
                  <c:v>0.3303</c:v>
                </c:pt>
                <c:pt idx="140">
                  <c:v>0.3243</c:v>
                </c:pt>
                <c:pt idx="141">
                  <c:v>0.3152</c:v>
                </c:pt>
                <c:pt idx="142">
                  <c:v>0.2953</c:v>
                </c:pt>
                <c:pt idx="143">
                  <c:v>0.2748</c:v>
                </c:pt>
                <c:pt idx="144">
                  <c:v>0.2581</c:v>
                </c:pt>
                <c:pt idx="145">
                  <c:v>0.2572</c:v>
                </c:pt>
                <c:pt idx="146">
                  <c:v>0.2555</c:v>
                </c:pt>
                <c:pt idx="147">
                  <c:v>0.2356</c:v>
                </c:pt>
                <c:pt idx="148">
                  <c:v>0.2274</c:v>
                </c:pt>
                <c:pt idx="149">
                  <c:v>0.2241</c:v>
                </c:pt>
                <c:pt idx="150">
                  <c:v>0.1967</c:v>
                </c:pt>
                <c:pt idx="151">
                  <c:v>0.195</c:v>
                </c:pt>
                <c:pt idx="152">
                  <c:v>0.1914</c:v>
                </c:pt>
                <c:pt idx="153">
                  <c:v>0.2225</c:v>
                </c:pt>
                <c:pt idx="154">
                  <c:v>0.2292</c:v>
                </c:pt>
                <c:pt idx="155">
                  <c:v>0.2315</c:v>
                </c:pt>
                <c:pt idx="156">
                  <c:v>0.2293</c:v>
                </c:pt>
                <c:pt idx="157">
                  <c:v>0.2287</c:v>
                </c:pt>
                <c:pt idx="158">
                  <c:v>0.2253</c:v>
                </c:pt>
                <c:pt idx="159">
                  <c:v>0.2168</c:v>
                </c:pt>
                <c:pt idx="160">
                  <c:v>0.2184</c:v>
                </c:pt>
                <c:pt idx="161">
                  <c:v>0.2209</c:v>
                </c:pt>
                <c:pt idx="162">
                  <c:v>0.2481</c:v>
                </c:pt>
                <c:pt idx="163">
                  <c:v>0.2673</c:v>
                </c:pt>
                <c:pt idx="164">
                  <c:v>0.2563</c:v>
                </c:pt>
                <c:pt idx="165">
                  <c:v>0.2616</c:v>
                </c:pt>
                <c:pt idx="166">
                  <c:v>0.2543</c:v>
                </c:pt>
                <c:pt idx="167">
                  <c:v>0.2259</c:v>
                </c:pt>
                <c:pt idx="168">
                  <c:v>0.2075</c:v>
                </c:pt>
                <c:pt idx="169">
                  <c:v>0.2509</c:v>
                </c:pt>
                <c:pt idx="170">
                  <c:v>0.3449</c:v>
                </c:pt>
                <c:pt idx="171">
                  <c:v>0.355</c:v>
                </c:pt>
                <c:pt idx="172">
                  <c:v>0.3605</c:v>
                </c:pt>
                <c:pt idx="173">
                  <c:v>0.3593</c:v>
                </c:pt>
                <c:pt idx="174">
                  <c:v>0.3633</c:v>
                </c:pt>
                <c:pt idx="175">
                  <c:v>0.3635</c:v>
                </c:pt>
                <c:pt idx="176">
                  <c:v>0.3668</c:v>
                </c:pt>
                <c:pt idx="177">
                  <c:v>0.3711</c:v>
                </c:pt>
                <c:pt idx="178">
                  <c:v>0.3532</c:v>
                </c:pt>
                <c:pt idx="179">
                  <c:v>0.3883</c:v>
                </c:pt>
                <c:pt idx="180">
                  <c:v>0.3768</c:v>
                </c:pt>
                <c:pt idx="181">
                  <c:v>0.3642</c:v>
                </c:pt>
                <c:pt idx="182">
                  <c:v>0.3799</c:v>
                </c:pt>
                <c:pt idx="183">
                  <c:v>0.3896</c:v>
                </c:pt>
                <c:pt idx="184">
                  <c:v>0.3835</c:v>
                </c:pt>
                <c:pt idx="185">
                  <c:v>0.3981</c:v>
                </c:pt>
                <c:pt idx="186">
                  <c:v>0.394</c:v>
                </c:pt>
                <c:pt idx="187">
                  <c:v>0.405</c:v>
                </c:pt>
                <c:pt idx="188">
                  <c:v>0.4073</c:v>
                </c:pt>
                <c:pt idx="189">
                  <c:v>0.4133</c:v>
                </c:pt>
                <c:pt idx="190">
                  <c:v>0.414</c:v>
                </c:pt>
                <c:pt idx="191">
                  <c:v>0.4183</c:v>
                </c:pt>
                <c:pt idx="192">
                  <c:v>0.4155</c:v>
                </c:pt>
                <c:pt idx="193">
                  <c:v>0.4196</c:v>
                </c:pt>
                <c:pt idx="194">
                  <c:v>0.4144</c:v>
                </c:pt>
                <c:pt idx="195">
                  <c:v>0.4162</c:v>
                </c:pt>
                <c:pt idx="196">
                  <c:v>0.4162</c:v>
                </c:pt>
                <c:pt idx="197">
                  <c:v>0.4215</c:v>
                </c:pt>
                <c:pt idx="198">
                  <c:v>0.4211</c:v>
                </c:pt>
                <c:pt idx="199">
                  <c:v>0.4133</c:v>
                </c:pt>
                <c:pt idx="200">
                  <c:v>0.4184</c:v>
                </c:pt>
                <c:pt idx="201">
                  <c:v>0.4071</c:v>
                </c:pt>
                <c:pt idx="202">
                  <c:v>0.4576</c:v>
                </c:pt>
                <c:pt idx="203">
                  <c:v>0.4604</c:v>
                </c:pt>
                <c:pt idx="204">
                  <c:v>0.4641</c:v>
                </c:pt>
                <c:pt idx="205">
                  <c:v>0.4675</c:v>
                </c:pt>
                <c:pt idx="206">
                  <c:v>0.4717</c:v>
                </c:pt>
                <c:pt idx="207">
                  <c:v>0.4521</c:v>
                </c:pt>
                <c:pt idx="208">
                  <c:v>0.4528</c:v>
                </c:pt>
                <c:pt idx="209">
                  <c:v>0.4572</c:v>
                </c:pt>
                <c:pt idx="210">
                  <c:v>0.4464</c:v>
                </c:pt>
                <c:pt idx="211">
                  <c:v>0.4474</c:v>
                </c:pt>
                <c:pt idx="212">
                  <c:v>0.4346</c:v>
                </c:pt>
                <c:pt idx="213">
                  <c:v>0.4192</c:v>
                </c:pt>
                <c:pt idx="214">
                  <c:v>0.4265</c:v>
                </c:pt>
                <c:pt idx="215">
                  <c:v>0.4187</c:v>
                </c:pt>
                <c:pt idx="216">
                  <c:v>0.419</c:v>
                </c:pt>
                <c:pt idx="217">
                  <c:v>0.4256</c:v>
                </c:pt>
                <c:pt idx="218">
                  <c:v>0.434</c:v>
                </c:pt>
                <c:pt idx="219">
                  <c:v>0.4258</c:v>
                </c:pt>
                <c:pt idx="220">
                  <c:v>0.4222</c:v>
                </c:pt>
                <c:pt idx="221">
                  <c:v>0.4226</c:v>
                </c:pt>
                <c:pt idx="222">
                  <c:v>0.4192</c:v>
                </c:pt>
                <c:pt idx="223">
                  <c:v>0.4213</c:v>
                </c:pt>
                <c:pt idx="224">
                  <c:v>0.4129</c:v>
                </c:pt>
                <c:pt idx="225">
                  <c:v>0.4173</c:v>
                </c:pt>
                <c:pt idx="226">
                  <c:v>0.4145</c:v>
                </c:pt>
                <c:pt idx="227">
                  <c:v>0.4079</c:v>
                </c:pt>
                <c:pt idx="228">
                  <c:v>0.4135</c:v>
                </c:pt>
                <c:pt idx="229">
                  <c:v>0.4071</c:v>
                </c:pt>
                <c:pt idx="230">
                  <c:v>0.4044</c:v>
                </c:pt>
                <c:pt idx="231">
                  <c:v>0.4018</c:v>
                </c:pt>
                <c:pt idx="232">
                  <c:v>0.4018</c:v>
                </c:pt>
                <c:pt idx="233">
                  <c:v>0.4018</c:v>
                </c:pt>
                <c:pt idx="234">
                  <c:v>0.4018</c:v>
                </c:pt>
                <c:pt idx="235">
                  <c:v>0.4018</c:v>
                </c:pt>
                <c:pt idx="236">
                  <c:v>0.4018</c:v>
                </c:pt>
                <c:pt idx="237">
                  <c:v>0.4018</c:v>
                </c:pt>
                <c:pt idx="238">
                  <c:v>0.4018</c:v>
                </c:pt>
                <c:pt idx="239">
                  <c:v>0.4018</c:v>
                </c:pt>
                <c:pt idx="240">
                  <c:v>0.4018</c:v>
                </c:pt>
                <c:pt idx="241">
                  <c:v>0.4018</c:v>
                </c:pt>
                <c:pt idx="242">
                  <c:v>0.4018</c:v>
                </c:pt>
                <c:pt idx="243">
                  <c:v>0.4018</c:v>
                </c:pt>
                <c:pt idx="244">
                  <c:v>0.4018</c:v>
                </c:pt>
                <c:pt idx="245">
                  <c:v>0.4018</c:v>
                </c:pt>
                <c:pt idx="246">
                  <c:v>0.4018</c:v>
                </c:pt>
                <c:pt idx="247">
                  <c:v>0.4026</c:v>
                </c:pt>
                <c:pt idx="248">
                  <c:v>0.4051</c:v>
                </c:pt>
                <c:pt idx="249">
                  <c:v>0.4033</c:v>
                </c:pt>
                <c:pt idx="250">
                  <c:v>0.4019</c:v>
                </c:pt>
                <c:pt idx="251">
                  <c:v>0.406</c:v>
                </c:pt>
                <c:pt idx="252">
                  <c:v>0.3999</c:v>
                </c:pt>
                <c:pt idx="253">
                  <c:v>0.4078</c:v>
                </c:pt>
                <c:pt idx="254">
                  <c:v>0.4042</c:v>
                </c:pt>
                <c:pt idx="255">
                  <c:v>0.3924</c:v>
                </c:pt>
                <c:pt idx="256">
                  <c:v>0.3845</c:v>
                </c:pt>
                <c:pt idx="257">
                  <c:v>0.3836</c:v>
                </c:pt>
                <c:pt idx="258">
                  <c:v>0.3792</c:v>
                </c:pt>
                <c:pt idx="259">
                  <c:v>0.3792</c:v>
                </c:pt>
                <c:pt idx="260">
                  <c:v>0.3722</c:v>
                </c:pt>
                <c:pt idx="261">
                  <c:v>0.3741</c:v>
                </c:pt>
                <c:pt idx="262">
                  <c:v>0.3702</c:v>
                </c:pt>
                <c:pt idx="263">
                  <c:v>0.3861</c:v>
                </c:pt>
                <c:pt idx="264">
                  <c:v>0.405</c:v>
                </c:pt>
                <c:pt idx="265">
                  <c:v>0.4077</c:v>
                </c:pt>
                <c:pt idx="266">
                  <c:v>0.4015</c:v>
                </c:pt>
                <c:pt idx="267">
                  <c:v>0.4036</c:v>
                </c:pt>
                <c:pt idx="268">
                  <c:v>0.4049</c:v>
                </c:pt>
                <c:pt idx="269">
                  <c:v>0.4064</c:v>
                </c:pt>
                <c:pt idx="270">
                  <c:v>0.4096</c:v>
                </c:pt>
                <c:pt idx="271">
                  <c:v>0.4346</c:v>
                </c:pt>
                <c:pt idx="272">
                  <c:v>0.4325</c:v>
                </c:pt>
                <c:pt idx="273">
                  <c:v>0.4313</c:v>
                </c:pt>
                <c:pt idx="274">
                  <c:v>0.4315</c:v>
                </c:pt>
                <c:pt idx="275">
                  <c:v>0.444</c:v>
                </c:pt>
                <c:pt idx="276">
                  <c:v>0.4353</c:v>
                </c:pt>
                <c:pt idx="277">
                  <c:v>0.4292</c:v>
                </c:pt>
                <c:pt idx="278">
                  <c:v>0.4364</c:v>
                </c:pt>
                <c:pt idx="279">
                  <c:v>0.4411</c:v>
                </c:pt>
                <c:pt idx="280">
                  <c:v>0.4379</c:v>
                </c:pt>
                <c:pt idx="281">
                  <c:v>0.4426</c:v>
                </c:pt>
                <c:pt idx="282">
                  <c:v>0.4395</c:v>
                </c:pt>
                <c:pt idx="283">
                  <c:v>0.4343</c:v>
                </c:pt>
                <c:pt idx="284">
                  <c:v>0.4322</c:v>
                </c:pt>
                <c:pt idx="285">
                  <c:v>0.4262</c:v>
                </c:pt>
                <c:pt idx="286">
                  <c:v>0.4274</c:v>
                </c:pt>
                <c:pt idx="287">
                  <c:v>0.4513</c:v>
                </c:pt>
                <c:pt idx="288">
                  <c:v>0.4644</c:v>
                </c:pt>
                <c:pt idx="289">
                  <c:v>0.4507</c:v>
                </c:pt>
                <c:pt idx="290">
                  <c:v>0.4533</c:v>
                </c:pt>
                <c:pt idx="291">
                  <c:v>0.4519</c:v>
                </c:pt>
                <c:pt idx="292">
                  <c:v>0.4387</c:v>
                </c:pt>
                <c:pt idx="293">
                  <c:v>0.4108</c:v>
                </c:pt>
                <c:pt idx="294">
                  <c:v>0.3748</c:v>
                </c:pt>
                <c:pt idx="295">
                  <c:v>0.367</c:v>
                </c:pt>
                <c:pt idx="296">
                  <c:v>0.3662</c:v>
                </c:pt>
                <c:pt idx="297">
                  <c:v>0.3588</c:v>
                </c:pt>
                <c:pt idx="298">
                  <c:v>0.3532</c:v>
                </c:pt>
                <c:pt idx="299">
                  <c:v>0.3565</c:v>
                </c:pt>
                <c:pt idx="300">
                  <c:v>0.3592</c:v>
                </c:pt>
                <c:pt idx="301">
                  <c:v>0.355</c:v>
                </c:pt>
                <c:pt idx="302">
                  <c:v>0.3558</c:v>
                </c:pt>
                <c:pt idx="303">
                  <c:v>0.3483</c:v>
                </c:pt>
                <c:pt idx="304">
                  <c:v>0.3501</c:v>
                </c:pt>
                <c:pt idx="305">
                  <c:v>0.3549</c:v>
                </c:pt>
                <c:pt idx="306">
                  <c:v>0.3702</c:v>
                </c:pt>
                <c:pt idx="307">
                  <c:v>0.3659</c:v>
                </c:pt>
                <c:pt idx="308">
                  <c:v>0.368</c:v>
                </c:pt>
                <c:pt idx="309">
                  <c:v>0.3793</c:v>
                </c:pt>
                <c:pt idx="310">
                  <c:v>0.375</c:v>
                </c:pt>
                <c:pt idx="311">
                  <c:v>0.3726</c:v>
                </c:pt>
                <c:pt idx="312">
                  <c:v>0.3908</c:v>
                </c:pt>
                <c:pt idx="313">
                  <c:v>0.3872</c:v>
                </c:pt>
                <c:pt idx="314">
                  <c:v>0.353</c:v>
                </c:pt>
                <c:pt idx="315">
                  <c:v>0.3762</c:v>
                </c:pt>
                <c:pt idx="316">
                  <c:v>0.363</c:v>
                </c:pt>
                <c:pt idx="317">
                  <c:v>0.3422</c:v>
                </c:pt>
                <c:pt idx="318">
                  <c:v>0.3519</c:v>
                </c:pt>
                <c:pt idx="319">
                  <c:v>0.3253</c:v>
                </c:pt>
                <c:pt idx="320">
                  <c:v>0.3346</c:v>
                </c:pt>
                <c:pt idx="321">
                  <c:v>0.308</c:v>
                </c:pt>
                <c:pt idx="322">
                  <c:v>0.2692</c:v>
                </c:pt>
                <c:pt idx="323">
                  <c:v>0.277</c:v>
                </c:pt>
                <c:pt idx="324">
                  <c:v>0.285</c:v>
                </c:pt>
                <c:pt idx="325">
                  <c:v>0.2765</c:v>
                </c:pt>
                <c:pt idx="326">
                  <c:v>0.2698</c:v>
                </c:pt>
                <c:pt idx="327">
                  <c:v>0.2834</c:v>
                </c:pt>
                <c:pt idx="328">
                  <c:v>0.2798</c:v>
                </c:pt>
                <c:pt idx="329">
                  <c:v>0.2857</c:v>
                </c:pt>
                <c:pt idx="330">
                  <c:v>0.2744</c:v>
                </c:pt>
                <c:pt idx="331">
                  <c:v>0.2818</c:v>
                </c:pt>
                <c:pt idx="332">
                  <c:v>0.27</c:v>
                </c:pt>
                <c:pt idx="333">
                  <c:v>0.2869</c:v>
                </c:pt>
                <c:pt idx="334">
                  <c:v>0.2937</c:v>
                </c:pt>
                <c:pt idx="335">
                  <c:v>0.3064</c:v>
                </c:pt>
                <c:pt idx="336">
                  <c:v>0.3103</c:v>
                </c:pt>
                <c:pt idx="337">
                  <c:v>0.3387</c:v>
                </c:pt>
                <c:pt idx="338">
                  <c:v>0.3577</c:v>
                </c:pt>
                <c:pt idx="339">
                  <c:v>0.3615</c:v>
                </c:pt>
                <c:pt idx="340">
                  <c:v>0.3668</c:v>
                </c:pt>
                <c:pt idx="341">
                  <c:v>0.3804</c:v>
                </c:pt>
                <c:pt idx="342">
                  <c:v>0.3741</c:v>
                </c:pt>
                <c:pt idx="343">
                  <c:v>0.3821</c:v>
                </c:pt>
                <c:pt idx="344">
                  <c:v>0.3809</c:v>
                </c:pt>
                <c:pt idx="345">
                  <c:v>0.4079</c:v>
                </c:pt>
                <c:pt idx="346">
                  <c:v>0.3863</c:v>
                </c:pt>
                <c:pt idx="347">
                  <c:v>0.3911</c:v>
                </c:pt>
                <c:pt idx="348">
                  <c:v>0.3894</c:v>
                </c:pt>
                <c:pt idx="349">
                  <c:v>0.3946</c:v>
                </c:pt>
                <c:pt idx="350">
                  <c:v>0.4002</c:v>
                </c:pt>
                <c:pt idx="351">
                  <c:v>0.4109</c:v>
                </c:pt>
                <c:pt idx="352">
                  <c:v>0.4149</c:v>
                </c:pt>
                <c:pt idx="353">
                  <c:v>0.4172</c:v>
                </c:pt>
                <c:pt idx="354">
                  <c:v>0.4129</c:v>
                </c:pt>
                <c:pt idx="355">
                  <c:v>0.4205</c:v>
                </c:pt>
                <c:pt idx="356">
                  <c:v>0.4287</c:v>
                </c:pt>
                <c:pt idx="357">
                  <c:v>0.4321</c:v>
                </c:pt>
                <c:pt idx="358">
                  <c:v>0.4451</c:v>
                </c:pt>
                <c:pt idx="359">
                  <c:v>0.4506</c:v>
                </c:pt>
                <c:pt idx="360">
                  <c:v>0.4796</c:v>
                </c:pt>
                <c:pt idx="361">
                  <c:v>0.4802</c:v>
                </c:pt>
                <c:pt idx="362">
                  <c:v>0.4797</c:v>
                </c:pt>
                <c:pt idx="363">
                  <c:v>0.4869</c:v>
                </c:pt>
                <c:pt idx="364">
                  <c:v>0.4799</c:v>
                </c:pt>
                <c:pt idx="365">
                  <c:v>0.4817</c:v>
                </c:pt>
                <c:pt idx="366">
                  <c:v>0.4839</c:v>
                </c:pt>
                <c:pt idx="367">
                  <c:v>0.4832</c:v>
                </c:pt>
                <c:pt idx="368">
                  <c:v>0.4894</c:v>
                </c:pt>
                <c:pt idx="369">
                  <c:v>0.4887</c:v>
                </c:pt>
                <c:pt idx="370">
                  <c:v>0.4919</c:v>
                </c:pt>
                <c:pt idx="371">
                  <c:v>0.4919</c:v>
                </c:pt>
                <c:pt idx="372">
                  <c:v>0.4892</c:v>
                </c:pt>
                <c:pt idx="373">
                  <c:v>0.4857</c:v>
                </c:pt>
                <c:pt idx="374">
                  <c:v>0.4844</c:v>
                </c:pt>
                <c:pt idx="375">
                  <c:v>0.4859</c:v>
                </c:pt>
                <c:pt idx="376">
                  <c:v>0.4809</c:v>
                </c:pt>
                <c:pt idx="377">
                  <c:v>0.4872</c:v>
                </c:pt>
                <c:pt idx="378">
                  <c:v>0.4852</c:v>
                </c:pt>
                <c:pt idx="379">
                  <c:v>0.4852</c:v>
                </c:pt>
                <c:pt idx="380">
                  <c:v>0.4852</c:v>
                </c:pt>
                <c:pt idx="381">
                  <c:v>0.4852</c:v>
                </c:pt>
                <c:pt idx="382">
                  <c:v>0.4852</c:v>
                </c:pt>
                <c:pt idx="383">
                  <c:v>0.4852</c:v>
                </c:pt>
                <c:pt idx="384">
                  <c:v>0.4852</c:v>
                </c:pt>
                <c:pt idx="385">
                  <c:v>0.4852</c:v>
                </c:pt>
                <c:pt idx="386">
                  <c:v>0.489</c:v>
                </c:pt>
                <c:pt idx="387">
                  <c:v>0.5014</c:v>
                </c:pt>
                <c:pt idx="388">
                  <c:v>0.4939</c:v>
                </c:pt>
                <c:pt idx="389">
                  <c:v>0.4993</c:v>
                </c:pt>
                <c:pt idx="390">
                  <c:v>0.5056</c:v>
                </c:pt>
                <c:pt idx="391">
                  <c:v>0.4964</c:v>
                </c:pt>
                <c:pt idx="392">
                  <c:v>0.4933</c:v>
                </c:pt>
                <c:pt idx="393">
                  <c:v>0.4953</c:v>
                </c:pt>
                <c:pt idx="394">
                  <c:v>0.4953</c:v>
                </c:pt>
                <c:pt idx="395">
                  <c:v>0.4952</c:v>
                </c:pt>
                <c:pt idx="396">
                  <c:v>0.496</c:v>
                </c:pt>
                <c:pt idx="397">
                  <c:v>0.5015</c:v>
                </c:pt>
                <c:pt idx="398">
                  <c:v>0.5026</c:v>
                </c:pt>
                <c:pt idx="399">
                  <c:v>0.5022</c:v>
                </c:pt>
                <c:pt idx="400">
                  <c:v>0.5013</c:v>
                </c:pt>
                <c:pt idx="401">
                  <c:v>0.5095</c:v>
                </c:pt>
                <c:pt idx="402">
                  <c:v>0.5198</c:v>
                </c:pt>
                <c:pt idx="403">
                  <c:v>0.5193</c:v>
                </c:pt>
                <c:pt idx="404">
                  <c:v>0.5184</c:v>
                </c:pt>
                <c:pt idx="405">
                  <c:v>0.5363</c:v>
                </c:pt>
                <c:pt idx="406">
                  <c:v>0.5409</c:v>
                </c:pt>
                <c:pt idx="407">
                  <c:v>0.5467</c:v>
                </c:pt>
                <c:pt idx="408">
                  <c:v>0.5453</c:v>
                </c:pt>
                <c:pt idx="409">
                  <c:v>0.5457</c:v>
                </c:pt>
                <c:pt idx="410">
                  <c:v>0.5418</c:v>
                </c:pt>
                <c:pt idx="411">
                  <c:v>0.5641</c:v>
                </c:pt>
                <c:pt idx="412">
                  <c:v>0.5898</c:v>
                </c:pt>
                <c:pt idx="413">
                  <c:v>0.6004</c:v>
                </c:pt>
                <c:pt idx="414">
                  <c:v>0.6004</c:v>
                </c:pt>
                <c:pt idx="415">
                  <c:v>0.5836</c:v>
                </c:pt>
                <c:pt idx="416">
                  <c:v>0.6183</c:v>
                </c:pt>
                <c:pt idx="417">
                  <c:v>0.5862</c:v>
                </c:pt>
                <c:pt idx="418">
                  <c:v>0.5822</c:v>
                </c:pt>
                <c:pt idx="419">
                  <c:v>0.5658</c:v>
                </c:pt>
                <c:pt idx="420">
                  <c:v>0.5647</c:v>
                </c:pt>
                <c:pt idx="421">
                  <c:v>0.5662</c:v>
                </c:pt>
                <c:pt idx="422">
                  <c:v>0.5662</c:v>
                </c:pt>
                <c:pt idx="423">
                  <c:v>0.5957</c:v>
                </c:pt>
                <c:pt idx="424">
                  <c:v>0.5926</c:v>
                </c:pt>
                <c:pt idx="425">
                  <c:v>0.5994</c:v>
                </c:pt>
                <c:pt idx="426">
                  <c:v>0.5994</c:v>
                </c:pt>
                <c:pt idx="427">
                  <c:v>0.5722</c:v>
                </c:pt>
                <c:pt idx="428">
                  <c:v>0.5661</c:v>
                </c:pt>
                <c:pt idx="429">
                  <c:v>0.6103</c:v>
                </c:pt>
                <c:pt idx="430">
                  <c:v>0.5992</c:v>
                </c:pt>
                <c:pt idx="431">
                  <c:v>0.602</c:v>
                </c:pt>
                <c:pt idx="432">
                  <c:v>0.6048</c:v>
                </c:pt>
                <c:pt idx="433">
                  <c:v>0.6145</c:v>
                </c:pt>
                <c:pt idx="434">
                  <c:v>0.6145</c:v>
                </c:pt>
                <c:pt idx="435">
                  <c:v>0.6073</c:v>
                </c:pt>
                <c:pt idx="436">
                  <c:v>0.6007</c:v>
                </c:pt>
                <c:pt idx="437">
                  <c:v>0.6288</c:v>
                </c:pt>
                <c:pt idx="438">
                  <c:v>0.614</c:v>
                </c:pt>
                <c:pt idx="439">
                  <c:v>0.6144</c:v>
                </c:pt>
                <c:pt idx="440">
                  <c:v>0.5986</c:v>
                </c:pt>
                <c:pt idx="441">
                  <c:v>0.6165</c:v>
                </c:pt>
                <c:pt idx="442">
                  <c:v>0.6032</c:v>
                </c:pt>
                <c:pt idx="443">
                  <c:v>0.5772</c:v>
                </c:pt>
                <c:pt idx="444">
                  <c:v>0.5594</c:v>
                </c:pt>
                <c:pt idx="445">
                  <c:v>0.5806</c:v>
                </c:pt>
                <c:pt idx="446">
                  <c:v>0.5865</c:v>
                </c:pt>
                <c:pt idx="447">
                  <c:v>0.5818</c:v>
                </c:pt>
                <c:pt idx="448">
                  <c:v>0.591</c:v>
                </c:pt>
                <c:pt idx="449">
                  <c:v>0.5844</c:v>
                </c:pt>
                <c:pt idx="450">
                  <c:v>0.5844</c:v>
                </c:pt>
                <c:pt idx="451">
                  <c:v>0.5836</c:v>
                </c:pt>
                <c:pt idx="452">
                  <c:v>0.6052</c:v>
                </c:pt>
                <c:pt idx="453">
                  <c:v>0.5869</c:v>
                </c:pt>
                <c:pt idx="454">
                  <c:v>0.609</c:v>
                </c:pt>
                <c:pt idx="455">
                  <c:v>0.6128</c:v>
                </c:pt>
                <c:pt idx="456">
                  <c:v>0.5507</c:v>
                </c:pt>
                <c:pt idx="457">
                  <c:v>0.4987</c:v>
                </c:pt>
                <c:pt idx="458">
                  <c:v>0.5214</c:v>
                </c:pt>
                <c:pt idx="459">
                  <c:v>0.52417</c:v>
                </c:pt>
                <c:pt idx="460">
                  <c:v>0.514</c:v>
                </c:pt>
                <c:pt idx="461">
                  <c:v>0.4942</c:v>
                </c:pt>
                <c:pt idx="462">
                  <c:v>0.4836</c:v>
                </c:pt>
                <c:pt idx="463">
                  <c:v>0.4906</c:v>
                </c:pt>
                <c:pt idx="464">
                  <c:v>0.5236</c:v>
                </c:pt>
                <c:pt idx="465">
                  <c:v>0.5547</c:v>
                </c:pt>
                <c:pt idx="466">
                  <c:v>0.5543</c:v>
                </c:pt>
                <c:pt idx="467">
                  <c:v>0.5601</c:v>
                </c:pt>
                <c:pt idx="468">
                  <c:v>0.5764</c:v>
                </c:pt>
                <c:pt idx="469">
                  <c:v>0.5776</c:v>
                </c:pt>
                <c:pt idx="470">
                  <c:v>0.587</c:v>
                </c:pt>
                <c:pt idx="471">
                  <c:v>0.5878</c:v>
                </c:pt>
                <c:pt idx="472">
                  <c:v>0.5817</c:v>
                </c:pt>
                <c:pt idx="473">
                  <c:v>0.587</c:v>
                </c:pt>
                <c:pt idx="474">
                  <c:v>0.5856</c:v>
                </c:pt>
                <c:pt idx="475">
                  <c:v>0.5904</c:v>
                </c:pt>
                <c:pt idx="476">
                  <c:v>0.5457</c:v>
                </c:pt>
                <c:pt idx="477">
                  <c:v>0.5457</c:v>
                </c:pt>
                <c:pt idx="478">
                  <c:v>0.5832</c:v>
                </c:pt>
                <c:pt idx="479">
                  <c:v>0.5899</c:v>
                </c:pt>
                <c:pt idx="480">
                  <c:v>0.578</c:v>
                </c:pt>
                <c:pt idx="481">
                  <c:v>0.552</c:v>
                </c:pt>
                <c:pt idx="482">
                  <c:v>0.5179</c:v>
                </c:pt>
                <c:pt idx="483">
                  <c:v>0.5626</c:v>
                </c:pt>
                <c:pt idx="484">
                  <c:v>0.5581</c:v>
                </c:pt>
                <c:pt idx="485">
                  <c:v>0.5435</c:v>
                </c:pt>
                <c:pt idx="486">
                  <c:v>0.5368</c:v>
                </c:pt>
                <c:pt idx="487">
                  <c:v>0.5323</c:v>
                </c:pt>
                <c:pt idx="488">
                  <c:v>0.5341</c:v>
                </c:pt>
                <c:pt idx="489">
                  <c:v>0.5305</c:v>
                </c:pt>
                <c:pt idx="490">
                  <c:v>0.5318</c:v>
                </c:pt>
                <c:pt idx="491">
                  <c:v>0.524</c:v>
                </c:pt>
                <c:pt idx="492">
                  <c:v>0.5505</c:v>
                </c:pt>
                <c:pt idx="493">
                  <c:v>0.5961</c:v>
                </c:pt>
                <c:pt idx="494">
                  <c:v>0.5907</c:v>
                </c:pt>
                <c:pt idx="495">
                  <c:v>0.5974</c:v>
                </c:pt>
                <c:pt idx="496">
                  <c:v>0.5777</c:v>
                </c:pt>
                <c:pt idx="497">
                  <c:v>0.6214</c:v>
                </c:pt>
                <c:pt idx="498">
                  <c:v>0.574</c:v>
                </c:pt>
                <c:pt idx="499">
                  <c:v>0.6137</c:v>
                </c:pt>
                <c:pt idx="500">
                  <c:v>0.6194</c:v>
                </c:pt>
                <c:pt idx="501">
                  <c:v>0.621</c:v>
                </c:pt>
                <c:pt idx="502">
                  <c:v>0.5819</c:v>
                </c:pt>
                <c:pt idx="503">
                  <c:v>0.575</c:v>
                </c:pt>
                <c:pt idx="504">
                  <c:v>0.6126</c:v>
                </c:pt>
                <c:pt idx="505">
                  <c:v>0.6194</c:v>
                </c:pt>
                <c:pt idx="506">
                  <c:v>0.6597</c:v>
                </c:pt>
                <c:pt idx="507">
                  <c:v>0.6652</c:v>
                </c:pt>
                <c:pt idx="508">
                  <c:v>0.6898</c:v>
                </c:pt>
                <c:pt idx="509">
                  <c:v>0.6948</c:v>
                </c:pt>
                <c:pt idx="510">
                  <c:v>0.7052</c:v>
                </c:pt>
                <c:pt idx="511">
                  <c:v>0.7267</c:v>
                </c:pt>
                <c:pt idx="512">
                  <c:v>0.6992</c:v>
                </c:pt>
                <c:pt idx="513">
                  <c:v>0.718</c:v>
                </c:pt>
                <c:pt idx="514">
                  <c:v>0.7605</c:v>
                </c:pt>
                <c:pt idx="515">
                  <c:v>0.7078</c:v>
                </c:pt>
                <c:pt idx="516">
                  <c:v>0.7676</c:v>
                </c:pt>
                <c:pt idx="517">
                  <c:v>0.7705</c:v>
                </c:pt>
                <c:pt idx="518">
                  <c:v>0.7727</c:v>
                </c:pt>
                <c:pt idx="519">
                  <c:v>0.7753</c:v>
                </c:pt>
                <c:pt idx="520">
                  <c:v>0.7881</c:v>
                </c:pt>
                <c:pt idx="521">
                  <c:v>0.7861</c:v>
                </c:pt>
                <c:pt idx="522">
                  <c:v>0.796</c:v>
                </c:pt>
                <c:pt idx="523">
                  <c:v>0.7892</c:v>
                </c:pt>
                <c:pt idx="524">
                  <c:v>0.8018</c:v>
                </c:pt>
                <c:pt idx="525">
                  <c:v>0.7934</c:v>
                </c:pt>
                <c:pt idx="526">
                  <c:v>0.8035</c:v>
                </c:pt>
                <c:pt idx="527">
                  <c:v>0.7885</c:v>
                </c:pt>
                <c:pt idx="528">
                  <c:v>0.8011</c:v>
                </c:pt>
                <c:pt idx="529">
                  <c:v>0.7448</c:v>
                </c:pt>
                <c:pt idx="530">
                  <c:v>0.7921</c:v>
                </c:pt>
                <c:pt idx="531">
                  <c:v>0.8106</c:v>
                </c:pt>
                <c:pt idx="532">
                  <c:v>0.8193</c:v>
                </c:pt>
                <c:pt idx="533">
                  <c:v>0.831</c:v>
                </c:pt>
                <c:pt idx="534">
                  <c:v>0.8416</c:v>
                </c:pt>
                <c:pt idx="535">
                  <c:v>0.8286</c:v>
                </c:pt>
                <c:pt idx="536">
                  <c:v>0.8355</c:v>
                </c:pt>
                <c:pt idx="537">
                  <c:v>0.8409</c:v>
                </c:pt>
                <c:pt idx="538">
                  <c:v>0.8541</c:v>
                </c:pt>
                <c:pt idx="539">
                  <c:v>0.8569</c:v>
                </c:pt>
                <c:pt idx="540">
                  <c:v>0.8515</c:v>
                </c:pt>
                <c:pt idx="541">
                  <c:v>0.8606</c:v>
                </c:pt>
                <c:pt idx="542">
                  <c:v>0.8684</c:v>
                </c:pt>
                <c:pt idx="543">
                  <c:v>0.8529</c:v>
                </c:pt>
                <c:pt idx="544">
                  <c:v>0.8525</c:v>
                </c:pt>
                <c:pt idx="545">
                  <c:v>0.8562</c:v>
                </c:pt>
                <c:pt idx="546">
                  <c:v>0.8689</c:v>
                </c:pt>
                <c:pt idx="547">
                  <c:v>0.8569</c:v>
                </c:pt>
                <c:pt idx="548">
                  <c:v>0.8521</c:v>
                </c:pt>
                <c:pt idx="549">
                  <c:v>0.8574</c:v>
                </c:pt>
                <c:pt idx="550">
                  <c:v>0.8617</c:v>
                </c:pt>
                <c:pt idx="551">
                  <c:v>0.8661</c:v>
                </c:pt>
                <c:pt idx="552">
                  <c:v>0.8621</c:v>
                </c:pt>
                <c:pt idx="553">
                  <c:v>0.8436</c:v>
                </c:pt>
                <c:pt idx="554">
                  <c:v>0.8387</c:v>
                </c:pt>
                <c:pt idx="555">
                  <c:v>0.8234</c:v>
                </c:pt>
                <c:pt idx="556">
                  <c:v>0.86</c:v>
                </c:pt>
                <c:pt idx="557">
                  <c:v>0.9004</c:v>
                </c:pt>
                <c:pt idx="558">
                  <c:v>0.9457</c:v>
                </c:pt>
                <c:pt idx="559">
                  <c:v>0.9371</c:v>
                </c:pt>
                <c:pt idx="560">
                  <c:v>0.9204</c:v>
                </c:pt>
                <c:pt idx="561">
                  <c:v>0.9251</c:v>
                </c:pt>
                <c:pt idx="562">
                  <c:v>0.8894</c:v>
                </c:pt>
                <c:pt idx="563">
                  <c:v>0.8195</c:v>
                </c:pt>
                <c:pt idx="564">
                  <c:v>0.8842</c:v>
                </c:pt>
                <c:pt idx="565">
                  <c:v>0.8594</c:v>
                </c:pt>
                <c:pt idx="566">
                  <c:v>0.856</c:v>
                </c:pt>
                <c:pt idx="567">
                  <c:v>0.8566</c:v>
                </c:pt>
                <c:pt idx="568">
                  <c:v>0.8702</c:v>
                </c:pt>
                <c:pt idx="569">
                  <c:v>0.8851</c:v>
                </c:pt>
                <c:pt idx="570">
                  <c:v>0.8875</c:v>
                </c:pt>
                <c:pt idx="571">
                  <c:v>0.9012</c:v>
                </c:pt>
                <c:pt idx="572">
                  <c:v>0.9038</c:v>
                </c:pt>
                <c:pt idx="573">
                  <c:v>0.9055</c:v>
                </c:pt>
                <c:pt idx="574">
                  <c:v>0.9112</c:v>
                </c:pt>
                <c:pt idx="575">
                  <c:v>0.9152</c:v>
                </c:pt>
                <c:pt idx="576">
                  <c:v>0.9093</c:v>
                </c:pt>
                <c:pt idx="577">
                  <c:v>0.8839</c:v>
                </c:pt>
                <c:pt idx="578">
                  <c:v>0.8855</c:v>
                </c:pt>
                <c:pt idx="579">
                  <c:v>0.8874</c:v>
                </c:pt>
                <c:pt idx="580">
                  <c:v>0.8839</c:v>
                </c:pt>
                <c:pt idx="581">
                  <c:v>0.8878</c:v>
                </c:pt>
                <c:pt idx="582">
                  <c:v>0.8941</c:v>
                </c:pt>
                <c:pt idx="583">
                  <c:v>0.901</c:v>
                </c:pt>
                <c:pt idx="584">
                  <c:v>0.9022</c:v>
                </c:pt>
                <c:pt idx="585">
                  <c:v>0.9033</c:v>
                </c:pt>
                <c:pt idx="586">
                  <c:v>0.9026</c:v>
                </c:pt>
                <c:pt idx="587">
                  <c:v>0.9069</c:v>
                </c:pt>
                <c:pt idx="588">
                  <c:v>0.9079</c:v>
                </c:pt>
                <c:pt idx="589">
                  <c:v>0.9077</c:v>
                </c:pt>
                <c:pt idx="590">
                  <c:v>0.9068</c:v>
                </c:pt>
                <c:pt idx="591">
                  <c:v>0.9035</c:v>
                </c:pt>
                <c:pt idx="592">
                  <c:v>0.9036</c:v>
                </c:pt>
                <c:pt idx="593">
                  <c:v>0.9084</c:v>
                </c:pt>
                <c:pt idx="594">
                  <c:v>0.9086</c:v>
                </c:pt>
                <c:pt idx="595">
                  <c:v>0.9099</c:v>
                </c:pt>
                <c:pt idx="596">
                  <c:v>0.9075</c:v>
                </c:pt>
                <c:pt idx="597">
                  <c:v>0.9036</c:v>
                </c:pt>
                <c:pt idx="598">
                  <c:v>0.9088</c:v>
                </c:pt>
                <c:pt idx="599">
                  <c:v>0.9037</c:v>
                </c:pt>
                <c:pt idx="600">
                  <c:v>0.8866</c:v>
                </c:pt>
                <c:pt idx="601">
                  <c:v>0.8859</c:v>
                </c:pt>
                <c:pt idx="602">
                  <c:v>0.8891</c:v>
                </c:pt>
                <c:pt idx="603">
                  <c:v>0.8871</c:v>
                </c:pt>
                <c:pt idx="604">
                  <c:v>0.8913</c:v>
                </c:pt>
                <c:pt idx="605">
                  <c:v>0.8862</c:v>
                </c:pt>
                <c:pt idx="606">
                  <c:v>0.8779</c:v>
                </c:pt>
                <c:pt idx="607">
                  <c:v>0.8912</c:v>
                </c:pt>
                <c:pt idx="608">
                  <c:v>0.8998</c:v>
                </c:pt>
                <c:pt idx="609">
                  <c:v>0.911</c:v>
                </c:pt>
                <c:pt idx="610">
                  <c:v>0.8883</c:v>
                </c:pt>
                <c:pt idx="611">
                  <c:v>0.9009</c:v>
                </c:pt>
                <c:pt idx="612">
                  <c:v>0.8947</c:v>
                </c:pt>
                <c:pt idx="613">
                  <c:v>0.8988</c:v>
                </c:pt>
                <c:pt idx="614">
                  <c:v>0.9029</c:v>
                </c:pt>
                <c:pt idx="615">
                  <c:v>0.9027</c:v>
                </c:pt>
                <c:pt idx="616">
                  <c:v>0.9044</c:v>
                </c:pt>
                <c:pt idx="617">
                  <c:v>0.9188</c:v>
                </c:pt>
                <c:pt idx="618">
                  <c:v>0.9126</c:v>
                </c:pt>
                <c:pt idx="619">
                  <c:v>0.9126</c:v>
                </c:pt>
                <c:pt idx="620">
                  <c:v>0.9103</c:v>
                </c:pt>
                <c:pt idx="621">
                  <c:v>0.9146</c:v>
                </c:pt>
                <c:pt idx="622">
                  <c:v>0.9161</c:v>
                </c:pt>
                <c:pt idx="623">
                  <c:v>0.9169</c:v>
                </c:pt>
                <c:pt idx="624">
                  <c:v>0.921</c:v>
                </c:pt>
                <c:pt idx="625">
                  <c:v>0.9213</c:v>
                </c:pt>
                <c:pt idx="626">
                  <c:v>0.9227</c:v>
                </c:pt>
                <c:pt idx="627">
                  <c:v>0.9224</c:v>
                </c:pt>
                <c:pt idx="628">
                  <c:v>0.9204</c:v>
                </c:pt>
                <c:pt idx="629">
                  <c:v>0.9251</c:v>
                </c:pt>
                <c:pt idx="630">
                  <c:v>0.9248</c:v>
                </c:pt>
                <c:pt idx="631">
                  <c:v>0.9224</c:v>
                </c:pt>
                <c:pt idx="632">
                  <c:v>0.9212</c:v>
                </c:pt>
                <c:pt idx="633">
                  <c:v>0.9206</c:v>
                </c:pt>
                <c:pt idx="634">
                  <c:v>0.9142</c:v>
                </c:pt>
                <c:pt idx="635">
                  <c:v>0.916</c:v>
                </c:pt>
                <c:pt idx="636">
                  <c:v>0.9163</c:v>
                </c:pt>
                <c:pt idx="637">
                  <c:v>0.912</c:v>
                </c:pt>
                <c:pt idx="638">
                  <c:v>0.9142</c:v>
                </c:pt>
                <c:pt idx="639">
                  <c:v>0.9217</c:v>
                </c:pt>
                <c:pt idx="640">
                  <c:v>0.917</c:v>
                </c:pt>
                <c:pt idx="641">
                  <c:v>0.9196</c:v>
                </c:pt>
                <c:pt idx="642">
                  <c:v>0.9181</c:v>
                </c:pt>
                <c:pt idx="643">
                  <c:v>0.9122</c:v>
                </c:pt>
                <c:pt idx="644">
                  <c:v>0.9067</c:v>
                </c:pt>
                <c:pt idx="645">
                  <c:v>0.9116</c:v>
                </c:pt>
                <c:pt idx="646">
                  <c:v>0.9172</c:v>
                </c:pt>
                <c:pt idx="647">
                  <c:v>0.9218</c:v>
                </c:pt>
                <c:pt idx="648">
                  <c:v>0.9275</c:v>
                </c:pt>
                <c:pt idx="649">
                  <c:v>0.9078</c:v>
                </c:pt>
                <c:pt idx="650">
                  <c:v>0.9173</c:v>
                </c:pt>
                <c:pt idx="651">
                  <c:v>0.9198</c:v>
                </c:pt>
                <c:pt idx="652">
                  <c:v>0.9045</c:v>
                </c:pt>
                <c:pt idx="653">
                  <c:v>0.9217</c:v>
                </c:pt>
                <c:pt idx="654">
                  <c:v>0.9266</c:v>
                </c:pt>
                <c:pt idx="655">
                  <c:v>0.9198</c:v>
                </c:pt>
                <c:pt idx="656">
                  <c:v>0.922</c:v>
                </c:pt>
                <c:pt idx="657">
                  <c:v>0.8986</c:v>
                </c:pt>
                <c:pt idx="658">
                  <c:v>0.9058</c:v>
                </c:pt>
                <c:pt idx="659">
                  <c:v>0.9259</c:v>
                </c:pt>
                <c:pt idx="660">
                  <c:v>0.9325</c:v>
                </c:pt>
                <c:pt idx="661">
                  <c:v>0.946</c:v>
                </c:pt>
                <c:pt idx="662">
                  <c:v>0.9569</c:v>
                </c:pt>
                <c:pt idx="663">
                  <c:v>0.9558</c:v>
                </c:pt>
                <c:pt idx="664">
                  <c:v>0.9501</c:v>
                </c:pt>
                <c:pt idx="665">
                  <c:v>0.9634</c:v>
                </c:pt>
                <c:pt idx="666">
                  <c:v>0.9708</c:v>
                </c:pt>
                <c:pt idx="667">
                  <c:v>0.9829</c:v>
                </c:pt>
                <c:pt idx="668">
                  <c:v>0.9807</c:v>
                </c:pt>
                <c:pt idx="669">
                  <c:v>0.9854</c:v>
                </c:pt>
                <c:pt idx="670">
                  <c:v>0.9802</c:v>
                </c:pt>
                <c:pt idx="671">
                  <c:v>0.9813</c:v>
                </c:pt>
                <c:pt idx="672">
                  <c:v>0.9858</c:v>
                </c:pt>
                <c:pt idx="673">
                  <c:v>0.9996</c:v>
                </c:pt>
                <c:pt idx="674">
                  <c:v>0.9974</c:v>
                </c:pt>
                <c:pt idx="675">
                  <c:v>1.0111</c:v>
                </c:pt>
                <c:pt idx="676">
                  <c:v>0.9991</c:v>
                </c:pt>
                <c:pt idx="677">
                  <c:v>1.0004</c:v>
                </c:pt>
                <c:pt idx="678">
                  <c:v>1.0015</c:v>
                </c:pt>
                <c:pt idx="679">
                  <c:v>0.9982</c:v>
                </c:pt>
                <c:pt idx="680">
                  <c:v>0.9889</c:v>
                </c:pt>
                <c:pt idx="681">
                  <c:v>0.987</c:v>
                </c:pt>
                <c:pt idx="682">
                  <c:v>0.9837</c:v>
                </c:pt>
                <c:pt idx="683">
                  <c:v>0.9721</c:v>
                </c:pt>
                <c:pt idx="684">
                  <c:v>0.9836</c:v>
                </c:pt>
                <c:pt idx="685">
                  <c:v>0.9678</c:v>
                </c:pt>
                <c:pt idx="686">
                  <c:v>0.9678</c:v>
                </c:pt>
                <c:pt idx="687">
                  <c:v>0.9624</c:v>
                </c:pt>
                <c:pt idx="688">
                  <c:v>0.9609</c:v>
                </c:pt>
                <c:pt idx="689">
                  <c:v>0.9584</c:v>
                </c:pt>
                <c:pt idx="690">
                  <c:v>0.9592</c:v>
                </c:pt>
                <c:pt idx="691">
                  <c:v>0.9613</c:v>
                </c:pt>
                <c:pt idx="692">
                  <c:v>0.9625</c:v>
                </c:pt>
                <c:pt idx="693">
                  <c:v>0.9696</c:v>
                </c:pt>
                <c:pt idx="694">
                  <c:v>0.9655</c:v>
                </c:pt>
                <c:pt idx="695">
                  <c:v>0.9655</c:v>
                </c:pt>
                <c:pt idx="696">
                  <c:v>0.9655</c:v>
                </c:pt>
                <c:pt idx="697">
                  <c:v>0.9655</c:v>
                </c:pt>
                <c:pt idx="698">
                  <c:v>0.9655</c:v>
                </c:pt>
                <c:pt idx="699">
                  <c:v>0.9655</c:v>
                </c:pt>
                <c:pt idx="700">
                  <c:v>0.9729</c:v>
                </c:pt>
                <c:pt idx="701">
                  <c:v>0.9745</c:v>
                </c:pt>
                <c:pt idx="702">
                  <c:v>0.9874</c:v>
                </c:pt>
                <c:pt idx="703">
                  <c:v>0.9951</c:v>
                </c:pt>
                <c:pt idx="704">
                  <c:v>1.0107</c:v>
                </c:pt>
                <c:pt idx="705">
                  <c:v>1.0244</c:v>
                </c:pt>
                <c:pt idx="706">
                  <c:v>1.0443</c:v>
                </c:pt>
                <c:pt idx="707">
                  <c:v>1.0478</c:v>
                </c:pt>
                <c:pt idx="708">
                  <c:v>1.0283</c:v>
                </c:pt>
                <c:pt idx="709">
                  <c:v>1.0618</c:v>
                </c:pt>
                <c:pt idx="710">
                  <c:v>1.0737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</c:v>
                </c:pt>
                <c:pt idx="715">
                  <c:v>1.1167</c:v>
                </c:pt>
                <c:pt idx="716">
                  <c:v>1.1264</c:v>
                </c:pt>
                <c:pt idx="717">
                  <c:v>1.1305</c:v>
                </c:pt>
                <c:pt idx="718">
                  <c:v>1.1202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</c:v>
                </c:pt>
                <c:pt idx="727">
                  <c:v>1.1077</c:v>
                </c:pt>
                <c:pt idx="728">
                  <c:v>1.1363</c:v>
                </c:pt>
                <c:pt idx="729">
                  <c:v>1.1477</c:v>
                </c:pt>
                <c:pt idx="730">
                  <c:v>1.1462</c:v>
                </c:pt>
                <c:pt idx="731">
                  <c:v>1.1237</c:v>
                </c:pt>
                <c:pt idx="732">
                  <c:v>1.1361</c:v>
                </c:pt>
                <c:pt idx="733">
                  <c:v>1.1325</c:v>
                </c:pt>
                <c:pt idx="734">
                  <c:v>1.143</c:v>
                </c:pt>
                <c:pt idx="735">
                  <c:v>1.1284</c:v>
                </c:pt>
                <c:pt idx="736">
                  <c:v>1.1813</c:v>
                </c:pt>
                <c:pt idx="737">
                  <c:v>1.1709</c:v>
                </c:pt>
                <c:pt idx="738">
                  <c:v>1.1664</c:v>
                </c:pt>
                <c:pt idx="739">
                  <c:v>1.1821</c:v>
                </c:pt>
                <c:pt idx="740">
                  <c:v>1.1983</c:v>
                </c:pt>
                <c:pt idx="741">
                  <c:v>1.2124</c:v>
                </c:pt>
                <c:pt idx="742">
                  <c:v>1.2161</c:v>
                </c:pt>
                <c:pt idx="743">
                  <c:v>1.214</c:v>
                </c:pt>
                <c:pt idx="744">
                  <c:v>1.225</c:v>
                </c:pt>
                <c:pt idx="745">
                  <c:v>1.2106</c:v>
                </c:pt>
                <c:pt idx="746">
                  <c:v>1.2382</c:v>
                </c:pt>
                <c:pt idx="747">
                  <c:v>1.2404</c:v>
                </c:pt>
                <c:pt idx="748">
                  <c:v>1.255</c:v>
                </c:pt>
                <c:pt idx="749">
                  <c:v>1.2608</c:v>
                </c:pt>
                <c:pt idx="750">
                  <c:v>1.2532</c:v>
                </c:pt>
                <c:pt idx="751">
                  <c:v>1.2452</c:v>
                </c:pt>
                <c:pt idx="752">
                  <c:v>1.1901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1.2818</c:v>
                </c:pt>
                <c:pt idx="757">
                  <c:v>1.2858</c:v>
                </c:pt>
                <c:pt idx="758">
                  <c:v>1.2894</c:v>
                </c:pt>
                <c:pt idx="759">
                  <c:v>1.2819</c:v>
                </c:pt>
                <c:pt idx="760">
                  <c:v>1.2669</c:v>
                </c:pt>
                <c:pt idx="761">
                  <c:v>1.2763</c:v>
                </c:pt>
                <c:pt idx="762">
                  <c:v>1.2682</c:v>
                </c:pt>
                <c:pt idx="763">
                  <c:v>1.2492</c:v>
                </c:pt>
                <c:pt idx="764">
                  <c:v>1.2639</c:v>
                </c:pt>
                <c:pt idx="765">
                  <c:v>1.2554</c:v>
                </c:pt>
                <c:pt idx="766">
                  <c:v>1.2301</c:v>
                </c:pt>
                <c:pt idx="767">
                  <c:v>1.2595</c:v>
                </c:pt>
                <c:pt idx="768">
                  <c:v>1.2883</c:v>
                </c:pt>
                <c:pt idx="769">
                  <c:v>1.3096</c:v>
                </c:pt>
                <c:pt idx="770">
                  <c:v>1.3096</c:v>
                </c:pt>
                <c:pt idx="771">
                  <c:v>1.3096</c:v>
                </c:pt>
                <c:pt idx="772">
                  <c:v>1.3096</c:v>
                </c:pt>
                <c:pt idx="773">
                  <c:v>1.3096</c:v>
                </c:pt>
                <c:pt idx="774">
                  <c:v>1.3096</c:v>
                </c:pt>
                <c:pt idx="775">
                  <c:v>1.3096</c:v>
                </c:pt>
                <c:pt idx="776">
                  <c:v>1.3096</c:v>
                </c:pt>
                <c:pt idx="777">
                  <c:v>1.3096</c:v>
                </c:pt>
                <c:pt idx="778">
                  <c:v>1.3096</c:v>
                </c:pt>
                <c:pt idx="779">
                  <c:v>1.3096</c:v>
                </c:pt>
                <c:pt idx="780">
                  <c:v>1.3181</c:v>
                </c:pt>
                <c:pt idx="781">
                  <c:v>1.3134</c:v>
                </c:pt>
                <c:pt idx="782">
                  <c:v>1.3178</c:v>
                </c:pt>
                <c:pt idx="783">
                  <c:v>1.3228</c:v>
                </c:pt>
                <c:pt idx="784">
                  <c:v>1.3195</c:v>
                </c:pt>
                <c:pt idx="785">
                  <c:v>1.3245</c:v>
                </c:pt>
                <c:pt idx="786">
                  <c:v>1.3261</c:v>
                </c:pt>
                <c:pt idx="787">
                  <c:v>1.3441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1.2936</c:v>
                </c:pt>
                <c:pt idx="793">
                  <c:v>1.2528</c:v>
                </c:pt>
                <c:pt idx="794">
                  <c:v>1.2388</c:v>
                </c:pt>
                <c:pt idx="795">
                  <c:v>1.2875</c:v>
                </c:pt>
                <c:pt idx="796">
                  <c:v>1.311</c:v>
                </c:pt>
                <c:pt idx="797">
                  <c:v>1.3048</c:v>
                </c:pt>
                <c:pt idx="798">
                  <c:v>1.3298</c:v>
                </c:pt>
                <c:pt idx="799">
                  <c:v>1.3289</c:v>
                </c:pt>
                <c:pt idx="800">
                  <c:v>1.3013</c:v>
                </c:pt>
                <c:pt idx="801">
                  <c:v>1.3013</c:v>
                </c:pt>
                <c:pt idx="802">
                  <c:v>1.3027</c:v>
                </c:pt>
                <c:pt idx="803">
                  <c:v>1.3015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1.303</c:v>
                </c:pt>
                <c:pt idx="809">
                  <c:v>1.3266</c:v>
                </c:pt>
                <c:pt idx="810">
                  <c:v>1.3468</c:v>
                </c:pt>
                <c:pt idx="811">
                  <c:v>1.3416</c:v>
                </c:pt>
                <c:pt idx="812">
                  <c:v>1.3352</c:v>
                </c:pt>
                <c:pt idx="813">
                  <c:v>1.3684</c:v>
                </c:pt>
                <c:pt idx="814">
                  <c:v>1.3796</c:v>
                </c:pt>
                <c:pt idx="815">
                  <c:v>1.3783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1.3334</c:v>
                </c:pt>
                <c:pt idx="820">
                  <c:v>1.303</c:v>
                </c:pt>
                <c:pt idx="821">
                  <c:v>1.3313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1.3335</c:v>
                </c:pt>
                <c:pt idx="826">
                  <c:v>1.3339</c:v>
                </c:pt>
                <c:pt idx="827">
                  <c:v>1.3264</c:v>
                </c:pt>
                <c:pt idx="828">
                  <c:v>1.3302</c:v>
                </c:pt>
                <c:pt idx="829">
                  <c:v>1.3194</c:v>
                </c:pt>
                <c:pt idx="830">
                  <c:v>1.3295</c:v>
                </c:pt>
                <c:pt idx="831">
                  <c:v>1.3238</c:v>
                </c:pt>
                <c:pt idx="832">
                  <c:v>1.3243</c:v>
                </c:pt>
                <c:pt idx="833">
                  <c:v>1.3182</c:v>
                </c:pt>
                <c:pt idx="834">
                  <c:v>1.3236</c:v>
                </c:pt>
                <c:pt idx="835">
                  <c:v>1.3236</c:v>
                </c:pt>
                <c:pt idx="836">
                  <c:v>1.3236</c:v>
                </c:pt>
                <c:pt idx="837">
                  <c:v>1.3236</c:v>
                </c:pt>
                <c:pt idx="838">
                  <c:v>1.3236</c:v>
                </c:pt>
                <c:pt idx="839">
                  <c:v>1.3478</c:v>
                </c:pt>
                <c:pt idx="840">
                  <c:v>1.3456</c:v>
                </c:pt>
                <c:pt idx="841">
                  <c:v>1.3488</c:v>
                </c:pt>
                <c:pt idx="842">
                  <c:v>1.3543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1.3778</c:v>
                </c:pt>
                <c:pt idx="847">
                  <c:v>1.38</c:v>
                </c:pt>
                <c:pt idx="848">
                  <c:v>1.3781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1.4032</c:v>
                </c:pt>
                <c:pt idx="854">
                  <c:v>1.3943</c:v>
                </c:pt>
                <c:pt idx="855">
                  <c:v>1.3849</c:v>
                </c:pt>
                <c:pt idx="856">
                  <c:v>1.3793</c:v>
                </c:pt>
                <c:pt idx="857">
                  <c:v>1.3795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1.4131</c:v>
                </c:pt>
                <c:pt idx="863">
                  <c:v>1.4128</c:v>
                </c:pt>
                <c:pt idx="864">
                  <c:v>1.426</c:v>
                </c:pt>
                <c:pt idx="865">
                  <c:v>1.4233</c:v>
                </c:pt>
                <c:pt idx="866">
                  <c:v>1.4196</c:v>
                </c:pt>
                <c:pt idx="867">
                  <c:v>1.4175</c:v>
                </c:pt>
                <c:pt idx="868">
                  <c:v>1.4224</c:v>
                </c:pt>
                <c:pt idx="869">
                  <c:v>1.4174</c:v>
                </c:pt>
                <c:pt idx="870">
                  <c:v>1.4175</c:v>
                </c:pt>
                <c:pt idx="871">
                  <c:v>1.4135</c:v>
                </c:pt>
                <c:pt idx="872">
                  <c:v>1.4279</c:v>
                </c:pt>
                <c:pt idx="873">
                  <c:v>1.4418</c:v>
                </c:pt>
                <c:pt idx="874">
                  <c:v>1.4322</c:v>
                </c:pt>
                <c:pt idx="875">
                  <c:v>1.4426</c:v>
                </c:pt>
                <c:pt idx="876">
                  <c:v>1.4459</c:v>
                </c:pt>
                <c:pt idx="877">
                  <c:v>1.4538</c:v>
                </c:pt>
                <c:pt idx="878">
                  <c:v>1.4514</c:v>
                </c:pt>
                <c:pt idx="879">
                  <c:v>1.4534</c:v>
                </c:pt>
                <c:pt idx="880">
                  <c:v>1.4219</c:v>
                </c:pt>
                <c:pt idx="881">
                  <c:v>1.4413</c:v>
                </c:pt>
                <c:pt idx="882">
                  <c:v>1.4415</c:v>
                </c:pt>
                <c:pt idx="883">
                  <c:v>1.4361</c:v>
                </c:pt>
                <c:pt idx="884">
                  <c:v>1.4643</c:v>
                </c:pt>
                <c:pt idx="885">
                  <c:v>1.4535</c:v>
                </c:pt>
                <c:pt idx="886">
                  <c:v>1.4443</c:v>
                </c:pt>
                <c:pt idx="887">
                  <c:v>1.4706</c:v>
                </c:pt>
                <c:pt idx="888">
                  <c:v>1.4406</c:v>
                </c:pt>
                <c:pt idx="889">
                  <c:v>1.4957</c:v>
                </c:pt>
                <c:pt idx="890">
                  <c:v>1.4642</c:v>
                </c:pt>
                <c:pt idx="891">
                  <c:v>1.4742</c:v>
                </c:pt>
                <c:pt idx="892">
                  <c:v>1.4832</c:v>
                </c:pt>
                <c:pt idx="893">
                  <c:v>1.4902</c:v>
                </c:pt>
                <c:pt idx="894">
                  <c:v>1.4867</c:v>
                </c:pt>
                <c:pt idx="895">
                  <c:v>1.4717</c:v>
                </c:pt>
                <c:pt idx="896">
                  <c:v>1.4657</c:v>
                </c:pt>
                <c:pt idx="897">
                  <c:v>1.4801</c:v>
                </c:pt>
                <c:pt idx="898">
                  <c:v>1.5114</c:v>
                </c:pt>
                <c:pt idx="899">
                  <c:v>1.5069</c:v>
                </c:pt>
                <c:pt idx="900">
                  <c:v>1.5008</c:v>
                </c:pt>
                <c:pt idx="901">
                  <c:v>1.4959</c:v>
                </c:pt>
                <c:pt idx="902">
                  <c:v>1.502</c:v>
                </c:pt>
                <c:pt idx="903">
                  <c:v>1.5149</c:v>
                </c:pt>
                <c:pt idx="904">
                  <c:v>1.513</c:v>
                </c:pt>
                <c:pt idx="905">
                  <c:v>1.5153</c:v>
                </c:pt>
                <c:pt idx="906">
                  <c:v>1.5164</c:v>
                </c:pt>
                <c:pt idx="907">
                  <c:v>1.5193</c:v>
                </c:pt>
                <c:pt idx="908">
                  <c:v>1.5228</c:v>
                </c:pt>
                <c:pt idx="909">
                  <c:v>1.5211</c:v>
                </c:pt>
                <c:pt idx="910">
                  <c:v>1.5201</c:v>
                </c:pt>
                <c:pt idx="911">
                  <c:v>1.52</c:v>
                </c:pt>
                <c:pt idx="912">
                  <c:v>1.5232</c:v>
                </c:pt>
                <c:pt idx="913">
                  <c:v>1.5221</c:v>
                </c:pt>
                <c:pt idx="914">
                  <c:v>1.5245</c:v>
                </c:pt>
                <c:pt idx="915">
                  <c:v>1.5248</c:v>
                </c:pt>
                <c:pt idx="916">
                  <c:v>1.5248</c:v>
                </c:pt>
                <c:pt idx="917">
                  <c:v>1.5249</c:v>
                </c:pt>
                <c:pt idx="918">
                  <c:v>1.526</c:v>
                </c:pt>
                <c:pt idx="919">
                  <c:v>1.5267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1.5295</c:v>
                </c:pt>
                <c:pt idx="928">
                  <c:v>1.535</c:v>
                </c:pt>
                <c:pt idx="929">
                  <c:v>1.5405</c:v>
                </c:pt>
                <c:pt idx="930">
                  <c:v>1.5361</c:v>
                </c:pt>
                <c:pt idx="931">
                  <c:v>1.5455</c:v>
                </c:pt>
                <c:pt idx="932">
                  <c:v>1.5702</c:v>
                </c:pt>
                <c:pt idx="933">
                  <c:v>1.5777</c:v>
                </c:pt>
                <c:pt idx="934">
                  <c:v>1.585</c:v>
                </c:pt>
                <c:pt idx="935">
                  <c:v>1.6062</c:v>
                </c:pt>
                <c:pt idx="936">
                  <c:v>1.622</c:v>
                </c:pt>
                <c:pt idx="937">
                  <c:v>1.6175</c:v>
                </c:pt>
                <c:pt idx="938">
                  <c:v>1.6159</c:v>
                </c:pt>
                <c:pt idx="939">
                  <c:v>1.6228</c:v>
                </c:pt>
                <c:pt idx="940">
                  <c:v>1.6062</c:v>
                </c:pt>
                <c:pt idx="941">
                  <c:v>1.5905</c:v>
                </c:pt>
                <c:pt idx="942">
                  <c:v>1.5737</c:v>
                </c:pt>
                <c:pt idx="943">
                  <c:v>1.5082</c:v>
                </c:pt>
                <c:pt idx="944">
                  <c:v>1.5621</c:v>
                </c:pt>
                <c:pt idx="945">
                  <c:v>1.6241</c:v>
                </c:pt>
                <c:pt idx="946">
                  <c:v>1.5896</c:v>
                </c:pt>
                <c:pt idx="947">
                  <c:v>1.6541</c:v>
                </c:pt>
                <c:pt idx="948">
                  <c:v>1.6447</c:v>
                </c:pt>
                <c:pt idx="949">
                  <c:v>1.6705</c:v>
                </c:pt>
                <c:pt idx="950">
                  <c:v>1.6306</c:v>
                </c:pt>
                <c:pt idx="951">
                  <c:v>1.6336</c:v>
                </c:pt>
                <c:pt idx="952">
                  <c:v>1.6366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1.6356</c:v>
                </c:pt>
                <c:pt idx="968">
                  <c:v>1.6256</c:v>
                </c:pt>
                <c:pt idx="969">
                  <c:v>1.6225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1.6215</c:v>
                </c:pt>
                <c:pt idx="974">
                  <c:v>1.6157</c:v>
                </c:pt>
                <c:pt idx="975">
                  <c:v>1.6038</c:v>
                </c:pt>
                <c:pt idx="976">
                  <c:v>1.6078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1.5857</c:v>
                </c:pt>
                <c:pt idx="981">
                  <c:v>1.5823</c:v>
                </c:pt>
                <c:pt idx="982">
                  <c:v>1.5594</c:v>
                </c:pt>
                <c:pt idx="983">
                  <c:v>1.5718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1.5552</c:v>
                </c:pt>
                <c:pt idx="990">
                  <c:v>1.5498</c:v>
                </c:pt>
                <c:pt idx="991">
                  <c:v>1.5523</c:v>
                </c:pt>
                <c:pt idx="992">
                  <c:v>1.5493</c:v>
                </c:pt>
                <c:pt idx="993">
                  <c:v>1.5483</c:v>
                </c:pt>
                <c:pt idx="994">
                  <c:v>1.5466</c:v>
                </c:pt>
                <c:pt idx="995">
                  <c:v>1.5374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1.4718</c:v>
                </c:pt>
                <c:pt idx="1000">
                  <c:v>1.5093</c:v>
                </c:pt>
                <c:pt idx="1001">
                  <c:v>1.5673</c:v>
                </c:pt>
                <c:pt idx="1002">
                  <c:v>1.5288</c:v>
                </c:pt>
                <c:pt idx="1003">
                  <c:v>1.5036</c:v>
                </c:pt>
                <c:pt idx="1004">
                  <c:v>1.5139</c:v>
                </c:pt>
                <c:pt idx="1005">
                  <c:v>1.5152</c:v>
                </c:pt>
                <c:pt idx="1006">
                  <c:v>1.4881</c:v>
                </c:pt>
                <c:pt idx="1007">
                  <c:v>1.5038</c:v>
                </c:pt>
                <c:pt idx="1008">
                  <c:v>1.4925</c:v>
                </c:pt>
                <c:pt idx="1009">
                  <c:v>1.4916</c:v>
                </c:pt>
                <c:pt idx="1010">
                  <c:v>1.5076</c:v>
                </c:pt>
                <c:pt idx="1011">
                  <c:v>1.5089</c:v>
                </c:pt>
                <c:pt idx="1012">
                  <c:v>1.5264</c:v>
                </c:pt>
                <c:pt idx="1013">
                  <c:v>1.5218</c:v>
                </c:pt>
                <c:pt idx="1014">
                  <c:v>1.523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1.5354</c:v>
                </c:pt>
                <c:pt idx="1019">
                  <c:v>1.5394</c:v>
                </c:pt>
                <c:pt idx="1020">
                  <c:v>1.5532</c:v>
                </c:pt>
                <c:pt idx="1021">
                  <c:v>1.5547</c:v>
                </c:pt>
                <c:pt idx="1022">
                  <c:v>1.5573</c:v>
                </c:pt>
                <c:pt idx="1023">
                  <c:v>1.5619</c:v>
                </c:pt>
                <c:pt idx="1024">
                  <c:v>1.5734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1.5796</c:v>
                </c:pt>
                <c:pt idx="1028">
                  <c:v>1.5854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</c:v>
                </c:pt>
                <c:pt idx="1038">
                  <c:v>1.6148</c:v>
                </c:pt>
                <c:pt idx="1039">
                  <c:v>1.6179</c:v>
                </c:pt>
                <c:pt idx="1040">
                  <c:v>1.6038</c:v>
                </c:pt>
                <c:pt idx="1041">
                  <c:v>1.6062</c:v>
                </c:pt>
                <c:pt idx="1042">
                  <c:v>1.6062</c:v>
                </c:pt>
                <c:pt idx="1043">
                  <c:v>1.6062</c:v>
                </c:pt>
                <c:pt idx="1044">
                  <c:v>1.6062</c:v>
                </c:pt>
                <c:pt idx="1045">
                  <c:v>1.6062</c:v>
                </c:pt>
                <c:pt idx="1046">
                  <c:v>1.6062</c:v>
                </c:pt>
                <c:pt idx="1047">
                  <c:v>1.6062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</c:v>
                </c:pt>
                <c:pt idx="1059">
                  <c:v>1.6419</c:v>
                </c:pt>
                <c:pt idx="1060">
                  <c:v>1.6548</c:v>
                </c:pt>
                <c:pt idx="1061">
                  <c:v>1.6605</c:v>
                </c:pt>
                <c:pt idx="1062">
                  <c:v>1.6784</c:v>
                </c:pt>
                <c:pt idx="1063">
                  <c:v>1.6761</c:v>
                </c:pt>
                <c:pt idx="1064">
                  <c:v>1.684</c:v>
                </c:pt>
                <c:pt idx="1065">
                  <c:v>1.6996</c:v>
                </c:pt>
                <c:pt idx="1066">
                  <c:v>1.688</c:v>
                </c:pt>
                <c:pt idx="1067">
                  <c:v>1.7206</c:v>
                </c:pt>
                <c:pt idx="1068">
                  <c:v>1.7277</c:v>
                </c:pt>
                <c:pt idx="1069">
                  <c:v>1.67</c:v>
                </c:pt>
                <c:pt idx="1070">
                  <c:v>1.7133</c:v>
                </c:pt>
                <c:pt idx="1071">
                  <c:v>1.7308</c:v>
                </c:pt>
                <c:pt idx="1072">
                  <c:v>1.7335</c:v>
                </c:pt>
                <c:pt idx="1073">
                  <c:v>1.729</c:v>
                </c:pt>
                <c:pt idx="1074">
                  <c:v>1.7207</c:v>
                </c:pt>
                <c:pt idx="1075">
                  <c:v>1.7485</c:v>
                </c:pt>
                <c:pt idx="1076">
                  <c:v>1.7452</c:v>
                </c:pt>
                <c:pt idx="1077">
                  <c:v>1.7651</c:v>
                </c:pt>
                <c:pt idx="1078">
                  <c:v>1.7069</c:v>
                </c:pt>
                <c:pt idx="1079">
                  <c:v>1.7278</c:v>
                </c:pt>
                <c:pt idx="1080">
                  <c:v>1.7297</c:v>
                </c:pt>
                <c:pt idx="1081">
                  <c:v>1.7275</c:v>
                </c:pt>
                <c:pt idx="1082">
                  <c:v>1.7115</c:v>
                </c:pt>
                <c:pt idx="1083">
                  <c:v>1.713</c:v>
                </c:pt>
                <c:pt idx="1084">
                  <c:v>1.713</c:v>
                </c:pt>
                <c:pt idx="1085">
                  <c:v>1.7505</c:v>
                </c:pt>
                <c:pt idx="1086">
                  <c:v>1.756</c:v>
                </c:pt>
                <c:pt idx="1087">
                  <c:v>1.7519</c:v>
                </c:pt>
                <c:pt idx="1088">
                  <c:v>1.7408</c:v>
                </c:pt>
                <c:pt idx="1089">
                  <c:v>1.7398</c:v>
                </c:pt>
                <c:pt idx="1090">
                  <c:v>1.7522</c:v>
                </c:pt>
                <c:pt idx="1091">
                  <c:v>1.7594</c:v>
                </c:pt>
                <c:pt idx="1092">
                  <c:v>1.7574</c:v>
                </c:pt>
                <c:pt idx="1093">
                  <c:v>1.7525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1.7628</c:v>
                </c:pt>
                <c:pt idx="1097">
                  <c:v>1.7609</c:v>
                </c:pt>
                <c:pt idx="1098">
                  <c:v>1.7584</c:v>
                </c:pt>
                <c:pt idx="1099">
                  <c:v>1.7632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1.7469</c:v>
                </c:pt>
                <c:pt idx="1103">
                  <c:v>1.7712</c:v>
                </c:pt>
                <c:pt idx="1104">
                  <c:v>1.7618</c:v>
                </c:pt>
                <c:pt idx="1105">
                  <c:v>1.7657</c:v>
                </c:pt>
                <c:pt idx="1106">
                  <c:v>1.7849</c:v>
                </c:pt>
                <c:pt idx="1107">
                  <c:v>1.7819</c:v>
                </c:pt>
                <c:pt idx="1108">
                  <c:v>1.7822</c:v>
                </c:pt>
                <c:pt idx="1109">
                  <c:v>1.7829</c:v>
                </c:pt>
                <c:pt idx="1110">
                  <c:v>1.7857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1.7952</c:v>
                </c:pt>
                <c:pt idx="1115">
                  <c:v>1.7952</c:v>
                </c:pt>
                <c:pt idx="1116">
                  <c:v>1.7952</c:v>
                </c:pt>
                <c:pt idx="1117">
                  <c:v>1.7952</c:v>
                </c:pt>
                <c:pt idx="1118">
                  <c:v>1.7952</c:v>
                </c:pt>
                <c:pt idx="1119">
                  <c:v>1.7952</c:v>
                </c:pt>
                <c:pt idx="1120">
                  <c:v>1.7952</c:v>
                </c:pt>
                <c:pt idx="1121">
                  <c:v>1.7952</c:v>
                </c:pt>
                <c:pt idx="1122">
                  <c:v>1.7952</c:v>
                </c:pt>
                <c:pt idx="1123">
                  <c:v>1.7952</c:v>
                </c:pt>
                <c:pt idx="1124">
                  <c:v>1.7952</c:v>
                </c:pt>
                <c:pt idx="1125">
                  <c:v>1.7952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1.8277</c:v>
                </c:pt>
                <c:pt idx="1129">
                  <c:v>1.8301</c:v>
                </c:pt>
                <c:pt idx="1130">
                  <c:v>1.8334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</c:v>
                </c:pt>
                <c:pt idx="1135">
                  <c:v>1.8438</c:v>
                </c:pt>
                <c:pt idx="1136">
                  <c:v>1.8424</c:v>
                </c:pt>
                <c:pt idx="1137">
                  <c:v>1.8422</c:v>
                </c:pt>
                <c:pt idx="1138">
                  <c:v>1.8457</c:v>
                </c:pt>
                <c:pt idx="1139">
                  <c:v>1.85</c:v>
                </c:pt>
                <c:pt idx="1140">
                  <c:v>1.8455</c:v>
                </c:pt>
                <c:pt idx="1141">
                  <c:v>1.8467</c:v>
                </c:pt>
                <c:pt idx="1142">
                  <c:v>1.8498</c:v>
                </c:pt>
                <c:pt idx="1143">
                  <c:v>1.8594</c:v>
                </c:pt>
                <c:pt idx="1144">
                  <c:v>1.8611</c:v>
                </c:pt>
                <c:pt idx="1145">
                  <c:v>1.8696</c:v>
                </c:pt>
                <c:pt idx="1146">
                  <c:v>1.8715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1.8615</c:v>
                </c:pt>
                <c:pt idx="1150">
                  <c:v>1.8707</c:v>
                </c:pt>
                <c:pt idx="1151">
                  <c:v>1.8923</c:v>
                </c:pt>
                <c:pt idx="1152">
                  <c:v>1.8947</c:v>
                </c:pt>
                <c:pt idx="1153">
                  <c:v>1.8997</c:v>
                </c:pt>
                <c:pt idx="1154">
                  <c:v>1.9118</c:v>
                </c:pt>
                <c:pt idx="1155">
                  <c:v>1.9083</c:v>
                </c:pt>
                <c:pt idx="1156">
                  <c:v>1.9053</c:v>
                </c:pt>
                <c:pt idx="1157">
                  <c:v>1.8804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1.8796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1.8897</c:v>
                </c:pt>
                <c:pt idx="1172">
                  <c:v>1.8897</c:v>
                </c:pt>
                <c:pt idx="1173">
                  <c:v>1.8897</c:v>
                </c:pt>
                <c:pt idx="1174">
                  <c:v>1.8897</c:v>
                </c:pt>
                <c:pt idx="1175">
                  <c:v>1.8897</c:v>
                </c:pt>
                <c:pt idx="1176">
                  <c:v>1.8904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</c:v>
                </c:pt>
                <c:pt idx="1182">
                  <c:v>1.963</c:v>
                </c:pt>
                <c:pt idx="1183">
                  <c:v>1.9759</c:v>
                </c:pt>
                <c:pt idx="1184">
                  <c:v>1.9703</c:v>
                </c:pt>
                <c:pt idx="1185">
                  <c:v>1.9683</c:v>
                </c:pt>
                <c:pt idx="1186">
                  <c:v>1.9648</c:v>
                </c:pt>
                <c:pt idx="1187">
                  <c:v>1.9184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</c:v>
                </c:pt>
                <c:pt idx="1196">
                  <c:v>1.8862</c:v>
                </c:pt>
                <c:pt idx="1197">
                  <c:v>1.8922</c:v>
                </c:pt>
                <c:pt idx="1198">
                  <c:v>1.8989</c:v>
                </c:pt>
                <c:pt idx="1199">
                  <c:v>1.8957</c:v>
                </c:pt>
                <c:pt idx="1200">
                  <c:v>1.8977</c:v>
                </c:pt>
                <c:pt idx="1201">
                  <c:v>1.8989</c:v>
                </c:pt>
                <c:pt idx="1202">
                  <c:v>1.8959</c:v>
                </c:pt>
                <c:pt idx="1203">
                  <c:v>1.8969</c:v>
                </c:pt>
                <c:pt idx="1204">
                  <c:v>1.8964</c:v>
                </c:pt>
                <c:pt idx="1205">
                  <c:v>1.901</c:v>
                </c:pt>
                <c:pt idx="1206">
                  <c:v>1.9084</c:v>
                </c:pt>
                <c:pt idx="1207">
                  <c:v>1.9</c:v>
                </c:pt>
                <c:pt idx="1208">
                  <c:v>1.9165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1.9385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</c:v>
                </c:pt>
                <c:pt idx="1216">
                  <c:v>1.9514</c:v>
                </c:pt>
                <c:pt idx="1217">
                  <c:v>1.9504</c:v>
                </c:pt>
                <c:pt idx="1218">
                  <c:v>1.9426</c:v>
                </c:pt>
                <c:pt idx="1219">
                  <c:v>1.9605</c:v>
                </c:pt>
                <c:pt idx="1220">
                  <c:v>1.9454</c:v>
                </c:pt>
                <c:pt idx="1221">
                  <c:v>1.9523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</c:v>
                </c:pt>
                <c:pt idx="1225">
                  <c:v>1.9608</c:v>
                </c:pt>
                <c:pt idx="1226">
                  <c:v>1.9662</c:v>
                </c:pt>
                <c:pt idx="1227">
                  <c:v>1.959</c:v>
                </c:pt>
                <c:pt idx="1228">
                  <c:v>1.9579</c:v>
                </c:pt>
                <c:pt idx="1229">
                  <c:v>1.9368</c:v>
                </c:pt>
                <c:pt idx="1230">
                  <c:v>1.9941</c:v>
                </c:pt>
                <c:pt idx="1231">
                  <c:v>1.9913</c:v>
                </c:pt>
                <c:pt idx="1232">
                  <c:v>1.977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</c:v>
                </c:pt>
                <c:pt idx="1236">
                  <c:v>1.9163</c:v>
                </c:pt>
                <c:pt idx="1237">
                  <c:v>1.9322</c:v>
                </c:pt>
                <c:pt idx="1238">
                  <c:v>1.9394</c:v>
                </c:pt>
                <c:pt idx="1239">
                  <c:v>1.9302</c:v>
                </c:pt>
                <c:pt idx="1240">
                  <c:v>1.9173</c:v>
                </c:pt>
                <c:pt idx="1241">
                  <c:v>1.9168</c:v>
                </c:pt>
                <c:pt idx="1242">
                  <c:v>1.9168</c:v>
                </c:pt>
                <c:pt idx="1243">
                  <c:v>1.9168</c:v>
                </c:pt>
                <c:pt idx="1244">
                  <c:v>1.9168</c:v>
                </c:pt>
                <c:pt idx="1245">
                  <c:v>1.9168</c:v>
                </c:pt>
                <c:pt idx="1246">
                  <c:v>1.9168</c:v>
                </c:pt>
                <c:pt idx="1247">
                  <c:v>1.9168</c:v>
                </c:pt>
                <c:pt idx="1248">
                  <c:v>1.9168</c:v>
                </c:pt>
                <c:pt idx="1249">
                  <c:v>1.9278</c:v>
                </c:pt>
                <c:pt idx="1250">
                  <c:v>1.9345</c:v>
                </c:pt>
                <c:pt idx="1251">
                  <c:v>1.9347</c:v>
                </c:pt>
                <c:pt idx="1252">
                  <c:v>1.9024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1.8937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1.9344</c:v>
                </c:pt>
                <c:pt idx="1259">
                  <c:v>1.927</c:v>
                </c:pt>
                <c:pt idx="1260">
                  <c:v>1.9168</c:v>
                </c:pt>
                <c:pt idx="1261">
                  <c:v>1.9285</c:v>
                </c:pt>
                <c:pt idx="1262">
                  <c:v>1.8994</c:v>
                </c:pt>
                <c:pt idx="1263">
                  <c:v>1.9366</c:v>
                </c:pt>
                <c:pt idx="1264">
                  <c:v>1.9069</c:v>
                </c:pt>
                <c:pt idx="1265">
                  <c:v>1.9402</c:v>
                </c:pt>
                <c:pt idx="1266">
                  <c:v>1.9382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1.9119</c:v>
                </c:pt>
                <c:pt idx="1270">
                  <c:v>1.9188</c:v>
                </c:pt>
                <c:pt idx="1271">
                  <c:v>1.9248</c:v>
                </c:pt>
                <c:pt idx="1272">
                  <c:v>1.9227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</c:v>
                </c:pt>
                <c:pt idx="1276">
                  <c:v>1.9204</c:v>
                </c:pt>
                <c:pt idx="1277">
                  <c:v>1.9873</c:v>
                </c:pt>
                <c:pt idx="1278">
                  <c:v>1.9687</c:v>
                </c:pt>
                <c:pt idx="1279">
                  <c:v>1.9477</c:v>
                </c:pt>
                <c:pt idx="1280">
                  <c:v>1.9566</c:v>
                </c:pt>
                <c:pt idx="1281">
                  <c:v>1.9695</c:v>
                </c:pt>
                <c:pt idx="1282">
                  <c:v>1.9384</c:v>
                </c:pt>
                <c:pt idx="1283">
                  <c:v>1.9553</c:v>
                </c:pt>
                <c:pt idx="1284">
                  <c:v>1.9643</c:v>
                </c:pt>
                <c:pt idx="1285">
                  <c:v>1.9695</c:v>
                </c:pt>
                <c:pt idx="1286">
                  <c:v>1.9678</c:v>
                </c:pt>
                <c:pt idx="1287">
                  <c:v>1.9741</c:v>
                </c:pt>
                <c:pt idx="1288">
                  <c:v>1.9478</c:v>
                </c:pt>
                <c:pt idx="1289">
                  <c:v>1.9553</c:v>
                </c:pt>
                <c:pt idx="1290">
                  <c:v>1.9459</c:v>
                </c:pt>
                <c:pt idx="1291">
                  <c:v>1.9369</c:v>
                </c:pt>
                <c:pt idx="1292">
                  <c:v>1.94</c:v>
                </c:pt>
                <c:pt idx="1293">
                  <c:v>1.9532</c:v>
                </c:pt>
                <c:pt idx="1294">
                  <c:v>1.9467</c:v>
                </c:pt>
                <c:pt idx="1295">
                  <c:v>1.9583</c:v>
                </c:pt>
                <c:pt idx="1296">
                  <c:v>1.9389</c:v>
                </c:pt>
                <c:pt idx="1297">
                  <c:v>1.9472</c:v>
                </c:pt>
                <c:pt idx="1298">
                  <c:v>1.9562</c:v>
                </c:pt>
                <c:pt idx="1299">
                  <c:v>1.9548</c:v>
                </c:pt>
                <c:pt idx="1300">
                  <c:v>1.9415</c:v>
                </c:pt>
                <c:pt idx="1301">
                  <c:v>1.9349</c:v>
                </c:pt>
                <c:pt idx="1302">
                  <c:v>1.9395</c:v>
                </c:pt>
                <c:pt idx="1303">
                  <c:v>1.9408</c:v>
                </c:pt>
                <c:pt idx="1304">
                  <c:v>1.9469</c:v>
                </c:pt>
                <c:pt idx="1305">
                  <c:v>1.9468</c:v>
                </c:pt>
                <c:pt idx="1306">
                  <c:v>1.9503</c:v>
                </c:pt>
                <c:pt idx="1307">
                  <c:v>1.9502</c:v>
                </c:pt>
                <c:pt idx="1308">
                  <c:v>1.9444</c:v>
                </c:pt>
                <c:pt idx="1309">
                  <c:v>1.9499</c:v>
                </c:pt>
                <c:pt idx="1310">
                  <c:v>1.9419</c:v>
                </c:pt>
                <c:pt idx="1311">
                  <c:v>1.9462</c:v>
                </c:pt>
                <c:pt idx="1312">
                  <c:v>1.9488</c:v>
                </c:pt>
                <c:pt idx="1313">
                  <c:v>1.9506</c:v>
                </c:pt>
                <c:pt idx="1314">
                  <c:v>1.9518</c:v>
                </c:pt>
                <c:pt idx="1315">
                  <c:v>1.9517</c:v>
                </c:pt>
                <c:pt idx="1316">
                  <c:v>1.9548</c:v>
                </c:pt>
                <c:pt idx="1317">
                  <c:v>1.9497</c:v>
                </c:pt>
                <c:pt idx="1318">
                  <c:v>1.9415</c:v>
                </c:pt>
                <c:pt idx="1319">
                  <c:v>1.9424</c:v>
                </c:pt>
                <c:pt idx="1320">
                  <c:v>1.9449</c:v>
                </c:pt>
                <c:pt idx="1321">
                  <c:v>1.9395</c:v>
                </c:pt>
                <c:pt idx="1322">
                  <c:v>1.9344</c:v>
                </c:pt>
                <c:pt idx="1323">
                  <c:v>1.9315</c:v>
                </c:pt>
                <c:pt idx="1324">
                  <c:v>1.9423</c:v>
                </c:pt>
                <c:pt idx="1325">
                  <c:v>1.9425</c:v>
                </c:pt>
                <c:pt idx="1326">
                  <c:v>1.9443</c:v>
                </c:pt>
                <c:pt idx="1327">
                  <c:v>1.9414</c:v>
                </c:pt>
                <c:pt idx="1328">
                  <c:v>1.9428</c:v>
                </c:pt>
                <c:pt idx="1329">
                  <c:v>1.9403</c:v>
                </c:pt>
                <c:pt idx="1330">
                  <c:v>1.9289</c:v>
                </c:pt>
                <c:pt idx="1331">
                  <c:v>1.9275</c:v>
                </c:pt>
                <c:pt idx="1332">
                  <c:v>1.9303</c:v>
                </c:pt>
                <c:pt idx="1333">
                  <c:v>1.9362</c:v>
                </c:pt>
                <c:pt idx="1334">
                  <c:v>1.9396</c:v>
                </c:pt>
                <c:pt idx="1335">
                  <c:v>1.9637</c:v>
                </c:pt>
                <c:pt idx="1336">
                  <c:v>1.989</c:v>
                </c:pt>
                <c:pt idx="1337">
                  <c:v>1.9677</c:v>
                </c:pt>
                <c:pt idx="1338">
                  <c:v>2.003</c:v>
                </c:pt>
                <c:pt idx="1339">
                  <c:v>2.0089</c:v>
                </c:pt>
                <c:pt idx="1340">
                  <c:v>2.0321</c:v>
                </c:pt>
                <c:pt idx="1341">
                  <c:v>2.0289</c:v>
                </c:pt>
                <c:pt idx="1342">
                  <c:v>2.0467</c:v>
                </c:pt>
                <c:pt idx="1343">
                  <c:v>2.0206</c:v>
                </c:pt>
                <c:pt idx="1344">
                  <c:v>2.017</c:v>
                </c:pt>
                <c:pt idx="1345">
                  <c:v>2.0148</c:v>
                </c:pt>
                <c:pt idx="1346">
                  <c:v>2.0181</c:v>
                </c:pt>
                <c:pt idx="1347">
                  <c:v>1.9804</c:v>
                </c:pt>
                <c:pt idx="1348">
                  <c:v>1.9682</c:v>
                </c:pt>
                <c:pt idx="1349">
                  <c:v>1.9701</c:v>
                </c:pt>
                <c:pt idx="1350">
                  <c:v>1.9666</c:v>
                </c:pt>
                <c:pt idx="1351">
                  <c:v>1.9727</c:v>
                </c:pt>
                <c:pt idx="1352">
                  <c:v>1.9663</c:v>
                </c:pt>
                <c:pt idx="1353">
                  <c:v>1.9778</c:v>
                </c:pt>
                <c:pt idx="1354">
                  <c:v>1.9607</c:v>
                </c:pt>
                <c:pt idx="1355">
                  <c:v>1.9721</c:v>
                </c:pt>
                <c:pt idx="1356">
                  <c:v>1.9702</c:v>
                </c:pt>
                <c:pt idx="1357">
                  <c:v>1.9702</c:v>
                </c:pt>
                <c:pt idx="1358">
                  <c:v>1.9676</c:v>
                </c:pt>
                <c:pt idx="1359">
                  <c:v>1.9676</c:v>
                </c:pt>
                <c:pt idx="1360">
                  <c:v>1.9676</c:v>
                </c:pt>
                <c:pt idx="1361">
                  <c:v>1.9676</c:v>
                </c:pt>
                <c:pt idx="1362">
                  <c:v>1.9676</c:v>
                </c:pt>
                <c:pt idx="1363">
                  <c:v>1.9676</c:v>
                </c:pt>
                <c:pt idx="1364">
                  <c:v>1.9676</c:v>
                </c:pt>
                <c:pt idx="1365">
                  <c:v>1.9676</c:v>
                </c:pt>
                <c:pt idx="1366">
                  <c:v>1.9676</c:v>
                </c:pt>
                <c:pt idx="1367">
                  <c:v>1.9676</c:v>
                </c:pt>
                <c:pt idx="1368">
                  <c:v>1.9676</c:v>
                </c:pt>
                <c:pt idx="1369">
                  <c:v>1.9676</c:v>
                </c:pt>
                <c:pt idx="1370">
                  <c:v>1.9676</c:v>
                </c:pt>
                <c:pt idx="1371">
                  <c:v>1.9676</c:v>
                </c:pt>
                <c:pt idx="1372">
                  <c:v>1.9676</c:v>
                </c:pt>
                <c:pt idx="1373">
                  <c:v>1.9676</c:v>
                </c:pt>
                <c:pt idx="1374">
                  <c:v>1.9676</c:v>
                </c:pt>
                <c:pt idx="1375">
                  <c:v>1.9676</c:v>
                </c:pt>
                <c:pt idx="1376">
                  <c:v>1.9676</c:v>
                </c:pt>
                <c:pt idx="1377">
                  <c:v>1.9676</c:v>
                </c:pt>
                <c:pt idx="1378">
                  <c:v>1.9676</c:v>
                </c:pt>
                <c:pt idx="1379">
                  <c:v>1.9676</c:v>
                </c:pt>
                <c:pt idx="1380">
                  <c:v>1.9676</c:v>
                </c:pt>
                <c:pt idx="1381">
                  <c:v>1.9676</c:v>
                </c:pt>
                <c:pt idx="1382">
                  <c:v>1.9676</c:v>
                </c:pt>
                <c:pt idx="1383">
                  <c:v>1.9676</c:v>
                </c:pt>
                <c:pt idx="1384">
                  <c:v>1.9693</c:v>
                </c:pt>
                <c:pt idx="1385">
                  <c:v>1.9721</c:v>
                </c:pt>
                <c:pt idx="1386">
                  <c:v>1.9668</c:v>
                </c:pt>
                <c:pt idx="1387">
                  <c:v>1.971</c:v>
                </c:pt>
                <c:pt idx="1388">
                  <c:v>1.9687</c:v>
                </c:pt>
                <c:pt idx="1389">
                  <c:v>1.974</c:v>
                </c:pt>
                <c:pt idx="1390">
                  <c:v>1.974</c:v>
                </c:pt>
                <c:pt idx="1391">
                  <c:v>1.974</c:v>
                </c:pt>
                <c:pt idx="1392">
                  <c:v>1.974</c:v>
                </c:pt>
                <c:pt idx="1393">
                  <c:v>1.9743</c:v>
                </c:pt>
                <c:pt idx="1394">
                  <c:v>1.9777</c:v>
                </c:pt>
                <c:pt idx="1395">
                  <c:v>1.9834</c:v>
                </c:pt>
                <c:pt idx="1396">
                  <c:v>1.9834</c:v>
                </c:pt>
                <c:pt idx="1397">
                  <c:v>1.9853</c:v>
                </c:pt>
                <c:pt idx="1398">
                  <c:v>1.9879</c:v>
                </c:pt>
                <c:pt idx="1399">
                  <c:v>1.991</c:v>
                </c:pt>
                <c:pt idx="1400">
                  <c:v>1.9917</c:v>
                </c:pt>
                <c:pt idx="1401">
                  <c:v>1.9872</c:v>
                </c:pt>
                <c:pt idx="1402">
                  <c:v>2.0097</c:v>
                </c:pt>
                <c:pt idx="1403">
                  <c:v>1.9998</c:v>
                </c:pt>
                <c:pt idx="1404">
                  <c:v>2.0037</c:v>
                </c:pt>
                <c:pt idx="1405">
                  <c:v>1.9921</c:v>
                </c:pt>
                <c:pt idx="1406">
                  <c:v>1.9952</c:v>
                </c:pt>
                <c:pt idx="1407">
                  <c:v>1.9979</c:v>
                </c:pt>
                <c:pt idx="1408">
                  <c:v>2.0068</c:v>
                </c:pt>
                <c:pt idx="1409">
                  <c:v>2.0065</c:v>
                </c:pt>
                <c:pt idx="1410">
                  <c:v>2.0165</c:v>
                </c:pt>
                <c:pt idx="1411">
                  <c:v>2.028</c:v>
                </c:pt>
                <c:pt idx="1412">
                  <c:v>2.0311</c:v>
                </c:pt>
                <c:pt idx="1413">
                  <c:v>2.0426</c:v>
                </c:pt>
                <c:pt idx="1414">
                  <c:v>2.0419</c:v>
                </c:pt>
                <c:pt idx="1415">
                  <c:v>2.0408</c:v>
                </c:pt>
                <c:pt idx="1416">
                  <c:v>2.0495</c:v>
                </c:pt>
                <c:pt idx="1417">
                  <c:v>2.0511</c:v>
                </c:pt>
                <c:pt idx="1418">
                  <c:v>2.0609</c:v>
                </c:pt>
                <c:pt idx="1419">
                  <c:v>2.0659</c:v>
                </c:pt>
                <c:pt idx="1420">
                  <c:v>2.0741</c:v>
                </c:pt>
                <c:pt idx="1421">
                  <c:v>2.079</c:v>
                </c:pt>
                <c:pt idx="1422">
                  <c:v>2.0217</c:v>
                </c:pt>
                <c:pt idx="1423">
                  <c:v>2.0474</c:v>
                </c:pt>
                <c:pt idx="1424">
                  <c:v>2.0247</c:v>
                </c:pt>
                <c:pt idx="1425">
                  <c:v>2.0308</c:v>
                </c:pt>
                <c:pt idx="1426">
                  <c:v>2.0372</c:v>
                </c:pt>
                <c:pt idx="1427">
                  <c:v>2.0372</c:v>
                </c:pt>
                <c:pt idx="1428">
                  <c:v>2.0372</c:v>
                </c:pt>
                <c:pt idx="1429">
                  <c:v>2.0372</c:v>
                </c:pt>
                <c:pt idx="1430">
                  <c:v>2.0372</c:v>
                </c:pt>
                <c:pt idx="1431">
                  <c:v>2.0364</c:v>
                </c:pt>
                <c:pt idx="1432">
                  <c:v>2.0476</c:v>
                </c:pt>
                <c:pt idx="1433">
                  <c:v>2.0515</c:v>
                </c:pt>
                <c:pt idx="1434">
                  <c:v>2.0489</c:v>
                </c:pt>
                <c:pt idx="1435">
                  <c:v>2.0504</c:v>
                </c:pt>
                <c:pt idx="1436">
                  <c:v>2.0459</c:v>
                </c:pt>
                <c:pt idx="1437">
                  <c:v>2.0522</c:v>
                </c:pt>
                <c:pt idx="1438">
                  <c:v>2.0552</c:v>
                </c:pt>
                <c:pt idx="1439">
                  <c:v>2.0573</c:v>
                </c:pt>
                <c:pt idx="1440">
                  <c:v>2.0634</c:v>
                </c:pt>
                <c:pt idx="1441">
                  <c:v>2.0611</c:v>
                </c:pt>
                <c:pt idx="1442">
                  <c:v>2.059</c:v>
                </c:pt>
                <c:pt idx="1443">
                  <c:v>2.0613</c:v>
                </c:pt>
                <c:pt idx="1444">
                  <c:v>2.0486</c:v>
                </c:pt>
                <c:pt idx="1445">
                  <c:v>2.0496</c:v>
                </c:pt>
                <c:pt idx="1446">
                  <c:v>2.0684</c:v>
                </c:pt>
                <c:pt idx="1447">
                  <c:v>2.0701</c:v>
                </c:pt>
                <c:pt idx="1448">
                  <c:v>2.0859</c:v>
                </c:pt>
                <c:pt idx="1449">
                  <c:v>2.0968</c:v>
                </c:pt>
                <c:pt idx="1450">
                  <c:v>2.1058</c:v>
                </c:pt>
                <c:pt idx="1451">
                  <c:v>2.1205</c:v>
                </c:pt>
                <c:pt idx="1452">
                  <c:v>2.1336</c:v>
                </c:pt>
                <c:pt idx="1453">
                  <c:v>2.1339</c:v>
                </c:pt>
                <c:pt idx="1454">
                  <c:v>2.1409</c:v>
                </c:pt>
                <c:pt idx="1455">
                  <c:v>2.1416</c:v>
                </c:pt>
                <c:pt idx="1456">
                  <c:v>2.135</c:v>
                </c:pt>
                <c:pt idx="1457">
                  <c:v>2.1281</c:v>
                </c:pt>
                <c:pt idx="1458">
                  <c:v>2.1335</c:v>
                </c:pt>
                <c:pt idx="1459">
                  <c:v>2.1346</c:v>
                </c:pt>
                <c:pt idx="1460">
                  <c:v>2.1346</c:v>
                </c:pt>
                <c:pt idx="1461">
                  <c:v>2.1346</c:v>
                </c:pt>
                <c:pt idx="1462">
                  <c:v>2.1348</c:v>
                </c:pt>
                <c:pt idx="1463">
                  <c:v>2.1603</c:v>
                </c:pt>
                <c:pt idx="1464">
                  <c:v>2.169</c:v>
                </c:pt>
                <c:pt idx="1465">
                  <c:v>2.1628</c:v>
                </c:pt>
                <c:pt idx="1466">
                  <c:v>2.1628</c:v>
                </c:pt>
                <c:pt idx="1467">
                  <c:v>2.1628</c:v>
                </c:pt>
                <c:pt idx="1468">
                  <c:v>2.1647</c:v>
                </c:pt>
                <c:pt idx="1469">
                  <c:v>2.1647</c:v>
                </c:pt>
                <c:pt idx="1470">
                  <c:v>2.1604</c:v>
                </c:pt>
                <c:pt idx="1471">
                  <c:v>2.1691</c:v>
                </c:pt>
                <c:pt idx="1472">
                  <c:v>2.1753</c:v>
                </c:pt>
                <c:pt idx="1473">
                  <c:v>2.1638</c:v>
                </c:pt>
                <c:pt idx="1474">
                  <c:v>2.1659</c:v>
                </c:pt>
                <c:pt idx="1475">
                  <c:v>2.1703</c:v>
                </c:pt>
                <c:pt idx="1476">
                  <c:v>2.1628</c:v>
                </c:pt>
                <c:pt idx="1477">
                  <c:v>2.1704</c:v>
                </c:pt>
                <c:pt idx="1478">
                  <c:v>2.1688</c:v>
                </c:pt>
                <c:pt idx="1479">
                  <c:v>2.1772</c:v>
                </c:pt>
                <c:pt idx="1480">
                  <c:v>2.1834</c:v>
                </c:pt>
                <c:pt idx="1481">
                  <c:v>2.1857</c:v>
                </c:pt>
                <c:pt idx="1482">
                  <c:v>2.1907</c:v>
                </c:pt>
                <c:pt idx="1483">
                  <c:v>2.1637</c:v>
                </c:pt>
                <c:pt idx="1484">
                  <c:v>2.1578</c:v>
                </c:pt>
                <c:pt idx="1485">
                  <c:v>2.1631</c:v>
                </c:pt>
                <c:pt idx="1486">
                  <c:v>2.1684</c:v>
                </c:pt>
                <c:pt idx="1487">
                  <c:v>2.1745</c:v>
                </c:pt>
                <c:pt idx="1488">
                  <c:v>2.176</c:v>
                </c:pt>
                <c:pt idx="1489">
                  <c:v>2.1787</c:v>
                </c:pt>
                <c:pt idx="1490">
                  <c:v>2.1844</c:v>
                </c:pt>
                <c:pt idx="1491">
                  <c:v>2.1864</c:v>
                </c:pt>
                <c:pt idx="1492">
                  <c:v>2.1848</c:v>
                </c:pt>
                <c:pt idx="1493">
                  <c:v>2.1848</c:v>
                </c:pt>
                <c:pt idx="1494">
                  <c:v>2.1825</c:v>
                </c:pt>
                <c:pt idx="1495">
                  <c:v>2.1844</c:v>
                </c:pt>
                <c:pt idx="1496">
                  <c:v>2.1837</c:v>
                </c:pt>
                <c:pt idx="1497">
                  <c:v>2.1856</c:v>
                </c:pt>
                <c:pt idx="1498">
                  <c:v>2.1856</c:v>
                </c:pt>
                <c:pt idx="1499">
                  <c:v>2.1856</c:v>
                </c:pt>
                <c:pt idx="1500">
                  <c:v>2.1856</c:v>
                </c:pt>
                <c:pt idx="1501">
                  <c:v>2.1896</c:v>
                </c:pt>
                <c:pt idx="1502">
                  <c:v>2.1936</c:v>
                </c:pt>
                <c:pt idx="1503">
                  <c:v>2.1839</c:v>
                </c:pt>
                <c:pt idx="1504">
                  <c:v>2.208</c:v>
                </c:pt>
                <c:pt idx="1505">
                  <c:v>2.1979</c:v>
                </c:pt>
                <c:pt idx="1506">
                  <c:v>2.2219</c:v>
                </c:pt>
                <c:pt idx="1507">
                  <c:v>2.1976</c:v>
                </c:pt>
                <c:pt idx="1508">
                  <c:v>2.2109</c:v>
                </c:pt>
                <c:pt idx="1509">
                  <c:v>2.2433</c:v>
                </c:pt>
                <c:pt idx="1510">
                  <c:v>2.2529</c:v>
                </c:pt>
                <c:pt idx="1511">
                  <c:v>2.2574</c:v>
                </c:pt>
                <c:pt idx="1512">
                  <c:v>2.259</c:v>
                </c:pt>
                <c:pt idx="1513">
                  <c:v>2.257</c:v>
                </c:pt>
                <c:pt idx="1514">
                  <c:v>2.257</c:v>
                </c:pt>
                <c:pt idx="1515">
                  <c:v>2.264</c:v>
                </c:pt>
                <c:pt idx="1516">
                  <c:v>2.2629</c:v>
                </c:pt>
                <c:pt idx="1517">
                  <c:v>2.2663</c:v>
                </c:pt>
                <c:pt idx="1518">
                  <c:v>2.273</c:v>
                </c:pt>
                <c:pt idx="1519">
                  <c:v>2.2791</c:v>
                </c:pt>
                <c:pt idx="1520">
                  <c:v>2.2813</c:v>
                </c:pt>
                <c:pt idx="1521">
                  <c:v>2.2836</c:v>
                </c:pt>
                <c:pt idx="1522">
                  <c:v>2.3018</c:v>
                </c:pt>
                <c:pt idx="1523">
                  <c:v>2.303</c:v>
                </c:pt>
                <c:pt idx="1524">
                  <c:v>2.319199999999999</c:v>
                </c:pt>
                <c:pt idx="1525">
                  <c:v>2.3299</c:v>
                </c:pt>
                <c:pt idx="1526">
                  <c:v>2.3246</c:v>
                </c:pt>
                <c:pt idx="1527">
                  <c:v>2.3021</c:v>
                </c:pt>
                <c:pt idx="1528">
                  <c:v>2.3209</c:v>
                </c:pt>
                <c:pt idx="1529">
                  <c:v>2.3149</c:v>
                </c:pt>
                <c:pt idx="1530">
                  <c:v>2.3254</c:v>
                </c:pt>
                <c:pt idx="1531">
                  <c:v>2.331799999999998</c:v>
                </c:pt>
                <c:pt idx="1532">
                  <c:v>2.331799999999998</c:v>
                </c:pt>
                <c:pt idx="1533">
                  <c:v>2.335799999999998</c:v>
                </c:pt>
                <c:pt idx="1534">
                  <c:v>2.3462</c:v>
                </c:pt>
                <c:pt idx="1535">
                  <c:v>2.343</c:v>
                </c:pt>
                <c:pt idx="1536">
                  <c:v>2.343</c:v>
                </c:pt>
                <c:pt idx="1537">
                  <c:v>2.343</c:v>
                </c:pt>
                <c:pt idx="1538">
                  <c:v>2.343</c:v>
                </c:pt>
                <c:pt idx="1539">
                  <c:v>2.343</c:v>
                </c:pt>
                <c:pt idx="1540">
                  <c:v>2.343</c:v>
                </c:pt>
                <c:pt idx="1541">
                  <c:v>2.343</c:v>
                </c:pt>
                <c:pt idx="1542">
                  <c:v>2.343</c:v>
                </c:pt>
                <c:pt idx="1543">
                  <c:v>2.343</c:v>
                </c:pt>
                <c:pt idx="1544">
                  <c:v>2.343</c:v>
                </c:pt>
                <c:pt idx="1545">
                  <c:v>2.3599</c:v>
                </c:pt>
                <c:pt idx="1546">
                  <c:v>2.3604</c:v>
                </c:pt>
                <c:pt idx="1547">
                  <c:v>2.3555</c:v>
                </c:pt>
                <c:pt idx="1548">
                  <c:v>2.3648</c:v>
                </c:pt>
                <c:pt idx="1549">
                  <c:v>2.3856</c:v>
                </c:pt>
                <c:pt idx="1550">
                  <c:v>2.4141</c:v>
                </c:pt>
                <c:pt idx="1551">
                  <c:v>2.3631</c:v>
                </c:pt>
                <c:pt idx="1552">
                  <c:v>2.359799999999999</c:v>
                </c:pt>
                <c:pt idx="1553">
                  <c:v>2.3636</c:v>
                </c:pt>
                <c:pt idx="1554">
                  <c:v>2.3636</c:v>
                </c:pt>
                <c:pt idx="1555">
                  <c:v>2.3647</c:v>
                </c:pt>
                <c:pt idx="1556">
                  <c:v>2.3599</c:v>
                </c:pt>
                <c:pt idx="1557">
                  <c:v>2.3742</c:v>
                </c:pt>
                <c:pt idx="1558">
                  <c:v>2.3851</c:v>
                </c:pt>
                <c:pt idx="1559">
                  <c:v>2.3802</c:v>
                </c:pt>
                <c:pt idx="1560">
                  <c:v>2.3917</c:v>
                </c:pt>
                <c:pt idx="1561">
                  <c:v>2.3809</c:v>
                </c:pt>
                <c:pt idx="1562">
                  <c:v>2.371799999999999</c:v>
                </c:pt>
                <c:pt idx="1563">
                  <c:v>2.3827</c:v>
                </c:pt>
                <c:pt idx="1564">
                  <c:v>2.3978</c:v>
                </c:pt>
                <c:pt idx="1565">
                  <c:v>2.3978</c:v>
                </c:pt>
                <c:pt idx="1566">
                  <c:v>2.4411</c:v>
                </c:pt>
                <c:pt idx="1567">
                  <c:v>2.3937</c:v>
                </c:pt>
                <c:pt idx="1568">
                  <c:v>2.3744</c:v>
                </c:pt>
                <c:pt idx="1569">
                  <c:v>2.3896</c:v>
                </c:pt>
                <c:pt idx="1570">
                  <c:v>2.4094</c:v>
                </c:pt>
                <c:pt idx="1571">
                  <c:v>2.391399999999999</c:v>
                </c:pt>
                <c:pt idx="1572">
                  <c:v>2.4185</c:v>
                </c:pt>
                <c:pt idx="1573">
                  <c:v>2.4013</c:v>
                </c:pt>
                <c:pt idx="1574">
                  <c:v>2.4373</c:v>
                </c:pt>
                <c:pt idx="1575">
                  <c:v>2.4253</c:v>
                </c:pt>
                <c:pt idx="1576">
                  <c:v>2.4253</c:v>
                </c:pt>
                <c:pt idx="1577">
                  <c:v>2.4093</c:v>
                </c:pt>
                <c:pt idx="1578">
                  <c:v>2.4112</c:v>
                </c:pt>
                <c:pt idx="1579">
                  <c:v>2.4101</c:v>
                </c:pt>
                <c:pt idx="1580">
                  <c:v>2.4005</c:v>
                </c:pt>
                <c:pt idx="1581">
                  <c:v>2.4015</c:v>
                </c:pt>
                <c:pt idx="1582">
                  <c:v>2.3943</c:v>
                </c:pt>
                <c:pt idx="1583">
                  <c:v>2.3631</c:v>
                </c:pt>
                <c:pt idx="1584">
                  <c:v>2.3704</c:v>
                </c:pt>
                <c:pt idx="1585">
                  <c:v>2.3814</c:v>
                </c:pt>
                <c:pt idx="1586">
                  <c:v>2.406</c:v>
                </c:pt>
                <c:pt idx="1587">
                  <c:v>2.4025</c:v>
                </c:pt>
                <c:pt idx="1588">
                  <c:v>2.4018</c:v>
                </c:pt>
                <c:pt idx="1589">
                  <c:v>2.4071</c:v>
                </c:pt>
                <c:pt idx="1590">
                  <c:v>2.4045</c:v>
                </c:pt>
                <c:pt idx="1591">
                  <c:v>2.396599999999998</c:v>
                </c:pt>
                <c:pt idx="1592">
                  <c:v>2.396599999999998</c:v>
                </c:pt>
                <c:pt idx="1593">
                  <c:v>2.4005</c:v>
                </c:pt>
                <c:pt idx="1594">
                  <c:v>2.3997</c:v>
                </c:pt>
                <c:pt idx="1595">
                  <c:v>2.4032</c:v>
                </c:pt>
                <c:pt idx="1596">
                  <c:v>2.4083</c:v>
                </c:pt>
                <c:pt idx="1597">
                  <c:v>2.4064</c:v>
                </c:pt>
                <c:pt idx="1598">
                  <c:v>2.4052</c:v>
                </c:pt>
                <c:pt idx="1599">
                  <c:v>2.4044</c:v>
                </c:pt>
                <c:pt idx="1600">
                  <c:v>2.4056</c:v>
                </c:pt>
                <c:pt idx="1601">
                  <c:v>2.4056</c:v>
                </c:pt>
                <c:pt idx="1602">
                  <c:v>2.4056</c:v>
                </c:pt>
                <c:pt idx="1603">
                  <c:v>2.4084</c:v>
                </c:pt>
                <c:pt idx="1604">
                  <c:v>2.4056</c:v>
                </c:pt>
                <c:pt idx="1605">
                  <c:v>2.4084</c:v>
                </c:pt>
                <c:pt idx="1606">
                  <c:v>2.414</c:v>
                </c:pt>
                <c:pt idx="1607">
                  <c:v>2.4151</c:v>
                </c:pt>
                <c:pt idx="1608">
                  <c:v>2.4151</c:v>
                </c:pt>
                <c:pt idx="1609">
                  <c:v>2.4151</c:v>
                </c:pt>
                <c:pt idx="1610">
                  <c:v>2.4151</c:v>
                </c:pt>
                <c:pt idx="1611">
                  <c:v>2.4151</c:v>
                </c:pt>
                <c:pt idx="1612">
                  <c:v>2.4151</c:v>
                </c:pt>
                <c:pt idx="1613">
                  <c:v>2.4151</c:v>
                </c:pt>
                <c:pt idx="1614">
                  <c:v>2.4181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1116152"/>
        <c:axId val="-2091113144"/>
      </c:areaChart>
      <c:dateAx>
        <c:axId val="-2091116152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-2091113144"/>
        <c:crosses val="autoZero"/>
        <c:auto val="1"/>
        <c:lblOffset val="100"/>
        <c:baseTimeUnit val="days"/>
      </c:dateAx>
      <c:valAx>
        <c:axId val="-2091113144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-2091116152"/>
        <c:crosses val="autoZero"/>
        <c:crossBetween val="midCat"/>
      </c:valAx>
    </c:plotArea>
    <c:legend>
      <c:legendPos val="r"/>
      <c:layout/>
      <c:overlay val="0"/>
    </c:legend>
    <c:plotVisOnly val="1"/>
    <c:dispBlanksAs val="zero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696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35659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08735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51589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9331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72150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2485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89278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80379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33604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33604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192672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640132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3662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985313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350604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350604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555929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21895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0805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559908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3466550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616539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62015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5241439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496667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8057154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0487553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06842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2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1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2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9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9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6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7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8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1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82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4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7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8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89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9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“Summer Doldrums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June 21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169d78365ac5076c04245a0e9e33a7e9--classic-sailing-classic-yacht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09" y="1752600"/>
            <a:ext cx="3793067" cy="304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1"/>
            <a:ext cx="8229600" cy="1143000"/>
          </a:xfrm>
        </p:spPr>
        <p:txBody>
          <a:bodyPr/>
          <a:lstStyle/>
          <a:p>
            <a:r>
              <a:rPr lang="en-US" sz="2800" dirty="0" smtClean="0"/>
              <a:t>The 30,000 Foot View</a:t>
            </a:r>
            <a:br>
              <a:rPr lang="en-US" sz="2800" dirty="0" smtClean="0"/>
            </a:br>
            <a:r>
              <a:rPr lang="en-US" sz="2000" dirty="0" smtClean="0"/>
              <a:t>The Really Simple Big Picture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7915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*Washington gridlock continues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*Tax cuts, deregulation, and infrastructure spending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are all now delayed until 2018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*Leadership rotates from technology to biotech, as leading techs sell off 10%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*Higher bonds, and lower oil and commodities suggest a recession is coming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*Fed June 13 rate hike is done, is it the last one of 2017 with a slowing economy?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*3% growth in 2017 now impossible, and</a:t>
            </a:r>
            <a:br>
              <a:rPr lang="en-US" sz="1800" dirty="0" smtClean="0"/>
            </a:br>
            <a:r>
              <a:rPr lang="en-US" sz="1800" dirty="0" smtClean="0"/>
              <a:t>even 2% is now unlikely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*Looking like a narrow trading range</a:t>
            </a:r>
            <a:br>
              <a:rPr lang="en-US" sz="1800" dirty="0" smtClean="0"/>
            </a:br>
            <a:r>
              <a:rPr lang="en-US" sz="1800" dirty="0" smtClean="0"/>
              <a:t>for the next four months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 descr="1999 P-51 Mustang in FL 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343400"/>
            <a:ext cx="3454849" cy="230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47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0668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Method to My </a:t>
            </a:r>
            <a:r>
              <a:rPr lang="en-US" sz="3600" b="1" i="1" dirty="0" smtClean="0"/>
              <a:t>Madness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143000"/>
            <a:ext cx="8305800" cy="51357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*Now </a:t>
            </a:r>
            <a:r>
              <a:rPr lang="en-US" sz="1800" dirty="0"/>
              <a:t>9</a:t>
            </a:r>
            <a:r>
              <a:rPr lang="en-US" sz="1800" dirty="0" smtClean="0"/>
              <a:t>0% cash in extremely overbought market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*VIX under $10 gives all options based strategies an unfavorable risk/reward ratio, only buy VIX under $10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*Summer doldrums are setting in with a vengeance, with volume collapsing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*Earnings are over, so no major market moving </a:t>
            </a:r>
            <a:br>
              <a:rPr lang="en-US" sz="1800" dirty="0" smtClean="0"/>
            </a:br>
            <a:r>
              <a:rPr lang="en-US" sz="1800" dirty="0" smtClean="0"/>
              <a:t>news until September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*Cut back trading and start building lists of</a:t>
            </a:r>
            <a:br>
              <a:rPr lang="en-US" sz="1800" dirty="0" smtClean="0"/>
            </a:br>
            <a:r>
              <a:rPr lang="en-US" sz="1800" dirty="0" smtClean="0"/>
              <a:t>names to play for the next major market move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*Oil induced gold selloff creates a long entry point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*Keep size small and maturity short as we</a:t>
            </a:r>
            <a:br>
              <a:rPr lang="en-US" sz="1800" dirty="0" smtClean="0"/>
            </a:br>
            <a:r>
              <a:rPr lang="en-US" sz="1800" dirty="0" smtClean="0"/>
              <a:t>are in the high risk time of the year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pic>
        <p:nvPicPr>
          <p:cNvPr id="5" name="Picture 4" descr="IMG_43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505200"/>
            <a:ext cx="2926461" cy="321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28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676400"/>
            <a:ext cx="82296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smtClean="0"/>
              <a:t>Buys:</a:t>
            </a:r>
            <a:br>
              <a:rPr lang="en-US" sz="2000" b="1" u="sng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mr-IN" sz="1800" dirty="0" smtClean="0"/>
              <a:t>Biogen</a:t>
            </a:r>
            <a:r>
              <a:rPr lang="mr-IN" sz="1800" dirty="0"/>
              <a:t>, Inc. (BIIB)               </a:t>
            </a:r>
            <a:r>
              <a:rPr lang="en-US" sz="1800" dirty="0" smtClean="0"/>
              <a:t>  </a:t>
            </a:r>
            <a:r>
              <a:rPr lang="mr-IN" sz="1800" dirty="0" smtClean="0"/>
              <a:t> </a:t>
            </a:r>
            <a:r>
              <a:rPr lang="en-US" sz="1800" dirty="0" smtClean="0"/>
              <a:t>    $</a:t>
            </a:r>
            <a:r>
              <a:rPr lang="mr-IN" sz="1800" dirty="0" smtClean="0"/>
              <a:t>265</a:t>
            </a:r>
            <a:r>
              <a:rPr lang="en-US" sz="1800" dirty="0" smtClean="0"/>
              <a:t>                   </a:t>
            </a:r>
            <a:r>
              <a:rPr lang="mr-IN" sz="1800" dirty="0" smtClean="0"/>
              <a:t> </a:t>
            </a:r>
            <a:r>
              <a:rPr lang="mr-IN" sz="1800" dirty="0"/>
              <a:t>Target to </a:t>
            </a:r>
            <a:r>
              <a:rPr lang="en-US" sz="1800" dirty="0" smtClean="0"/>
              <a:t>$</a:t>
            </a:r>
            <a:r>
              <a:rPr lang="mr-IN" sz="1800" dirty="0" smtClean="0"/>
              <a:t>282</a:t>
            </a:r>
            <a:endParaRPr lang="mr-IN" sz="1800" dirty="0"/>
          </a:p>
          <a:p>
            <a:r>
              <a:rPr lang="mr-IN" sz="1800" dirty="0" smtClean="0"/>
              <a:t>Palo </a:t>
            </a:r>
            <a:r>
              <a:rPr lang="mr-IN" sz="1800" dirty="0"/>
              <a:t>Alto Networks (PANW</a:t>
            </a:r>
            <a:r>
              <a:rPr lang="mr-IN" sz="1800" dirty="0" smtClean="0"/>
              <a:t>)</a:t>
            </a:r>
            <a:r>
              <a:rPr lang="en-US" sz="1800" dirty="0" smtClean="0"/>
              <a:t>       $</a:t>
            </a:r>
            <a:r>
              <a:rPr lang="mr-IN" sz="1800" dirty="0" smtClean="0"/>
              <a:t>131</a:t>
            </a:r>
            <a:r>
              <a:rPr lang="en-US" sz="1800" dirty="0" smtClean="0"/>
              <a:t>                    </a:t>
            </a:r>
            <a:r>
              <a:rPr lang="mr-IN" sz="1800" dirty="0" smtClean="0"/>
              <a:t>Target </a:t>
            </a:r>
            <a:r>
              <a:rPr lang="mr-IN" sz="1800" dirty="0"/>
              <a:t>to </a:t>
            </a:r>
            <a:r>
              <a:rPr lang="en-US" sz="1800" dirty="0" smtClean="0"/>
              <a:t>$</a:t>
            </a:r>
            <a:r>
              <a:rPr lang="mr-IN" sz="1800" dirty="0" smtClean="0"/>
              <a:t>150</a:t>
            </a:r>
            <a:endParaRPr lang="mr-IN" sz="1800" dirty="0"/>
          </a:p>
          <a:p>
            <a:r>
              <a:rPr lang="mr-IN" sz="1800" dirty="0" smtClean="0"/>
              <a:t>ebix.com </a:t>
            </a:r>
            <a:r>
              <a:rPr lang="mr-IN" sz="1800" dirty="0"/>
              <a:t>(EBIX)                   </a:t>
            </a:r>
            <a:r>
              <a:rPr lang="en-US" sz="1800" dirty="0" smtClean="0"/>
              <a:t>    </a:t>
            </a:r>
            <a:r>
              <a:rPr lang="mr-IN" sz="1800" dirty="0" smtClean="0"/>
              <a:t>  </a:t>
            </a:r>
            <a:r>
              <a:rPr lang="en-US" sz="1800" dirty="0" smtClean="0"/>
              <a:t> $</a:t>
            </a:r>
            <a:r>
              <a:rPr lang="mr-IN" sz="1800" dirty="0" smtClean="0"/>
              <a:t>52</a:t>
            </a:r>
            <a:r>
              <a:rPr lang="en-US" sz="1800" dirty="0" smtClean="0"/>
              <a:t>                      </a:t>
            </a:r>
            <a:r>
              <a:rPr lang="mr-IN" sz="1800" dirty="0" smtClean="0"/>
              <a:t>Target to</a:t>
            </a:r>
            <a:r>
              <a:rPr lang="en-US" sz="1800" dirty="0" smtClean="0"/>
              <a:t> $</a:t>
            </a:r>
            <a:r>
              <a:rPr lang="mr-IN" sz="1800" dirty="0" smtClean="0"/>
              <a:t>66</a:t>
            </a:r>
            <a:endParaRPr lang="mr-IN" sz="1800" dirty="0"/>
          </a:p>
          <a:p>
            <a:r>
              <a:rPr lang="mr-IN" sz="1800" dirty="0"/>
              <a:t>Gilead Sciences (GILD)       </a:t>
            </a:r>
            <a:r>
              <a:rPr lang="en-US" sz="1800" dirty="0" smtClean="0"/>
              <a:t>    </a:t>
            </a:r>
            <a:r>
              <a:rPr lang="mr-IN" sz="1800" dirty="0" smtClean="0"/>
              <a:t>   </a:t>
            </a:r>
            <a:r>
              <a:rPr lang="en-US" sz="1800" dirty="0" smtClean="0"/>
              <a:t>$</a:t>
            </a:r>
            <a:r>
              <a:rPr lang="mr-IN" sz="1800" dirty="0" smtClean="0"/>
              <a:t>64</a:t>
            </a:r>
            <a:r>
              <a:rPr lang="en-US" sz="1800" dirty="0" smtClean="0"/>
              <a:t>                      </a:t>
            </a:r>
            <a:r>
              <a:rPr lang="mr-IN" sz="1800" dirty="0" smtClean="0"/>
              <a:t>Target </a:t>
            </a:r>
            <a:r>
              <a:rPr lang="mr-IN" sz="1800" dirty="0"/>
              <a:t>to </a:t>
            </a:r>
            <a:r>
              <a:rPr lang="en-US" sz="1800" dirty="0" smtClean="0"/>
              <a:t>$</a:t>
            </a:r>
            <a:r>
              <a:rPr lang="mr-IN" sz="1800" dirty="0" smtClean="0"/>
              <a:t>75</a:t>
            </a:r>
            <a:endParaRPr lang="mr-IN" sz="1800" dirty="0"/>
          </a:p>
          <a:p>
            <a:r>
              <a:rPr lang="mr-IN" sz="1800" dirty="0"/>
              <a:t>Cliffs Natural Res. (CLF)        </a:t>
            </a:r>
            <a:r>
              <a:rPr lang="en-US" sz="1800" dirty="0" smtClean="0"/>
              <a:t>    </a:t>
            </a:r>
            <a:r>
              <a:rPr lang="mr-IN" sz="1800" dirty="0" smtClean="0"/>
              <a:t> </a:t>
            </a:r>
            <a:r>
              <a:rPr lang="en-US" sz="1800" dirty="0" smtClean="0"/>
              <a:t>$</a:t>
            </a:r>
            <a:r>
              <a:rPr lang="mr-IN" sz="1800" dirty="0" smtClean="0"/>
              <a:t>6</a:t>
            </a:r>
            <a:r>
              <a:rPr lang="mr-IN" sz="1800" dirty="0"/>
              <a:t>		       </a:t>
            </a:r>
            <a:r>
              <a:rPr lang="en-US" sz="1800" dirty="0" smtClean="0"/>
              <a:t> </a:t>
            </a:r>
            <a:r>
              <a:rPr lang="mr-IN" sz="1800" dirty="0" smtClean="0"/>
              <a:t>Target </a:t>
            </a:r>
            <a:r>
              <a:rPr lang="mr-IN" sz="1800" dirty="0"/>
              <a:t>to </a:t>
            </a:r>
            <a:r>
              <a:rPr lang="en-US" sz="1800" dirty="0" smtClean="0"/>
              <a:t>$</a:t>
            </a:r>
            <a:r>
              <a:rPr lang="mr-IN" sz="1800" dirty="0" smtClean="0"/>
              <a:t>9</a:t>
            </a:r>
            <a:endParaRPr lang="mr-IN" sz="1800" dirty="0"/>
          </a:p>
          <a:p>
            <a:endParaRPr lang="mr-IN" sz="1800" dirty="0"/>
          </a:p>
          <a:p>
            <a:r>
              <a:rPr lang="mr-IN" sz="2000" b="1" u="sng" dirty="0"/>
              <a:t>Sells:</a:t>
            </a:r>
          </a:p>
          <a:p>
            <a:endParaRPr lang="mr-IN" sz="1800" dirty="0"/>
          </a:p>
          <a:p>
            <a:r>
              <a:rPr lang="mr-IN" sz="1800" dirty="0"/>
              <a:t>Chipotle Mexican (CMG)      </a:t>
            </a:r>
            <a:r>
              <a:rPr lang="en-US" sz="1800" dirty="0" smtClean="0"/>
              <a:t>    </a:t>
            </a:r>
            <a:r>
              <a:rPr lang="mr-IN" sz="1800" dirty="0" smtClean="0"/>
              <a:t>   </a:t>
            </a:r>
            <a:r>
              <a:rPr lang="en-US" sz="1800" dirty="0" smtClean="0"/>
              <a:t>$</a:t>
            </a:r>
            <a:r>
              <a:rPr lang="mr-IN" sz="1800" dirty="0" smtClean="0"/>
              <a:t>438</a:t>
            </a:r>
            <a:r>
              <a:rPr lang="mr-IN" sz="1800" dirty="0"/>
              <a:t>	     </a:t>
            </a:r>
            <a:r>
              <a:rPr lang="en-US" sz="1800" dirty="0" smtClean="0"/>
              <a:t>    </a:t>
            </a:r>
            <a:r>
              <a:rPr lang="mr-IN" sz="1800" dirty="0" smtClean="0"/>
              <a:t>Target </a:t>
            </a:r>
            <a:r>
              <a:rPr lang="mr-IN" sz="1800" dirty="0"/>
              <a:t>to </a:t>
            </a:r>
            <a:r>
              <a:rPr lang="en-US" sz="1800" dirty="0" smtClean="0"/>
              <a:t>$</a:t>
            </a:r>
            <a:r>
              <a:rPr lang="mr-IN" sz="1800" dirty="0" smtClean="0"/>
              <a:t>408</a:t>
            </a:r>
            <a:endParaRPr lang="mr-IN" sz="1800" dirty="0"/>
          </a:p>
          <a:p>
            <a:r>
              <a:rPr lang="mr-IN" sz="1800" dirty="0" smtClean="0"/>
              <a:t>TripAdvisor </a:t>
            </a:r>
            <a:r>
              <a:rPr lang="mr-IN" sz="1800" dirty="0"/>
              <a:t>(TRIP)                </a:t>
            </a:r>
            <a:r>
              <a:rPr lang="en-US" sz="1800" dirty="0" smtClean="0"/>
              <a:t>   </a:t>
            </a:r>
            <a:r>
              <a:rPr lang="mr-IN" sz="1800" dirty="0" smtClean="0"/>
              <a:t>  </a:t>
            </a:r>
            <a:r>
              <a:rPr lang="en-US" sz="1800" dirty="0" smtClean="0"/>
              <a:t> </a:t>
            </a:r>
            <a:r>
              <a:rPr lang="mr-IN" sz="1800" dirty="0" smtClean="0"/>
              <a:t> </a:t>
            </a:r>
            <a:r>
              <a:rPr lang="en-US" sz="1800" dirty="0" smtClean="0"/>
              <a:t>$</a:t>
            </a:r>
            <a:r>
              <a:rPr lang="mr-IN" sz="1800" dirty="0" smtClean="0"/>
              <a:t>38</a:t>
            </a:r>
            <a:r>
              <a:rPr lang="mr-IN" sz="1800" dirty="0"/>
              <a:t>	       </a:t>
            </a:r>
            <a:r>
              <a:rPr lang="en-US" sz="1800" dirty="0" smtClean="0"/>
              <a:t> </a:t>
            </a:r>
            <a:r>
              <a:rPr lang="mr-IN" sz="1800" dirty="0" smtClean="0"/>
              <a:t> </a:t>
            </a:r>
            <a:r>
              <a:rPr lang="mr-IN" sz="1800" dirty="0"/>
              <a:t>Target to </a:t>
            </a:r>
            <a:r>
              <a:rPr lang="en-US" sz="1800" dirty="0" smtClean="0"/>
              <a:t>$</a:t>
            </a:r>
            <a:r>
              <a:rPr lang="mr-IN" sz="1800" dirty="0" smtClean="0"/>
              <a:t>25</a:t>
            </a:r>
            <a:endParaRPr lang="mr-IN" sz="1800" dirty="0"/>
          </a:p>
          <a:p>
            <a:r>
              <a:rPr lang="mr-IN" sz="1800" dirty="0" smtClean="0"/>
              <a:t>Cracker </a:t>
            </a:r>
            <a:r>
              <a:rPr lang="mr-IN" sz="1800" dirty="0"/>
              <a:t>Barrel (CBRL)       </a:t>
            </a:r>
            <a:r>
              <a:rPr lang="mr-IN" sz="1800" dirty="0" smtClean="0"/>
              <a:t>   </a:t>
            </a:r>
            <a:r>
              <a:rPr lang="en-US" sz="1800" dirty="0" smtClean="0"/>
              <a:t>   </a:t>
            </a:r>
            <a:r>
              <a:rPr lang="mr-IN" sz="1800" dirty="0" smtClean="0"/>
              <a:t> </a:t>
            </a:r>
            <a:r>
              <a:rPr lang="en-US" sz="1800" dirty="0" smtClean="0"/>
              <a:t>   $</a:t>
            </a:r>
            <a:r>
              <a:rPr lang="mr-IN" sz="1800" dirty="0" smtClean="0"/>
              <a:t>56</a:t>
            </a:r>
            <a:r>
              <a:rPr lang="mr-IN" sz="1800" dirty="0"/>
              <a:t>	       </a:t>
            </a:r>
            <a:r>
              <a:rPr lang="en-US" sz="1800" dirty="0" smtClean="0"/>
              <a:t>  </a:t>
            </a:r>
            <a:r>
              <a:rPr lang="mr-IN" sz="1800" dirty="0" smtClean="0"/>
              <a:t>Target </a:t>
            </a:r>
            <a:r>
              <a:rPr lang="mr-IN" sz="1800" dirty="0"/>
              <a:t>to </a:t>
            </a:r>
            <a:r>
              <a:rPr lang="en-US" sz="1800" dirty="0" smtClean="0"/>
              <a:t>$</a:t>
            </a:r>
            <a:r>
              <a:rPr lang="mr-IN" sz="1800" dirty="0" smtClean="0"/>
              <a:t>48</a:t>
            </a:r>
            <a:endParaRPr lang="mr-IN" sz="1800" dirty="0"/>
          </a:p>
          <a:p>
            <a:r>
              <a:rPr lang="mr-IN" sz="1800" dirty="0" smtClean="0"/>
              <a:t>Costco </a:t>
            </a:r>
            <a:r>
              <a:rPr lang="mr-IN" sz="1800" dirty="0"/>
              <a:t>(COST)	            </a:t>
            </a:r>
            <a:r>
              <a:rPr lang="en-US" sz="1800" dirty="0" smtClean="0"/>
              <a:t>          </a:t>
            </a:r>
            <a:r>
              <a:rPr lang="mr-IN" sz="1800" dirty="0" smtClean="0"/>
              <a:t>  </a:t>
            </a:r>
            <a:r>
              <a:rPr lang="en-US" sz="1800" dirty="0" smtClean="0"/>
              <a:t>$</a:t>
            </a:r>
            <a:r>
              <a:rPr lang="mr-IN" sz="1800" dirty="0" smtClean="0"/>
              <a:t>169</a:t>
            </a:r>
            <a:r>
              <a:rPr lang="mr-IN" sz="1800" dirty="0"/>
              <a:t>	      </a:t>
            </a:r>
            <a:r>
              <a:rPr lang="mr-IN" sz="1800" dirty="0" smtClean="0"/>
              <a:t> </a:t>
            </a:r>
            <a:r>
              <a:rPr lang="en-US" sz="1800" dirty="0" smtClean="0"/>
              <a:t>  </a:t>
            </a:r>
            <a:r>
              <a:rPr lang="mr-IN" sz="1800" dirty="0" smtClean="0"/>
              <a:t>Target </a:t>
            </a:r>
            <a:r>
              <a:rPr lang="mr-IN" sz="1800" dirty="0"/>
              <a:t>to </a:t>
            </a:r>
            <a:r>
              <a:rPr lang="en-US" sz="1800" dirty="0" smtClean="0"/>
              <a:t>$</a:t>
            </a:r>
            <a:r>
              <a:rPr lang="mr-IN" sz="1800" dirty="0" smtClean="0"/>
              <a:t>150</a:t>
            </a:r>
            <a:endParaRPr lang="mr-IN" sz="1800" dirty="0"/>
          </a:p>
          <a:p>
            <a:r>
              <a:rPr lang="mr-IN" sz="1800" dirty="0" smtClean="0"/>
              <a:t>Caseys </a:t>
            </a:r>
            <a:r>
              <a:rPr lang="mr-IN" sz="1800" dirty="0"/>
              <a:t>General Stores (CASY) </a:t>
            </a:r>
            <a:r>
              <a:rPr lang="en-US" sz="1800" dirty="0" smtClean="0"/>
              <a:t> $</a:t>
            </a:r>
            <a:r>
              <a:rPr lang="mr-IN" sz="1800" dirty="0" smtClean="0"/>
              <a:t>109</a:t>
            </a:r>
            <a:r>
              <a:rPr lang="mr-IN" sz="1800" dirty="0"/>
              <a:t>	        </a:t>
            </a:r>
            <a:r>
              <a:rPr lang="en-US" sz="1800" dirty="0" smtClean="0"/>
              <a:t> </a:t>
            </a:r>
            <a:r>
              <a:rPr lang="mr-IN" sz="1800" dirty="0" smtClean="0"/>
              <a:t>Target </a:t>
            </a:r>
            <a:r>
              <a:rPr lang="mr-IN" sz="1800" dirty="0"/>
              <a:t>to </a:t>
            </a:r>
            <a:r>
              <a:rPr lang="en-US" sz="1800" dirty="0" smtClean="0"/>
              <a:t>$</a:t>
            </a:r>
            <a:r>
              <a:rPr lang="mr-IN" sz="1800" dirty="0" smtClean="0"/>
              <a:t>100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5105612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1143000"/>
          </a:xfrm>
        </p:spPr>
        <p:txBody>
          <a:bodyPr/>
          <a:lstStyle/>
          <a:p>
            <a:r>
              <a:rPr lang="en-US" sz="2800" b="1" dirty="0" smtClean="0"/>
              <a:t>The Mad Hedge Profit Predictor</a:t>
            </a:r>
            <a:br>
              <a:rPr lang="en-US" sz="2800" b="1" dirty="0" smtClean="0"/>
            </a:br>
            <a:r>
              <a:rPr lang="en-US" sz="2800" b="1" dirty="0" smtClean="0"/>
              <a:t>Market Timing Index</a:t>
            </a:r>
            <a:br>
              <a:rPr lang="en-US" sz="2800" b="1" dirty="0" smtClean="0"/>
            </a:br>
            <a:r>
              <a:rPr lang="en-US" sz="1800" dirty="0" smtClean="0"/>
              <a:t>An artificial </a:t>
            </a:r>
            <a:r>
              <a:rPr lang="en-US" sz="1800" dirty="0"/>
              <a:t>i</a:t>
            </a:r>
            <a:r>
              <a:rPr lang="en-US" sz="1800" dirty="0" smtClean="0"/>
              <a:t>ntelligence </a:t>
            </a:r>
            <a:r>
              <a:rPr lang="en-US" sz="1800" dirty="0"/>
              <a:t>d</a:t>
            </a:r>
            <a:r>
              <a:rPr lang="en-US" sz="1800" dirty="0" smtClean="0"/>
              <a:t>riven </a:t>
            </a:r>
            <a:r>
              <a:rPr lang="en-US" sz="1800" dirty="0"/>
              <a:t>a</a:t>
            </a:r>
            <a:r>
              <a:rPr lang="en-US" sz="1800" dirty="0" smtClean="0"/>
              <a:t>lgorithm that analyzes 30 different</a:t>
            </a:r>
            <a:br>
              <a:rPr lang="en-US" sz="1800" dirty="0" smtClean="0"/>
            </a:br>
            <a:r>
              <a:rPr lang="en-US" sz="1800" dirty="0" smtClean="0"/>
              <a:t>economic, technical, and momentum driven indicators </a:t>
            </a: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ti-pos-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9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The </a:t>
            </a:r>
            <a:r>
              <a:rPr lang="en-US" sz="2800" b="1" dirty="0"/>
              <a:t>Mad Hedge Profit Predictor</a:t>
            </a:r>
            <a:br>
              <a:rPr lang="en-US" sz="2800" b="1" dirty="0"/>
            </a:br>
            <a:r>
              <a:rPr lang="en-US" sz="2800" b="1" dirty="0"/>
              <a:t>Market Timing </a:t>
            </a:r>
            <a:r>
              <a:rPr lang="en-US" sz="2800" b="1" dirty="0" smtClean="0"/>
              <a:t>Index</a:t>
            </a:r>
            <a:br>
              <a:rPr lang="en-US" sz="2800" b="1" dirty="0" smtClean="0"/>
            </a:br>
            <a:r>
              <a:rPr lang="en-US" sz="2400" b="1" dirty="0" smtClean="0"/>
              <a:t>Dead in the Middle Means Do Nothing</a:t>
            </a:r>
            <a:br>
              <a:rPr lang="en-US" sz="2400" b="1" dirty="0" smtClean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06-20 at 7.22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82042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7286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4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42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Economy-Stalling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9144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*Fed raises rates ¼%, sees only 2.2% growth in 2018, may be the last rate rise of the year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*Inflation falls for three consecutive months, May </a:t>
            </a: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Consumer Confidence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plunges, from 97.1 to 94.5, finally aligning with the hard data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LinkedIn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says May hiring up 6.2% YOY, hiring broadening out nationwide beyond the coasts, key areas are in tech, web and mobile development, </a:t>
            </a:r>
            <a:r>
              <a:rPr lang="en-US" sz="18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Job Openings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hit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record 6 million.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*GM May sales down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1.3% as entire auto industry rolls over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</a:t>
            </a:r>
            <a:r>
              <a:rPr lang="en-US" sz="18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ISM Non Manufacturing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at a light 56.9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from 57.5, April </a:t>
            </a:r>
            <a:r>
              <a:rPr lang="en-US" sz="18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Durable Goods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down a big  -0.8% 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*May </a:t>
            </a: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Nonfarm Payroll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 tepid 119,000, headline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Unemployment Rate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 new decade low at 4.3%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trugg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482084"/>
            <a:ext cx="3496094" cy="222351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762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–The Most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8,000</a:t>
            </a:r>
            <a:r>
              <a:rPr lang="en-US" sz="18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r>
              <a:rPr lang="en-US" sz="18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37,000, Hugging 43 Year Low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008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 descr="Screen Shot 2017-06-21 at 7.48.5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7179448" cy="5194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-Tech Wreck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*Top 5 companies, (FB), (AAPL), (AMZN), (MSFT), (GOOG), now 43% of NASDAQ, were up 70% of days in 2017, a record high-most narrow leadership since 2000 Dotcom bubble top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*Google downgrade puts a second knife in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technology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back, but most investors looking for a tradable low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*Chance of no more rate hikes in 2017 are a dead weight on financials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*222 Chinese shares to join MSCI Index, $2.2 billion moves into Chinese stocks in May,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and possibly $10 billion for 2017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*The S&amp;P 500 forward P/E ratio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at 19.5X is the ceiling for now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*But no crash coming, still looking for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10%-12% total return in equities for 2017,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but a 5% correction may have to occur first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830_o57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57600"/>
            <a:ext cx="3959220" cy="2971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500-New Highs</a:t>
            </a:r>
            <a:r>
              <a:rPr lang="mr-IN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.But it Does Feel Like it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long 5/$242-$245 bear put spread</a:t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profits on long 4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227-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230 bull call spread and long 4/$239-$242 bear put spread</a:t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47800"/>
            <a:ext cx="6474604" cy="4902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72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08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iShares MSCI Mexico ETF (EWW)-Trade War Isn’t Happening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19200"/>
            <a:ext cx="7061200" cy="53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04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Spike High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19200"/>
            <a:ext cx="6742981" cy="5105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6096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(IWM)-New High, the Fade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71600"/>
            <a:ext cx="6908800" cy="523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-Correction in a Bull Move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43000"/>
            <a:ext cx="6944264" cy="5257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 Bottom Decade Low!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6977811" cy="5283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long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/$13.00-$13.50 bull call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stopped long 5/$13.50-$14.00 bull call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71600"/>
            <a:ext cx="6903022" cy="522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604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 Shares Daily Inverse VIX Short Term ETN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Trend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still up</a:t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 of the most instantly profitable trades of 2016</a:t>
            </a:r>
            <a:r>
              <a:rPr lang="mr-IN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.and 2017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192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7549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Run at the Highs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10% Correction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$17 billion is Buffett’s second largest position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9602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38200"/>
            <a:ext cx="7137400" cy="540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2481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66800"/>
            <a:ext cx="7179094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0170610_102620_149710936628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66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62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GOOG)-New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Blow Off Top?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71600"/>
            <a:ext cx="6843623" cy="5181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430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714554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New FANG?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95400"/>
            <a:ext cx="7145547" cy="5410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Bouncing Back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7044906" cy="5334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2/$222.50-$227.50 vertical bull call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</a:t>
            </a:r>
            <a:r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profitable trade of 2017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19200"/>
            <a:ext cx="6675887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68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4913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47800"/>
            <a:ext cx="684362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Earnings Spike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71600"/>
            <a:ext cx="6832600" cy="51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2073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7848600" cy="762000"/>
          </a:xfrm>
        </p:spPr>
        <p:txBody>
          <a:bodyPr/>
          <a:lstStyle/>
          <a:p>
            <a:pPr marL="203200" indent="0" algn="ctr">
              <a:buNone/>
            </a:pPr>
            <a:r>
              <a:rPr lang="en-US" sz="2000" b="1" dirty="0" smtClean="0"/>
              <a:t>https</a:t>
            </a:r>
            <a:r>
              <a:rPr lang="en-US" sz="2000" b="1" dirty="0"/>
              <a:t>://members.madhedgefundtrader.com/roaring-twenties-book/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0" y="1905000"/>
            <a:ext cx="25106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 the Store </a:t>
            </a:r>
            <a:br>
              <a:rPr lang="en-US" sz="3200" b="1" dirty="0" smtClean="0"/>
            </a:br>
            <a:r>
              <a:rPr lang="en-US" sz="3200" b="1" dirty="0" smtClean="0"/>
              <a:t>Now for $49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839200" y="19812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67620" y="3429000"/>
            <a:ext cx="31632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Sectors and Stocks that</a:t>
            </a:r>
            <a:br>
              <a:rPr lang="en-US" sz="2000" b="1" dirty="0" smtClean="0"/>
            </a:br>
            <a:r>
              <a:rPr lang="en-US" sz="2000" b="1" dirty="0" smtClean="0"/>
              <a:t> Will </a:t>
            </a:r>
            <a:r>
              <a:rPr lang="en-US" sz="2000" b="1" dirty="0"/>
              <a:t>L</a:t>
            </a:r>
            <a:r>
              <a:rPr lang="en-US" sz="2000" b="1" dirty="0" smtClean="0"/>
              <a:t>ead the Market for</a:t>
            </a:r>
            <a:br>
              <a:rPr lang="en-US" sz="2000" b="1" dirty="0" smtClean="0"/>
            </a:br>
            <a:r>
              <a:rPr lang="en-US" sz="2000" b="1" dirty="0" smtClean="0"/>
              <a:t> the Next 20 Years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38800" y="838200"/>
            <a:ext cx="27979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Second Edition</a:t>
            </a:r>
          </a:p>
          <a:p>
            <a:pPr algn="ctr"/>
            <a:r>
              <a:rPr lang="en-US" sz="2800" b="1" dirty="0" smtClean="0"/>
              <a:t>Is Out!</a:t>
            </a:r>
            <a:endParaRPr lang="en-US" sz="2800" b="1" dirty="0"/>
          </a:p>
        </p:txBody>
      </p:sp>
      <p:pic>
        <p:nvPicPr>
          <p:cNvPr id="9" name="Picture 8" descr="roaring-second-edition-cover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50"/>
            <a:ext cx="446405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61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7044906" cy="5334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 On French Election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0"/>
            <a:ext cx="6877170" cy="5207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-Sideways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Correction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90600"/>
            <a:ext cx="7380377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)-MSCI Boost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14400"/>
            <a:ext cx="6915438" cy="523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5385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Fire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192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72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201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305799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-Euphoric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6858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*Prices hit seven month high, yields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seven month low going into Fed rate rise</a:t>
            </a: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*Possibility</a:t>
            </a:r>
            <a:r>
              <a:rPr lang="en-US" sz="18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of no more rate rises for 2017 is keeping bonds high</a:t>
            </a:r>
            <a:br>
              <a:rPr lang="en-US" sz="18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*Oil collapse giving a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8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urther boost to bonds</a:t>
            </a:r>
            <a:br>
              <a:rPr lang="en-US" sz="18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*This is despite more Fed details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about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coming $4 trillion taper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*A near record 4.3% Headline Unemployment Rate makes it even more certain</a:t>
            </a: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*Now at top of current trading range,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2.10%-2.40% in 10 year yields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*We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ten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months into a 10-20 year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bear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market in bonds, now is a great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entry point on the short side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HUyoyrGy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495800"/>
            <a:ext cx="3556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6033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06-16 at 8.03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8256824" cy="537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196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1477963"/>
          </a:xfrm>
        </p:spPr>
        <p:txBody>
          <a:bodyPr/>
          <a:lstStyle/>
          <a:p>
            <a:r>
              <a:rPr lang="en-US" sz="2400" dirty="0" smtClean="0"/>
              <a:t> Treasury ETF (TLT) </a:t>
            </a:r>
            <a:r>
              <a:rPr lang="mr-IN" sz="2400" dirty="0" smtClean="0"/>
              <a:t>–</a:t>
            </a:r>
            <a:r>
              <a:rPr lang="en-US" sz="2400" dirty="0" smtClean="0"/>
              <a:t> 2.15%-Upside Breakout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took profits </a:t>
            </a:r>
            <a:r>
              <a:rPr lang="en-US" sz="1600" dirty="0" smtClean="0"/>
              <a:t>long </a:t>
            </a:r>
            <a:r>
              <a:rPr lang="en-US" sz="1600" dirty="0"/>
              <a:t>5/$126-$129 vertical bear put </a:t>
            </a:r>
            <a:r>
              <a:rPr lang="en-US" sz="1600" dirty="0" smtClean="0"/>
              <a:t>spread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took profits long 5/</a:t>
            </a:r>
            <a:r>
              <a:rPr lang="en-US" sz="1600" dirty="0"/>
              <a:t>$</a:t>
            </a:r>
            <a:r>
              <a:rPr lang="en-US" sz="1600" dirty="0" smtClean="0"/>
              <a:t>116-$119 </a:t>
            </a:r>
            <a:r>
              <a:rPr lang="en-US" sz="1600" dirty="0"/>
              <a:t>vertical </a:t>
            </a:r>
            <a:r>
              <a:rPr lang="en-US" sz="1600" dirty="0" smtClean="0"/>
              <a:t>bull call spread</a:t>
            </a:r>
            <a:endParaRPr lang="en-US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endParaRPr lang="en-US" dirty="0"/>
          </a:p>
        </p:txBody>
      </p:sp>
      <p:pic>
        <p:nvPicPr>
          <p:cNvPr id="4" name="Picture 3" descr="sc-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00200"/>
            <a:ext cx="674298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Yield ($TNX) 2.15%</a:t>
            </a:r>
            <a:br>
              <a:rPr lang="en-US" sz="2400" dirty="0" smtClean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-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19200"/>
            <a:ext cx="6993705" cy="529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+9.35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0.67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+6.39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+7.52%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+4.87%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*September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+0.27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+1.84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+8.13%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0.45%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   *November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4.37%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+1.25% 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.84%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*2017 Year to Date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23.25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8.0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of 12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Consecutive Profitable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onths!</a:t>
            </a:r>
            <a:b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45.05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241.81%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32.07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3716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731230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5.19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Indicator- Long Term “RISK ON” means new highs, buy all dips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716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Screaming “BUY” Territory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954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5.77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66800"/>
            <a:ext cx="7279736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2.14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954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-Dollar Hanging on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304800" y="1006474"/>
            <a:ext cx="8229600" cy="5867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*Yellen’s hawkish statements on rising interest rates put in a bottom for the dollar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*Commodity currencies rally on very hawkish comments by the Bank of Canada, (FXC), (FXA)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*Disastrous election for the conservatives demolish the pound (FXB)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*Interest rate differentials are the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biggest drivers of foreign exchange rates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*Get ready to sell short the yen (FXY) and the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Euro (FXE) on a blow off top, which is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getting close</a:t>
            </a:r>
            <a:endParaRPr lang="en-US" sz="18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6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962400"/>
            <a:ext cx="39243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418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72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896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US Dollar Basket-(UUP)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-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7047458" cy="533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27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762000" y="1524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 at the Highs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664234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9772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762000" y="1524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FXA)-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6689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British Election-May Falters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-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6387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72550" y="304800"/>
            <a:ext cx="52592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Cautious “RISK ON” with 90% Cash Position</a:t>
            </a:r>
            <a:br>
              <a:rPr lang="en-US" sz="2000" dirty="0" smtClean="0"/>
            </a:br>
            <a:r>
              <a:rPr lang="en-US" sz="2000" dirty="0" smtClean="0"/>
              <a:t> Playing a Range</a:t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677785" y="2362200"/>
            <a:ext cx="27583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Expiration P&amp;L</a:t>
            </a:r>
            <a:br>
              <a:rPr lang="en-US" sz="2800" b="1" dirty="0" smtClean="0"/>
            </a:br>
            <a:r>
              <a:rPr lang="en-US" sz="2800" b="1" dirty="0" smtClean="0"/>
              <a:t>24.39%</a:t>
            </a:r>
            <a:endParaRPr lang="en-US" sz="28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427825"/>
              </p:ext>
            </p:extLst>
          </p:nvPr>
        </p:nvGraphicFramePr>
        <p:xfrm>
          <a:off x="609600" y="1600200"/>
          <a:ext cx="4607198" cy="4525963"/>
        </p:xfrm>
        <a:graphic>
          <a:graphicData uri="http://schemas.openxmlformats.org/drawingml/2006/table">
            <a:tbl>
              <a:tblPr/>
              <a:tblGrid>
                <a:gridCol w="3249409"/>
                <a:gridCol w="1357789"/>
              </a:tblGrid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Better</a:t>
                      </a: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(AAPL) 7/$135-$138 call spread</a:t>
                      </a: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Worse</a:t>
                      </a: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positions</a:t>
                      </a: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6818728"/>
              </p:ext>
            </p:extLst>
          </p:nvPr>
        </p:nvGraphicFramePr>
        <p:xfrm>
          <a:off x="5867400" y="3200400"/>
          <a:ext cx="2975978" cy="2701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 to the Races</a:t>
            </a:r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200"/>
            <a:ext cx="6680199" cy="505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(CYB)-Stabilizing on Government Support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66800"/>
            <a:ext cx="7279736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-Crash!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457200" y="990600"/>
            <a:ext cx="8153399" cy="6842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*Massive </a:t>
            </a:r>
            <a:r>
              <a:rPr lang="en-US" sz="1800" dirty="0" smtClean="0">
                <a:solidFill>
                  <a:schemeClr val="tx1"/>
                </a:solidFill>
              </a:rPr>
              <a:t>inventory </a:t>
            </a:r>
            <a:r>
              <a:rPr lang="en-US" sz="1800" dirty="0" smtClean="0">
                <a:solidFill>
                  <a:schemeClr val="tx1"/>
                </a:solidFill>
              </a:rPr>
              <a:t>numbers destroy oil, up by 11 million barrels when a fall was expected, sending it to new lows for the year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*Prices are collapsing when demand is supposed to be at a peak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*Oil prices fall back to pre quota levels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*Hyper accelerating technology takes Permian Basin costs down to $35/barrel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*Libya and Nigeria ramp up production</a:t>
            </a:r>
            <a:br>
              <a:rPr lang="en-US" sz="1800" dirty="0" smtClean="0"/>
            </a:br>
            <a:r>
              <a:rPr lang="en-US" sz="1800" dirty="0" smtClean="0"/>
              <a:t> faster than expected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b="1" dirty="0" smtClean="0"/>
              <a:t>*Baker Hughes US Rig </a:t>
            </a:r>
            <a:r>
              <a:rPr lang="en-US" sz="1800" b="1" dirty="0"/>
              <a:t>C</a:t>
            </a:r>
            <a:r>
              <a:rPr lang="en-US" sz="1800" b="1" dirty="0" smtClean="0"/>
              <a:t>ount still</a:t>
            </a:r>
            <a:br>
              <a:rPr lang="en-US" sz="1800" b="1" dirty="0" smtClean="0"/>
            </a:br>
            <a:r>
              <a:rPr lang="en-US" sz="1800" b="1" dirty="0" smtClean="0"/>
              <a:t> rocketing to new one-year high, up</a:t>
            </a:r>
            <a:br>
              <a:rPr lang="en-US" sz="1800" b="1" dirty="0" smtClean="0"/>
            </a:br>
            <a:r>
              <a:rPr lang="en-US" sz="1800" b="1" dirty="0" smtClean="0"/>
              <a:t> 7 to 910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*Bottom line: a whole lot of supply</a:t>
            </a:r>
            <a:br>
              <a:rPr lang="en-US" sz="1800" dirty="0" smtClean="0"/>
            </a:br>
            <a:r>
              <a:rPr lang="en-US" sz="1800" dirty="0" smtClean="0"/>
              <a:t>is about to hit the market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endParaRPr lang="en-US" sz="16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AR-1604192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225" y="3886200"/>
            <a:ext cx="4114285" cy="2743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Downtrend Is In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66800"/>
            <a:ext cx="7279736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States Oil Fund (USO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(USO) 11/$12.50-$14.00 vertical bear put spread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43000"/>
            <a:ext cx="7279736" cy="5511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6800"/>
            <a:ext cx="7179094" cy="5435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 is the Only Safe Play Here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1382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600"/>
            <a:ext cx="7179094" cy="5435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 Spread Setting Up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6800"/>
            <a:ext cx="7346830" cy="5562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One-Year Return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+45.05%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8612480"/>
              </p:ext>
            </p:extLst>
          </p:nvPr>
        </p:nvGraphicFramePr>
        <p:xfrm>
          <a:off x="838200" y="1295400"/>
          <a:ext cx="7620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2024121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-No Joy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66800"/>
            <a:ext cx="6877170" cy="5207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(COPX)-Head and Shoulders Top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Chinese Recovery</a:t>
            </a: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572752"/>
            <a:ext cx="6944264" cy="5257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25% down in 1 Day on disappointing Earnings</a:t>
            </a:r>
            <a:endParaRPr lang="en-US" sz="20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954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7261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73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308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533400" y="152401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-Bitcoin Bubble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weakens despite falling US rates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*Record monsoon in India increases purchasing power of world’s largest buyer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*Falling Oil is also a drag on gold prices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*Flight to safety has moved from gold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to Bitcoin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*Bitcoin steals gold’s thunder, goes ballistic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to $2,980 on Chinese buying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*Buying now spilling over into a dozen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other crypto currencies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*Unload all bitcoin if you have any, we are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at a bubble top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Bitcoin-Bubble-1200x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505200"/>
            <a:ext cx="3733799" cy="226543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Pause in the Uptrend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-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76" y="1066800"/>
            <a:ext cx="7447472" cy="5638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4400"/>
            <a:ext cx="7179094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Bitcoin-Sell Everything!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17-06-20 at 6.27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769196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5248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43000"/>
            <a:ext cx="7078453" cy="5359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66800"/>
            <a:ext cx="7380377" cy="558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Seven Year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nnualized Return +31.88%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9834013"/>
              </p:ext>
            </p:extLst>
          </p:nvPr>
        </p:nvGraphicFramePr>
        <p:xfrm>
          <a:off x="762000" y="1600200"/>
          <a:ext cx="79248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73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9144000" cy="653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458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xfrm>
            <a:off x="609600" y="381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-Bouncing Along a Bottom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609600" y="11430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*Welcome</a:t>
            </a:r>
            <a:r>
              <a:rPr lang="en-US" sz="1800" i="0" u="none" strike="noStrike" cap="none" dirty="0" smtClean="0">
                <a:sym typeface="Arial"/>
              </a:rPr>
              <a:t> rains boost </a:t>
            </a:r>
            <a:r>
              <a:rPr lang="en-US" sz="1800" i="0" u="none" strike="noStrike" cap="none" dirty="0" err="1" smtClean="0">
                <a:sym typeface="Arial"/>
              </a:rPr>
              <a:t>ag</a:t>
            </a:r>
            <a:r>
              <a:rPr lang="en-US" sz="1800" i="0" u="none" strike="noStrike" cap="none" dirty="0" smtClean="0">
                <a:sym typeface="Arial"/>
              </a:rPr>
              <a:t> forecasts and crush the recent rally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*Hedge funds maintaining huge shorts in corn and wheat, setting up a short squeeze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*Record monsoon in India promises record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rice crop, but it is the only </a:t>
            </a:r>
            <a:r>
              <a:rPr lang="en-US" sz="1800" i="0" u="none" strike="noStrike" cap="none" dirty="0" err="1" smtClean="0">
                <a:sym typeface="Arial"/>
              </a:rPr>
              <a:t>ag</a:t>
            </a:r>
            <a:r>
              <a:rPr lang="en-US" sz="1800" i="0" u="none" strike="noStrike" cap="none" dirty="0" smtClean="0">
                <a:sym typeface="Arial"/>
              </a:rPr>
              <a:t> still rallying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*Trade</a:t>
            </a:r>
            <a:r>
              <a:rPr lang="en-US" sz="1800" i="0" u="none" strike="noStrike" cap="none" dirty="0" smtClean="0">
                <a:sym typeface="Arial"/>
              </a:rPr>
              <a:t> war risks still high, look for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multiple limit</a:t>
            </a:r>
            <a:r>
              <a:rPr lang="en-US" sz="1800" dirty="0"/>
              <a:t> </a:t>
            </a:r>
            <a:r>
              <a:rPr lang="en-US" sz="1800" i="0" u="none" strike="noStrike" cap="none" dirty="0" smtClean="0">
                <a:sym typeface="Arial"/>
              </a:rPr>
              <a:t>down moves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 if it happens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dirty="0" smtClean="0"/>
              <a:t>*Stay away</a:t>
            </a:r>
            <a:br>
              <a:rPr lang="en-US" sz="1800" dirty="0" smtClean="0"/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wheat-field-blue-sky-clouds-mountain-background-countryside-5304446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810000"/>
            <a:ext cx="3962102" cy="264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9371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7179094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6724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)-Extreme Heat Hits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5047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SOYB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Lows!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90600"/>
            <a:ext cx="7279736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9285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73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9144000" cy="642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842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533400" y="1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Bubbling Up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457200" y="838200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*Mortgage rates hit the lowest levels since the presidential election, down from 4.49% to 4.14% for the 30 year fixed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*ARM applications rocket as cash strapped buyers use its lower rates to deal with high prices.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Housing Starts down a shocking 5.5%, vs. +3.5% expected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*Housing stocks see big multiple expansion in H1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*Downsizing baby boomers colliding with first time buying Millennials, creating extreme shortages for entry level homes, some</a:t>
            </a:r>
            <a:r>
              <a:rPr lang="en-US" sz="180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smtClean="0">
                <a:latin typeface="Calibri"/>
                <a:ea typeface="Calibri"/>
                <a:cs typeface="Calibri"/>
                <a:sym typeface="Calibri"/>
              </a:rPr>
              <a:t>142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million </a:t>
            </a:r>
            <a:r>
              <a:rPr lang="en-US" sz="1800" smtClean="0">
                <a:latin typeface="Calibri"/>
                <a:ea typeface="Calibri"/>
                <a:cs typeface="Calibri"/>
                <a:sym typeface="Calibri"/>
              </a:rPr>
              <a:t>in total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*Trump timber tariff is accelerating price increases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*March </a:t>
            </a: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Case-Shiller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accelerates to 5.8%, with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absolute prices hitting new all time high,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your home equity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could be the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best investment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of the year</a:t>
            </a:r>
            <a:r>
              <a:rPr lang="mr-IN" sz="1800" dirty="0" smtClean="0"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.again</a:t>
            </a:r>
            <a:r>
              <a:rPr lang="en-US" sz="1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enior-Living-Communities-a-Lot-to-Off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191000"/>
            <a:ext cx="2568928" cy="256892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Home Depot (HD)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-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19200"/>
            <a:ext cx="7168081" cy="542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5862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March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500/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5.8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 (+12.2%), Portland (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9.7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%), Dallas (8.8%) still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leaders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absolute prices hit new all time high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CASE-SHILLER-e13673408662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183291" cy="48150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General Growth Properties (GGP)-New Lows</a:t>
            </a:r>
            <a:br>
              <a:rPr lang="en-US" sz="2400" dirty="0" smtClean="0"/>
            </a:br>
            <a:r>
              <a:rPr lang="en-US" sz="2400" dirty="0" smtClean="0"/>
              <a:t>Long Term Downtrend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-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724618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72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75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25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</a:t>
            </a:r>
            <a:br>
              <a:rPr lang="en-US" sz="1800" dirty="0" smtClean="0"/>
            </a:br>
            <a:r>
              <a:rPr lang="en-US" sz="1800" dirty="0"/>
              <a:t>A</a:t>
            </a:r>
            <a:r>
              <a:rPr lang="en-US" sz="1800" dirty="0" smtClean="0"/>
              <a:t> Favorite Sector to Buy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-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00200"/>
            <a:ext cx="6541698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7304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73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576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Sheet-The Complete Opposite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buy dips</a:t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-sell</a:t>
            </a:r>
            <a: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Commodities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-stand</a:t>
            </a:r>
            <a: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aside</a:t>
            </a:r>
            <a:b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-sell</a:t>
            </a:r>
            <a: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yen and Euro when they peak out</a:t>
            </a:r>
            <a:b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-buy</a:t>
            </a:r>
            <a: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the dips to single digits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sell rallies to $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Ags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48006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</a:t>
            </a: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July 12,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2017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1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95400"/>
            <a:ext cx="2607859" cy="392644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19653</TotalTime>
  <Words>694</Words>
  <Application>Microsoft Macintosh PowerPoint</Application>
  <PresentationFormat>On-screen Show (4:3)</PresentationFormat>
  <Paragraphs>126</Paragraphs>
  <Slides>94</Slides>
  <Notes>70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5" baseType="lpstr">
      <vt:lpstr>Office Theme</vt:lpstr>
      <vt:lpstr>The Mad Hedge Fund Trader “Summer Doldrums”</vt:lpstr>
      <vt:lpstr>PowerPoint Presentation</vt:lpstr>
      <vt:lpstr>PowerPoint Presentation</vt:lpstr>
      <vt:lpstr>PowerPoint Presentation</vt:lpstr>
      <vt:lpstr>Trade Alert Performance New All Time High!!</vt:lpstr>
      <vt:lpstr>PowerPoint Presentation</vt:lpstr>
      <vt:lpstr>PowerPoint Presentation</vt:lpstr>
      <vt:lpstr>PowerPoint Presentation</vt:lpstr>
      <vt:lpstr>PowerPoint Presentation</vt:lpstr>
      <vt:lpstr>The 30,000 Foot View The Really Simple Big Picture</vt:lpstr>
      <vt:lpstr> The Method to My Madness </vt:lpstr>
      <vt:lpstr>The Bill Davis View A $1,500 Upgrade for the Mad Day Trader Service </vt:lpstr>
      <vt:lpstr>The Mad Hedge Profit Predictor Market Timing Index An artificial intelligence driven algorithm that analyzes 30 different economic, technical, and momentum driven indicators </vt:lpstr>
      <vt:lpstr> The Mad Hedge Profit Predictor Market Timing Index Dead in the Middle Means Do Nothing </vt:lpstr>
      <vt:lpstr>PowerPoint Presentation</vt:lpstr>
      <vt:lpstr>The Global Economy-Stalling</vt:lpstr>
      <vt:lpstr>Weekly Jobless Claims –The Most Important Statistic  -8,000 to 237,000, Hugging 43 Year Low </vt:lpstr>
      <vt:lpstr>Stocks-Tech Wreck</vt:lpstr>
      <vt:lpstr>S&amp;P 500-New Highs….But it Does Feel Like it took profits on long 5/$242-$245 bear put spread took profits on long 4/$227-$230 bull call spread and long 4/$239-$242 bear put spread </vt:lpstr>
      <vt:lpstr>iShares MSCI Mexico ETF (EWW)-Trade War Isn’t Happening</vt:lpstr>
      <vt:lpstr> Dow Average-Spike High</vt:lpstr>
      <vt:lpstr> Russell 2000 (IWM)-New High, the Fade </vt:lpstr>
      <vt:lpstr>NASDAQ (QQQ)-Correction in a Bull Move</vt:lpstr>
      <vt:lpstr>(VIX)-Double Bottom Decade Low! </vt:lpstr>
      <vt:lpstr>iPath S&amp;P 500 VIX Short-Term Futures ETN (VXX)  long 5/$13.00-$13.50 bull call spread  stopped long 5/$13.50-$14.00 bull call spread</vt:lpstr>
      <vt:lpstr>Velocity Shares Daily Inverse VIX Short Term ETN (XIV) Trend is still up  One of the most instantly profitable trades of 2016….and 2017 </vt:lpstr>
      <vt:lpstr>Apple (AAPL) –New Run at the Highs 10% Correction at $17 billion is Buffett’s second largest position  </vt:lpstr>
      <vt:lpstr>Microsoft (MSFT)  </vt:lpstr>
      <vt:lpstr> Facebook (FB)-     </vt:lpstr>
      <vt:lpstr>  Alphabet (GOOG)-New High   </vt:lpstr>
      <vt:lpstr>Industrials Sector SPDR (XLI)-Blow Off Top? (GE), (MMM), (UNP), (UTX), (BA), (HON)</vt:lpstr>
      <vt:lpstr>Southwest Airlines (LUV)- Warren Buffett’s Favorite Airline</vt:lpstr>
      <vt:lpstr>Transports Sector SPDR (XTN)-  (ALGT),  (ALK), (JBLU), (LUV), (CHRW), (DAL) </vt:lpstr>
      <vt:lpstr>Health Care Sector (XLV), (RXL)-The New FANG? (JNJ), (PFE), (MRK), (GILD), (ACT), (AMGN) </vt:lpstr>
      <vt:lpstr>Financial Select SPDR (XLF)-Bouncing Back (BLK/B), (WFC), (JPM), (BAC), (C), (GS) </vt:lpstr>
      <vt:lpstr>Goldman Sachs (GS)- took profits on long 2/$222.50-$227.50 vertical bull call spread most profitable trade of 2017  </vt:lpstr>
      <vt:lpstr>JP Morgan (JPM)-   </vt:lpstr>
      <vt:lpstr>Palo Alto Networks (PANW)-</vt:lpstr>
      <vt:lpstr>NVIDIA (NVDA)-Another Earnings Spike </vt:lpstr>
      <vt:lpstr>Consumer Discretionary SPDR (XLY) (DIS), (AMZN), (HD), (CMCSA), (MCD), (SBUX) </vt:lpstr>
      <vt:lpstr>Europe Hedged Equity (HEDJ)-New Highs On French Election </vt:lpstr>
      <vt:lpstr>Japan (DXJ)-Sideways Correction </vt:lpstr>
      <vt:lpstr> China ($SSEC)-MSCI Boost  </vt:lpstr>
      <vt:lpstr> Emerging Markets (EEM)- On Fire</vt:lpstr>
      <vt:lpstr>PowerPoint Presentation</vt:lpstr>
      <vt:lpstr>Bonds-Euphoric</vt:lpstr>
      <vt:lpstr>PowerPoint Presentation</vt:lpstr>
      <vt:lpstr> Treasury ETF (TLT) – 2.15%-Upside Breakout took profits long 5/$126-$129 vertical bear put spread took profits long 5/$116-$119 vertical bull call spread</vt:lpstr>
      <vt:lpstr>Ten Year Treasury Yield ($TNX) 2.15% </vt:lpstr>
      <vt:lpstr>Junk Bonds (HYG) 5.19% Yield A Great Risk Coincident Indicator- Long Term “RISK ON” means new highs, buy all dips</vt:lpstr>
      <vt:lpstr>2X Short Treasuries (TBT)-In Screaming “BUY” Territory</vt:lpstr>
      <vt:lpstr>Emerging Market Debt (ELD) 5.77% Yield- </vt:lpstr>
      <vt:lpstr>Municipal Bonds (MUB)-2.14%   Mix of AAA, AA, and A rated bonds</vt:lpstr>
      <vt:lpstr>Foreign Currencies-Dollar Hanging on</vt:lpstr>
      <vt:lpstr>PowerPoint Presentation</vt:lpstr>
      <vt:lpstr>US Dollar Basket-(UUP)</vt:lpstr>
      <vt:lpstr>Japanese Yen (FXY)-Run at the Highs   </vt:lpstr>
      <vt:lpstr>Australian Dollar (FXA)- </vt:lpstr>
      <vt:lpstr>British Pound (FXB)- British Election-May Falters   </vt:lpstr>
      <vt:lpstr>   Euro ($XEU), (FXE), (EUO)- Off to the Races  </vt:lpstr>
      <vt:lpstr>Emerging Market Currencies (CEW)   </vt:lpstr>
      <vt:lpstr>Chinese Yuan- (CYB)-Stabilizing on Government Support </vt:lpstr>
      <vt:lpstr>Energy-Crash!</vt:lpstr>
      <vt:lpstr>Oil-The Downtrend Is In</vt:lpstr>
      <vt:lpstr> United States Oil Fund (USO) took profits on long (USO) 11/$12.50-$14.00 vertical bear put spread </vt:lpstr>
      <vt:lpstr>Energy Select Sector SPDR (XLE) (XOM), (CVX), (SLB), (KMI), (EOG), (COP) </vt:lpstr>
      <vt:lpstr>Alerian MLP ETF (AMLP)- Basket Approach is the Only Safe Play Here</vt:lpstr>
      <vt:lpstr>Exxon (XOM)- </vt:lpstr>
      <vt:lpstr>Occidental Petroleum (OXY)- Call Spread Setting Up  </vt:lpstr>
      <vt:lpstr>Natural Gas (UNG)-No Joy </vt:lpstr>
      <vt:lpstr> Copper (COPX)-Head and Shoulders Top No Chinese Recovery</vt:lpstr>
      <vt:lpstr> US Steel (X)-25% down in 1 Day on disappointing Earnings</vt:lpstr>
      <vt:lpstr>PowerPoint Presentation</vt:lpstr>
      <vt:lpstr>Precious Metals-Bitcoin Bubble</vt:lpstr>
      <vt:lpstr>Gold (GLD)-Pause in the Uptrend  </vt:lpstr>
      <vt:lpstr>Market Vectors Gold Miners ETF- (GDX) </vt:lpstr>
      <vt:lpstr>Bitcoin-Sell Everything! </vt:lpstr>
      <vt:lpstr>Silver (SLV)-</vt:lpstr>
      <vt:lpstr>Silver Miners (SIL)-</vt:lpstr>
      <vt:lpstr>PowerPoint Presentation</vt:lpstr>
      <vt:lpstr>Agriculture-Bouncing Along a Bottom</vt:lpstr>
      <vt:lpstr>(CORN) – </vt:lpstr>
      <vt:lpstr>(WEAT)-Extreme Heat Hits</vt:lpstr>
      <vt:lpstr>(SOYB)-New Lows!</vt:lpstr>
      <vt:lpstr>PowerPoint Presentation</vt:lpstr>
      <vt:lpstr>Real Estate-Bubbling Up</vt:lpstr>
      <vt:lpstr>Home Depot (HD)</vt:lpstr>
      <vt:lpstr>March S&amp;P 500/Case–Shiller Home Price Index +5.8% YOY, Seattle (+12.2%), Portland (9.7%), Dallas (8.8%) still leaders absolute prices hit new all time high</vt:lpstr>
      <vt:lpstr>General Growth Properties (GGP)-New Lows Long Term Downtrend</vt:lpstr>
      <vt:lpstr>US Home Construction Index (ITB) (DHI), (LEN), (PHM), (TOL), (NVR)  A Favorite Sector to Buy </vt:lpstr>
      <vt:lpstr>PowerPoint Presentation</vt:lpstr>
      <vt:lpstr>PowerPoint Presentation</vt:lpstr>
      <vt:lpstr>Trade Sheet-The Complete Opposite So What Do We Do About All This?</vt:lpstr>
      <vt:lpstr>    Next Strategy Webinar  12:00 EST Wednesday, July 12, 2017  San Francisco, CA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Randy Bronte</cp:lastModifiedBy>
  <cp:revision>4451</cp:revision>
  <cp:lastPrinted>2015-11-22T19:21:27Z</cp:lastPrinted>
  <dcterms:created xsi:type="dcterms:W3CDTF">2015-02-05T17:12:57Z</dcterms:created>
  <dcterms:modified xsi:type="dcterms:W3CDTF">2017-06-21T15:10:05Z</dcterms:modified>
</cp:coreProperties>
</file>