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5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July 19,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AA801-7962-472D-9D61-5126E299E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8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F3AB-02CB-45BB-A318-D3DF472F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96996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4CB1C-0C18-4136-BA50-9494ABE1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918D8-8073-46C5-B9AD-A19E104DC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31552-3D35-4145-A6FB-9FC9EA9D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3A173-D48A-4F96-BDF6-B0228452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0004E-88FB-4FED-A090-3FC824AC9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9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24130-3EA9-4CE8-BC16-5AB668AF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0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3F392-B9D1-45D0-A00D-005043BE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2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7DA31-5D85-4B07-AB05-86270204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9BA7E-1F5E-4378-82B7-BCE7A6D29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C7678-4370-4765-BA49-EB79F932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6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BBDBF-E5F6-4DC6-A9D1-061B57B2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4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01ED7-3CAA-4B9C-B286-AAF6B4E20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C02B8-C4F1-488F-BD31-79BCEA9F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4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6717B-B769-4EDE-A384-9B1AFA99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67C3F-34C0-493F-9E9D-CD0A1436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2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26F55-BCFB-436D-A566-E8F2238F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266D6-0BE8-4321-B13C-762D4013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8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C5D8-D428-4E6A-96CD-6C02AE11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Post Earnings</a:t>
            </a:r>
          </a:p>
        </p:txBody>
      </p:sp>
    </p:spTree>
    <p:extLst>
      <p:ext uri="{BB962C8B-B14F-4D97-AF65-F5344CB8AC3E}">
        <p14:creationId xmlns:p14="http://schemas.microsoft.com/office/powerpoint/2010/main" val="146818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75262-FE2B-407F-AE33-08DE6A66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4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6A97B-F200-47B0-B55C-1CAD8C17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76091-BBEC-401B-96F8-0B5EF1A99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F3BC7-876E-4AA9-BBA8-6ADF5FFB2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2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43B07-9FDA-4F9D-92CE-08EEB208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8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8E030-4E9D-47E6-A74B-6623AFA9E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36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14FAB-59D7-488A-B09D-19C833BAF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9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E7EE7-EBB6-4B8E-BA23-A1F2865B6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7B7A-CD16-4EF9-BB96-6EAC7E2A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3600" dirty="0"/>
              <a:t>Open	1.28</a:t>
            </a:r>
            <a:br>
              <a:rPr lang="en-US" sz="3600" dirty="0"/>
            </a:br>
            <a:r>
              <a:rPr lang="en-US" sz="3600" dirty="0"/>
              <a:t>Bid	         2.39</a:t>
            </a:r>
            <a:br>
              <a:rPr lang="en-US" sz="3600" dirty="0"/>
            </a:br>
            <a:r>
              <a:rPr lang="en-US" sz="3600" dirty="0"/>
              <a:t>Ask	          2.88</a:t>
            </a:r>
            <a:br>
              <a:rPr lang="en-US" sz="3600" dirty="0"/>
            </a:br>
            <a:r>
              <a:rPr lang="en-US" sz="3600" dirty="0"/>
              <a:t>Strike	</a:t>
            </a:r>
            <a:r>
              <a:rPr lang="en-US" sz="3600" b="1" dirty="0"/>
              <a:t>46.50</a:t>
            </a:r>
            <a:br>
              <a:rPr lang="en-US" sz="3600" dirty="0"/>
            </a:br>
            <a:r>
              <a:rPr lang="en-US" sz="3600" dirty="0"/>
              <a:t>Expire Date	2017-07-21</a:t>
            </a:r>
            <a:br>
              <a:rPr lang="en-US" sz="3600" dirty="0"/>
            </a:br>
            <a:r>
              <a:rPr lang="en-US" sz="3600" dirty="0"/>
              <a:t>Day's Range	 0.65 - 1.93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Volume	313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2375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F9FB-2F9D-4A68-B22F-09ED69B6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4000" dirty="0"/>
              <a:t>Previous Close	4.70</a:t>
            </a:r>
            <a:br>
              <a:rPr lang="en-US" sz="4000" dirty="0"/>
            </a:br>
            <a:r>
              <a:rPr lang="en-US" sz="4000" dirty="0"/>
              <a:t>Open	0.72</a:t>
            </a:r>
            <a:br>
              <a:rPr lang="en-US" sz="4000" dirty="0"/>
            </a:br>
            <a:r>
              <a:rPr lang="en-US" sz="4000" dirty="0"/>
              <a:t>Bid	       1.98</a:t>
            </a:r>
            <a:br>
              <a:rPr lang="en-US" sz="4000" dirty="0"/>
            </a:br>
            <a:r>
              <a:rPr lang="en-US" sz="4000" dirty="0"/>
              <a:t>Ask	       2.39</a:t>
            </a:r>
            <a:br>
              <a:rPr lang="en-US" sz="4000" dirty="0"/>
            </a:br>
            <a:r>
              <a:rPr lang="en-US" sz="4000" dirty="0"/>
              <a:t>Strike	47.00</a:t>
            </a:r>
            <a:br>
              <a:rPr lang="en-US" sz="4000" dirty="0"/>
            </a:br>
            <a:r>
              <a:rPr lang="en-US" sz="4000" dirty="0"/>
              <a:t>Expire Date	2017-07-21</a:t>
            </a:r>
            <a:br>
              <a:rPr lang="en-US" sz="4000" dirty="0"/>
            </a:br>
            <a:r>
              <a:rPr lang="en-US" sz="4000" dirty="0"/>
              <a:t>Day's Range	0.45 - 2.25</a:t>
            </a:r>
            <a:br>
              <a:rPr lang="en-US" sz="4000" dirty="0"/>
            </a:br>
            <a:r>
              <a:rPr lang="en-US" sz="4000" dirty="0"/>
              <a:t>Volume	1,345</a:t>
            </a:r>
          </a:p>
        </p:txBody>
      </p:sp>
    </p:spTree>
    <p:extLst>
      <p:ext uri="{BB962C8B-B14F-4D97-AF65-F5344CB8AC3E}">
        <p14:creationId xmlns:p14="http://schemas.microsoft.com/office/powerpoint/2010/main" val="3383430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July 19,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6F952-BCF5-4C93-B389-7839F6C9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BF91A-E2D0-48E5-9BCE-BFF0BDAD4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6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511B6-DDBA-4198-8880-B591315B8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49C4F-3D90-483E-A1AC-B4AFE1EB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4460E-8294-4014-B4A4-E3E9234A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4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1007B-251D-4863-9CD1-7CB1190B0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</Words>
  <Application>Microsoft Office PowerPoint</Application>
  <PresentationFormat>On-screen Show (4:3)</PresentationFormat>
  <Paragraphs>10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1.28 Bid          2.39 Ask           2.88 Strike 46.50 Expire Date 2017-07-21 Day's Range  0.65 - 1.93  Volume 313 </vt:lpstr>
      <vt:lpstr>Previous Close 4.70 Open 0.72 Bid        1.98 Ask        2.39 Strike 47.00 Expire Date 2017-07-21 Day's Range 0.45 - 2.25 Volume 1,345</vt:lpstr>
      <vt:lpstr>Thanks for watching!  Bill Davis Mad Day Trader July 19,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41</cp:revision>
  <dcterms:created xsi:type="dcterms:W3CDTF">2015-06-16T15:14:51Z</dcterms:created>
  <dcterms:modified xsi:type="dcterms:W3CDTF">2017-07-19T15:11:50Z</dcterms:modified>
</cp:coreProperties>
</file>