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8"/>
  </p:notesMasterIdLst>
  <p:sldIdLst>
    <p:sldId id="256" r:id="rId2"/>
    <p:sldId id="618" r:id="rId3"/>
    <p:sldId id="717" r:id="rId4"/>
    <p:sldId id="719" r:id="rId5"/>
    <p:sldId id="604" r:id="rId6"/>
    <p:sldId id="605" r:id="rId7"/>
    <p:sldId id="663" r:id="rId8"/>
    <p:sldId id="664" r:id="rId9"/>
    <p:sldId id="715" r:id="rId10"/>
    <p:sldId id="701" r:id="rId11"/>
    <p:sldId id="647" r:id="rId12"/>
    <p:sldId id="720" r:id="rId13"/>
    <p:sldId id="695" r:id="rId14"/>
    <p:sldId id="266" r:id="rId15"/>
    <p:sldId id="267" r:id="rId16"/>
    <p:sldId id="279" r:id="rId17"/>
    <p:sldId id="281" r:id="rId18"/>
    <p:sldId id="631" r:id="rId19"/>
    <p:sldId id="282" r:id="rId20"/>
    <p:sldId id="570" r:id="rId21"/>
    <p:sldId id="283" r:id="rId22"/>
    <p:sldId id="285" r:id="rId23"/>
    <p:sldId id="603" r:id="rId24"/>
    <p:sldId id="632" r:id="rId25"/>
    <p:sldId id="562" r:id="rId26"/>
    <p:sldId id="505" r:id="rId27"/>
    <p:sldId id="563" r:id="rId28"/>
    <p:sldId id="613" r:id="rId29"/>
    <p:sldId id="289" r:id="rId30"/>
    <p:sldId id="673" r:id="rId31"/>
    <p:sldId id="481" r:id="rId32"/>
    <p:sldId id="290" r:id="rId33"/>
    <p:sldId id="291" r:id="rId34"/>
    <p:sldId id="669" r:id="rId35"/>
    <p:sldId id="668" r:id="rId36"/>
    <p:sldId id="711" r:id="rId37"/>
    <p:sldId id="522" r:id="rId38"/>
    <p:sldId id="676" r:id="rId39"/>
    <p:sldId id="336" r:id="rId40"/>
    <p:sldId id="295" r:id="rId41"/>
    <p:sldId id="501" r:id="rId42"/>
    <p:sldId id="482" r:id="rId43"/>
    <p:sldId id="539" r:id="rId44"/>
    <p:sldId id="652" r:id="rId45"/>
    <p:sldId id="654" r:id="rId46"/>
    <p:sldId id="659" r:id="rId47"/>
    <p:sldId id="655" r:id="rId48"/>
    <p:sldId id="656" r:id="rId49"/>
    <p:sldId id="657" r:id="rId50"/>
    <p:sldId id="658" r:id="rId51"/>
    <p:sldId id="531" r:id="rId52"/>
    <p:sldId id="622" r:id="rId53"/>
    <p:sldId id="558" r:id="rId54"/>
    <p:sldId id="709" r:id="rId55"/>
    <p:sldId id="532" r:id="rId56"/>
    <p:sldId id="533" r:id="rId57"/>
    <p:sldId id="546" r:id="rId58"/>
    <p:sldId id="536" r:id="rId59"/>
    <p:sldId id="716" r:id="rId60"/>
    <p:sldId id="388" r:id="rId61"/>
    <p:sldId id="312" r:id="rId62"/>
    <p:sldId id="380" r:id="rId63"/>
    <p:sldId id="529" r:id="rId64"/>
    <p:sldId id="369" r:id="rId65"/>
    <p:sldId id="370" r:id="rId66"/>
    <p:sldId id="313" r:id="rId67"/>
    <p:sldId id="315" r:id="rId68"/>
    <p:sldId id="628" r:id="rId69"/>
    <p:sldId id="319" r:id="rId70"/>
    <p:sldId id="320" r:id="rId71"/>
    <p:sldId id="650" r:id="rId72"/>
    <p:sldId id="696" r:id="rId73"/>
    <p:sldId id="323" r:id="rId74"/>
    <p:sldId id="324" r:id="rId75"/>
    <p:sldId id="587" r:id="rId76"/>
    <p:sldId id="641" r:id="rId77"/>
    <p:sldId id="589" r:id="rId78"/>
    <p:sldId id="590" r:id="rId79"/>
    <p:sldId id="331" r:id="rId80"/>
    <p:sldId id="718" r:id="rId81"/>
    <p:sldId id="697" r:id="rId82"/>
    <p:sldId id="332" r:id="rId83"/>
    <p:sldId id="586" r:id="rId84"/>
    <p:sldId id="349" r:id="rId85"/>
    <p:sldId id="492" r:id="rId86"/>
    <p:sldId id="335" r:id="rId8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2" autoAdjust="0"/>
    <p:restoredTop sz="94660"/>
  </p:normalViewPr>
  <p:slideViewPr>
    <p:cSldViewPr>
      <p:cViewPr varScale="1">
        <p:scale>
          <a:sx n="105" d="100"/>
          <a:sy n="105" d="100"/>
        </p:scale>
        <p:origin x="-11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ly:Performance%20%202017072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ly:Performance%20%20201707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Sheet1!$D$1398:$D$1648</c:f>
              <c:numCache>
                <c:formatCode>m/d/yy</c:formatCode>
                <c:ptCount val="251"/>
                <c:pt idx="0">
                  <c:v>42573.0</c:v>
                </c:pt>
                <c:pt idx="1">
                  <c:v>42576.0</c:v>
                </c:pt>
                <c:pt idx="2">
                  <c:v>42577.0</c:v>
                </c:pt>
                <c:pt idx="3">
                  <c:v>42578.0</c:v>
                </c:pt>
                <c:pt idx="4">
                  <c:v>42579.0</c:v>
                </c:pt>
                <c:pt idx="5">
                  <c:v>42580.0</c:v>
                </c:pt>
                <c:pt idx="6">
                  <c:v>42583.0</c:v>
                </c:pt>
                <c:pt idx="7">
                  <c:v>42584.0</c:v>
                </c:pt>
                <c:pt idx="8">
                  <c:v>42585.0</c:v>
                </c:pt>
                <c:pt idx="9">
                  <c:v>42586.0</c:v>
                </c:pt>
                <c:pt idx="10">
                  <c:v>42587.0</c:v>
                </c:pt>
                <c:pt idx="11">
                  <c:v>42590.0</c:v>
                </c:pt>
                <c:pt idx="12">
                  <c:v>42591.0</c:v>
                </c:pt>
                <c:pt idx="13">
                  <c:v>42592.0</c:v>
                </c:pt>
                <c:pt idx="14">
                  <c:v>42593.0</c:v>
                </c:pt>
                <c:pt idx="15">
                  <c:v>42594.0</c:v>
                </c:pt>
                <c:pt idx="16">
                  <c:v>42597.0</c:v>
                </c:pt>
                <c:pt idx="17">
                  <c:v>42598.0</c:v>
                </c:pt>
                <c:pt idx="18">
                  <c:v>42599.0</c:v>
                </c:pt>
                <c:pt idx="19">
                  <c:v>42600.0</c:v>
                </c:pt>
                <c:pt idx="20">
                  <c:v>42601.0</c:v>
                </c:pt>
                <c:pt idx="21">
                  <c:v>42604.0</c:v>
                </c:pt>
                <c:pt idx="22">
                  <c:v>42605.0</c:v>
                </c:pt>
                <c:pt idx="23">
                  <c:v>42606.0</c:v>
                </c:pt>
                <c:pt idx="24">
                  <c:v>42607.0</c:v>
                </c:pt>
                <c:pt idx="25">
                  <c:v>42608.0</c:v>
                </c:pt>
                <c:pt idx="26">
                  <c:v>42611.0</c:v>
                </c:pt>
                <c:pt idx="27">
                  <c:v>42612.0</c:v>
                </c:pt>
                <c:pt idx="28">
                  <c:v>42613.0</c:v>
                </c:pt>
                <c:pt idx="29">
                  <c:v>42614.0</c:v>
                </c:pt>
                <c:pt idx="30">
                  <c:v>42615.0</c:v>
                </c:pt>
                <c:pt idx="31">
                  <c:v>42619.0</c:v>
                </c:pt>
                <c:pt idx="32">
                  <c:v>42620.0</c:v>
                </c:pt>
                <c:pt idx="33">
                  <c:v>42621.0</c:v>
                </c:pt>
                <c:pt idx="34">
                  <c:v>42622.0</c:v>
                </c:pt>
                <c:pt idx="35">
                  <c:v>42625.0</c:v>
                </c:pt>
                <c:pt idx="36">
                  <c:v>42626.0</c:v>
                </c:pt>
                <c:pt idx="37">
                  <c:v>42627.0</c:v>
                </c:pt>
                <c:pt idx="38">
                  <c:v>42628.0</c:v>
                </c:pt>
                <c:pt idx="39">
                  <c:v>42629.0</c:v>
                </c:pt>
                <c:pt idx="40">
                  <c:v>42632.0</c:v>
                </c:pt>
                <c:pt idx="41">
                  <c:v>42633.0</c:v>
                </c:pt>
                <c:pt idx="42">
                  <c:v>42634.0</c:v>
                </c:pt>
                <c:pt idx="43">
                  <c:v>42635.0</c:v>
                </c:pt>
                <c:pt idx="44">
                  <c:v>42636.0</c:v>
                </c:pt>
                <c:pt idx="45">
                  <c:v>42639.0</c:v>
                </c:pt>
                <c:pt idx="46">
                  <c:v>42640.0</c:v>
                </c:pt>
                <c:pt idx="47">
                  <c:v>42641.0</c:v>
                </c:pt>
                <c:pt idx="48">
                  <c:v>42642.0</c:v>
                </c:pt>
                <c:pt idx="49">
                  <c:v>42643.0</c:v>
                </c:pt>
                <c:pt idx="50">
                  <c:v>42646.0</c:v>
                </c:pt>
                <c:pt idx="51">
                  <c:v>42647.0</c:v>
                </c:pt>
                <c:pt idx="52">
                  <c:v>42648.0</c:v>
                </c:pt>
                <c:pt idx="53">
                  <c:v>42649.0</c:v>
                </c:pt>
                <c:pt idx="54">
                  <c:v>42650.0</c:v>
                </c:pt>
                <c:pt idx="55">
                  <c:v>42653.0</c:v>
                </c:pt>
                <c:pt idx="56">
                  <c:v>42654.0</c:v>
                </c:pt>
                <c:pt idx="57">
                  <c:v>42655.0</c:v>
                </c:pt>
                <c:pt idx="58">
                  <c:v>42656.0</c:v>
                </c:pt>
                <c:pt idx="59">
                  <c:v>42657.0</c:v>
                </c:pt>
                <c:pt idx="60">
                  <c:v>42660.0</c:v>
                </c:pt>
                <c:pt idx="61">
                  <c:v>42661.0</c:v>
                </c:pt>
                <c:pt idx="62">
                  <c:v>42662.0</c:v>
                </c:pt>
                <c:pt idx="63">
                  <c:v>42663.0</c:v>
                </c:pt>
                <c:pt idx="64">
                  <c:v>42664.0</c:v>
                </c:pt>
                <c:pt idx="65">
                  <c:v>42667.0</c:v>
                </c:pt>
                <c:pt idx="66">
                  <c:v>42668.0</c:v>
                </c:pt>
                <c:pt idx="67">
                  <c:v>42669.0</c:v>
                </c:pt>
                <c:pt idx="68">
                  <c:v>42670.0</c:v>
                </c:pt>
                <c:pt idx="69">
                  <c:v>42671.0</c:v>
                </c:pt>
                <c:pt idx="70">
                  <c:v>42674.0</c:v>
                </c:pt>
                <c:pt idx="71">
                  <c:v>42675.0</c:v>
                </c:pt>
                <c:pt idx="72">
                  <c:v>42676.0</c:v>
                </c:pt>
                <c:pt idx="73">
                  <c:v>42677.0</c:v>
                </c:pt>
                <c:pt idx="74">
                  <c:v>42678.0</c:v>
                </c:pt>
                <c:pt idx="75">
                  <c:v>42681.0</c:v>
                </c:pt>
                <c:pt idx="76">
                  <c:v>42682.0</c:v>
                </c:pt>
                <c:pt idx="77">
                  <c:v>42683.0</c:v>
                </c:pt>
                <c:pt idx="78">
                  <c:v>42684.0</c:v>
                </c:pt>
                <c:pt idx="79">
                  <c:v>42685.0</c:v>
                </c:pt>
                <c:pt idx="80">
                  <c:v>42688.0</c:v>
                </c:pt>
                <c:pt idx="81">
                  <c:v>42689.0</c:v>
                </c:pt>
                <c:pt idx="82">
                  <c:v>42690.0</c:v>
                </c:pt>
                <c:pt idx="83">
                  <c:v>42691.0</c:v>
                </c:pt>
                <c:pt idx="84">
                  <c:v>42692.0</c:v>
                </c:pt>
                <c:pt idx="85">
                  <c:v>42695.0</c:v>
                </c:pt>
                <c:pt idx="86">
                  <c:v>42696.0</c:v>
                </c:pt>
                <c:pt idx="87">
                  <c:v>42697.0</c:v>
                </c:pt>
                <c:pt idx="88">
                  <c:v>42699.0</c:v>
                </c:pt>
                <c:pt idx="89">
                  <c:v>42702.0</c:v>
                </c:pt>
                <c:pt idx="90">
                  <c:v>42703.0</c:v>
                </c:pt>
                <c:pt idx="91">
                  <c:v>42704.0</c:v>
                </c:pt>
                <c:pt idx="92">
                  <c:v>42705.0</c:v>
                </c:pt>
                <c:pt idx="93">
                  <c:v>42706.0</c:v>
                </c:pt>
                <c:pt idx="94">
                  <c:v>42709.0</c:v>
                </c:pt>
                <c:pt idx="95">
                  <c:v>42710.0</c:v>
                </c:pt>
                <c:pt idx="96">
                  <c:v>42711.0</c:v>
                </c:pt>
                <c:pt idx="97">
                  <c:v>42712.0</c:v>
                </c:pt>
                <c:pt idx="98">
                  <c:v>42713.0</c:v>
                </c:pt>
                <c:pt idx="99">
                  <c:v>42716.0</c:v>
                </c:pt>
                <c:pt idx="100">
                  <c:v>42717.0</c:v>
                </c:pt>
                <c:pt idx="101">
                  <c:v>42718.0</c:v>
                </c:pt>
                <c:pt idx="102">
                  <c:v>42719.0</c:v>
                </c:pt>
                <c:pt idx="103">
                  <c:v>42720.0</c:v>
                </c:pt>
                <c:pt idx="104">
                  <c:v>42723.0</c:v>
                </c:pt>
                <c:pt idx="105">
                  <c:v>42724.0</c:v>
                </c:pt>
                <c:pt idx="106">
                  <c:v>42725.0</c:v>
                </c:pt>
                <c:pt idx="107">
                  <c:v>42726.0</c:v>
                </c:pt>
                <c:pt idx="108">
                  <c:v>42727.0</c:v>
                </c:pt>
                <c:pt idx="109">
                  <c:v>42731.0</c:v>
                </c:pt>
                <c:pt idx="110">
                  <c:v>42732.0</c:v>
                </c:pt>
                <c:pt idx="111">
                  <c:v>42733.0</c:v>
                </c:pt>
                <c:pt idx="112">
                  <c:v>42734.0</c:v>
                </c:pt>
                <c:pt idx="113">
                  <c:v>42738.0</c:v>
                </c:pt>
                <c:pt idx="114">
                  <c:v>42739.0</c:v>
                </c:pt>
                <c:pt idx="115">
                  <c:v>42740.0</c:v>
                </c:pt>
                <c:pt idx="116">
                  <c:v>42741.0</c:v>
                </c:pt>
                <c:pt idx="117">
                  <c:v>42744.0</c:v>
                </c:pt>
                <c:pt idx="118">
                  <c:v>42745.0</c:v>
                </c:pt>
                <c:pt idx="119">
                  <c:v>42746.0</c:v>
                </c:pt>
                <c:pt idx="120">
                  <c:v>42747.0</c:v>
                </c:pt>
                <c:pt idx="121">
                  <c:v>42748.0</c:v>
                </c:pt>
                <c:pt idx="122">
                  <c:v>42753.0</c:v>
                </c:pt>
                <c:pt idx="123">
                  <c:v>42754.0</c:v>
                </c:pt>
                <c:pt idx="124">
                  <c:v>42755.0</c:v>
                </c:pt>
                <c:pt idx="125">
                  <c:v>42758.0</c:v>
                </c:pt>
                <c:pt idx="126">
                  <c:v>42759.0</c:v>
                </c:pt>
                <c:pt idx="127">
                  <c:v>42760.0</c:v>
                </c:pt>
                <c:pt idx="128">
                  <c:v>42761.0</c:v>
                </c:pt>
                <c:pt idx="129">
                  <c:v>42762.0</c:v>
                </c:pt>
                <c:pt idx="130">
                  <c:v>42765.0</c:v>
                </c:pt>
                <c:pt idx="131">
                  <c:v>42766.0</c:v>
                </c:pt>
                <c:pt idx="132">
                  <c:v>42767.0</c:v>
                </c:pt>
                <c:pt idx="133">
                  <c:v>42768.0</c:v>
                </c:pt>
                <c:pt idx="134">
                  <c:v>42769.0</c:v>
                </c:pt>
                <c:pt idx="135">
                  <c:v>42772.0</c:v>
                </c:pt>
                <c:pt idx="136">
                  <c:v>42773.0</c:v>
                </c:pt>
                <c:pt idx="137">
                  <c:v>42774.0</c:v>
                </c:pt>
                <c:pt idx="138">
                  <c:v>42776.0</c:v>
                </c:pt>
                <c:pt idx="139">
                  <c:v>42779.0</c:v>
                </c:pt>
                <c:pt idx="140">
                  <c:v>42780.0</c:v>
                </c:pt>
                <c:pt idx="141">
                  <c:v>42781.0</c:v>
                </c:pt>
                <c:pt idx="142">
                  <c:v>42782.0</c:v>
                </c:pt>
                <c:pt idx="143">
                  <c:v>42783.0</c:v>
                </c:pt>
                <c:pt idx="144">
                  <c:v>42783.0</c:v>
                </c:pt>
                <c:pt idx="145">
                  <c:v>42788.0</c:v>
                </c:pt>
                <c:pt idx="146">
                  <c:v>42789.0</c:v>
                </c:pt>
                <c:pt idx="147">
                  <c:v>42790.0</c:v>
                </c:pt>
                <c:pt idx="148">
                  <c:v>42793.0</c:v>
                </c:pt>
                <c:pt idx="149">
                  <c:v>42794.0</c:v>
                </c:pt>
                <c:pt idx="150">
                  <c:v>42795.0</c:v>
                </c:pt>
                <c:pt idx="151">
                  <c:v>42796.0</c:v>
                </c:pt>
                <c:pt idx="152">
                  <c:v>42797.0</c:v>
                </c:pt>
                <c:pt idx="153">
                  <c:v>42800.0</c:v>
                </c:pt>
                <c:pt idx="154">
                  <c:v>42801.0</c:v>
                </c:pt>
                <c:pt idx="155">
                  <c:v>42802.0</c:v>
                </c:pt>
                <c:pt idx="156">
                  <c:v>42803.0</c:v>
                </c:pt>
                <c:pt idx="157">
                  <c:v>42804.0</c:v>
                </c:pt>
                <c:pt idx="158">
                  <c:v>42807.0</c:v>
                </c:pt>
                <c:pt idx="159">
                  <c:v>42808.0</c:v>
                </c:pt>
                <c:pt idx="160">
                  <c:v>42809.0</c:v>
                </c:pt>
                <c:pt idx="161">
                  <c:v>42810.0</c:v>
                </c:pt>
                <c:pt idx="162">
                  <c:v>42811.0</c:v>
                </c:pt>
                <c:pt idx="163">
                  <c:v>42814.0</c:v>
                </c:pt>
                <c:pt idx="164">
                  <c:v>42815.0</c:v>
                </c:pt>
                <c:pt idx="165">
                  <c:v>42816.0</c:v>
                </c:pt>
                <c:pt idx="166">
                  <c:v>42817.0</c:v>
                </c:pt>
                <c:pt idx="167">
                  <c:v>42818.0</c:v>
                </c:pt>
                <c:pt idx="168">
                  <c:v>42821.0</c:v>
                </c:pt>
                <c:pt idx="169">
                  <c:v>42822.0</c:v>
                </c:pt>
                <c:pt idx="170">
                  <c:v>42823.0</c:v>
                </c:pt>
                <c:pt idx="171">
                  <c:v>42824.0</c:v>
                </c:pt>
                <c:pt idx="172">
                  <c:v>42825.0</c:v>
                </c:pt>
                <c:pt idx="173">
                  <c:v>42828.0</c:v>
                </c:pt>
                <c:pt idx="174">
                  <c:v>42829.0</c:v>
                </c:pt>
                <c:pt idx="175">
                  <c:v>42830.0</c:v>
                </c:pt>
                <c:pt idx="176">
                  <c:v>42831.0</c:v>
                </c:pt>
                <c:pt idx="177">
                  <c:v>42832.0</c:v>
                </c:pt>
                <c:pt idx="178">
                  <c:v>42835.0</c:v>
                </c:pt>
                <c:pt idx="179">
                  <c:v>42836.0</c:v>
                </c:pt>
                <c:pt idx="180">
                  <c:v>42837.0</c:v>
                </c:pt>
                <c:pt idx="181">
                  <c:v>42838.0</c:v>
                </c:pt>
                <c:pt idx="182">
                  <c:v>42842.0</c:v>
                </c:pt>
                <c:pt idx="183">
                  <c:v>42843.0</c:v>
                </c:pt>
                <c:pt idx="184">
                  <c:v>42844.0</c:v>
                </c:pt>
                <c:pt idx="185">
                  <c:v>42845.0</c:v>
                </c:pt>
                <c:pt idx="186">
                  <c:v>42846.0</c:v>
                </c:pt>
                <c:pt idx="187">
                  <c:v>42849.0</c:v>
                </c:pt>
                <c:pt idx="188">
                  <c:v>42850.0</c:v>
                </c:pt>
                <c:pt idx="189">
                  <c:v>42851.0</c:v>
                </c:pt>
                <c:pt idx="190">
                  <c:v>42852.0</c:v>
                </c:pt>
                <c:pt idx="191">
                  <c:v>42853.0</c:v>
                </c:pt>
                <c:pt idx="192">
                  <c:v>42856.0</c:v>
                </c:pt>
                <c:pt idx="193">
                  <c:v>42857.0</c:v>
                </c:pt>
                <c:pt idx="194">
                  <c:v>42858.0</c:v>
                </c:pt>
                <c:pt idx="195">
                  <c:v>42859.0</c:v>
                </c:pt>
                <c:pt idx="196">
                  <c:v>42860.0</c:v>
                </c:pt>
                <c:pt idx="197">
                  <c:v>42863.0</c:v>
                </c:pt>
                <c:pt idx="198">
                  <c:v>42864.0</c:v>
                </c:pt>
                <c:pt idx="199">
                  <c:v>42865.0</c:v>
                </c:pt>
                <c:pt idx="200">
                  <c:v>42866.0</c:v>
                </c:pt>
                <c:pt idx="201">
                  <c:v>42867.0</c:v>
                </c:pt>
                <c:pt idx="202">
                  <c:v>42870.0</c:v>
                </c:pt>
                <c:pt idx="203">
                  <c:v>42871.0</c:v>
                </c:pt>
                <c:pt idx="204">
                  <c:v>42872.0</c:v>
                </c:pt>
                <c:pt idx="205">
                  <c:v>42873.0</c:v>
                </c:pt>
                <c:pt idx="206">
                  <c:v>42874.0</c:v>
                </c:pt>
                <c:pt idx="207">
                  <c:v>42877.0</c:v>
                </c:pt>
                <c:pt idx="208">
                  <c:v>42878.0</c:v>
                </c:pt>
                <c:pt idx="209">
                  <c:v>42879.0</c:v>
                </c:pt>
                <c:pt idx="210">
                  <c:v>42880.0</c:v>
                </c:pt>
                <c:pt idx="211">
                  <c:v>42881.0</c:v>
                </c:pt>
                <c:pt idx="212">
                  <c:v>42885.0</c:v>
                </c:pt>
                <c:pt idx="213">
                  <c:v>42886.0</c:v>
                </c:pt>
                <c:pt idx="214">
                  <c:v>42887.0</c:v>
                </c:pt>
                <c:pt idx="215">
                  <c:v>42888.0</c:v>
                </c:pt>
                <c:pt idx="216">
                  <c:v>42891.0</c:v>
                </c:pt>
                <c:pt idx="217">
                  <c:v>42892.0</c:v>
                </c:pt>
                <c:pt idx="218">
                  <c:v>42893.0</c:v>
                </c:pt>
                <c:pt idx="219">
                  <c:v>42894.0</c:v>
                </c:pt>
                <c:pt idx="220">
                  <c:v>42895.0</c:v>
                </c:pt>
                <c:pt idx="221">
                  <c:v>42898.0</c:v>
                </c:pt>
                <c:pt idx="222">
                  <c:v>42899.0</c:v>
                </c:pt>
                <c:pt idx="223">
                  <c:v>42900.0</c:v>
                </c:pt>
                <c:pt idx="224">
                  <c:v>42901.0</c:v>
                </c:pt>
                <c:pt idx="225">
                  <c:v>42902.0</c:v>
                </c:pt>
                <c:pt idx="226">
                  <c:v>42905.0</c:v>
                </c:pt>
                <c:pt idx="227">
                  <c:v>42906.0</c:v>
                </c:pt>
                <c:pt idx="228">
                  <c:v>42907.0</c:v>
                </c:pt>
                <c:pt idx="229">
                  <c:v>42908.0</c:v>
                </c:pt>
                <c:pt idx="230">
                  <c:v>42909.0</c:v>
                </c:pt>
                <c:pt idx="231">
                  <c:v>42912.0</c:v>
                </c:pt>
                <c:pt idx="232">
                  <c:v>42913.0</c:v>
                </c:pt>
                <c:pt idx="233">
                  <c:v>42914.0</c:v>
                </c:pt>
                <c:pt idx="234">
                  <c:v>42915.0</c:v>
                </c:pt>
                <c:pt idx="235">
                  <c:v>42916.0</c:v>
                </c:pt>
                <c:pt idx="236">
                  <c:v>42919.0</c:v>
                </c:pt>
                <c:pt idx="237">
                  <c:v>42921.0</c:v>
                </c:pt>
                <c:pt idx="238">
                  <c:v>42922.0</c:v>
                </c:pt>
                <c:pt idx="239">
                  <c:v>42923.0</c:v>
                </c:pt>
                <c:pt idx="240">
                  <c:v>42926.0</c:v>
                </c:pt>
                <c:pt idx="241">
                  <c:v>42927.0</c:v>
                </c:pt>
                <c:pt idx="242">
                  <c:v>42928.0</c:v>
                </c:pt>
                <c:pt idx="243">
                  <c:v>42929.0</c:v>
                </c:pt>
                <c:pt idx="244">
                  <c:v>42930.0</c:v>
                </c:pt>
                <c:pt idx="245">
                  <c:v>42933.0</c:v>
                </c:pt>
                <c:pt idx="246">
                  <c:v>42934.0</c:v>
                </c:pt>
                <c:pt idx="247">
                  <c:v>42935.0</c:v>
                </c:pt>
                <c:pt idx="248">
                  <c:v>42936.0</c:v>
                </c:pt>
                <c:pt idx="249">
                  <c:v>42937.0</c:v>
                </c:pt>
                <c:pt idx="250">
                  <c:v>42940.0</c:v>
                </c:pt>
              </c:numCache>
            </c:numRef>
          </c:cat>
          <c:val>
            <c:numRef>
              <c:f>Sheet1!$E$1398:$E$1648</c:f>
              <c:numCache>
                <c:formatCode>0.00%</c:formatCode>
                <c:ptCount val="251"/>
                <c:pt idx="0">
                  <c:v>0.0</c:v>
                </c:pt>
                <c:pt idx="1">
                  <c:v>0.00529999999999986</c:v>
                </c:pt>
                <c:pt idx="2">
                  <c:v>0.00529999999999986</c:v>
                </c:pt>
                <c:pt idx="3">
                  <c:v>0.00529999999999986</c:v>
                </c:pt>
                <c:pt idx="4">
                  <c:v>0.00529999999999986</c:v>
                </c:pt>
                <c:pt idx="5">
                  <c:v>0.00559999999999983</c:v>
                </c:pt>
                <c:pt idx="6">
                  <c:v>0.00899999999999989</c:v>
                </c:pt>
                <c:pt idx="7">
                  <c:v>0.0146999999999999</c:v>
                </c:pt>
                <c:pt idx="8">
                  <c:v>0.0146999999999999</c:v>
                </c:pt>
                <c:pt idx="9">
                  <c:v>0.0165999999999999</c:v>
                </c:pt>
                <c:pt idx="10">
                  <c:v>0.0191999999999999</c:v>
                </c:pt>
                <c:pt idx="11">
                  <c:v>0.0223</c:v>
                </c:pt>
                <c:pt idx="12">
                  <c:v>0.0229999999999999</c:v>
                </c:pt>
                <c:pt idx="13">
                  <c:v>0.0185</c:v>
                </c:pt>
                <c:pt idx="14">
                  <c:v>0.0409999999999999</c:v>
                </c:pt>
                <c:pt idx="15">
                  <c:v>0.0310999999999999</c:v>
                </c:pt>
                <c:pt idx="16">
                  <c:v>0.0349999999999997</c:v>
                </c:pt>
                <c:pt idx="17">
                  <c:v>0.0233999999999999</c:v>
                </c:pt>
                <c:pt idx="18">
                  <c:v>0.0265</c:v>
                </c:pt>
                <c:pt idx="19">
                  <c:v>0.0291999999999999</c:v>
                </c:pt>
                <c:pt idx="20">
                  <c:v>0.0381</c:v>
                </c:pt>
                <c:pt idx="21">
                  <c:v>0.0377999999999998</c:v>
                </c:pt>
                <c:pt idx="22">
                  <c:v>0.0478000000000001</c:v>
                </c:pt>
                <c:pt idx="23">
                  <c:v>0.0592999999999999</c:v>
                </c:pt>
                <c:pt idx="24">
                  <c:v>0.0623999999999998</c:v>
                </c:pt>
                <c:pt idx="25">
                  <c:v>0.0739000000000001</c:v>
                </c:pt>
                <c:pt idx="26">
                  <c:v>0.0731999999999999</c:v>
                </c:pt>
                <c:pt idx="27">
                  <c:v>0.0720999999999998</c:v>
                </c:pt>
                <c:pt idx="28">
                  <c:v>0.0808</c:v>
                </c:pt>
                <c:pt idx="29">
                  <c:v>0.0823999999999998</c:v>
                </c:pt>
                <c:pt idx="30">
                  <c:v>0.0922</c:v>
                </c:pt>
                <c:pt idx="31">
                  <c:v>0.0971999999999999</c:v>
                </c:pt>
                <c:pt idx="32">
                  <c:v>0.1054</c:v>
                </c:pt>
                <c:pt idx="33">
                  <c:v>0.1103</c:v>
                </c:pt>
                <c:pt idx="34">
                  <c:v>0.0529999999999999</c:v>
                </c:pt>
                <c:pt idx="35">
                  <c:v>0.0787</c:v>
                </c:pt>
                <c:pt idx="36">
                  <c:v>0.056</c:v>
                </c:pt>
                <c:pt idx="37">
                  <c:v>0.0621</c:v>
                </c:pt>
                <c:pt idx="38">
                  <c:v>0.0684999999999998</c:v>
                </c:pt>
                <c:pt idx="39">
                  <c:v>0.0684999999999998</c:v>
                </c:pt>
                <c:pt idx="40">
                  <c:v>0.0684999999999998</c:v>
                </c:pt>
                <c:pt idx="41">
                  <c:v>0.0684999999999998</c:v>
                </c:pt>
                <c:pt idx="42">
                  <c:v>0.0684999999999998</c:v>
                </c:pt>
                <c:pt idx="43">
                  <c:v>0.0676999999999999</c:v>
                </c:pt>
                <c:pt idx="44">
                  <c:v>0.0789</c:v>
                </c:pt>
                <c:pt idx="45">
                  <c:v>0.0827999999999997</c:v>
                </c:pt>
                <c:pt idx="46">
                  <c:v>0.0802</c:v>
                </c:pt>
                <c:pt idx="47">
                  <c:v>0.0816999999999996</c:v>
                </c:pt>
                <c:pt idx="48">
                  <c:v>0.0771999999999999</c:v>
                </c:pt>
                <c:pt idx="49">
                  <c:v>0.0834999999999999</c:v>
                </c:pt>
                <c:pt idx="50">
                  <c:v>0.0865</c:v>
                </c:pt>
                <c:pt idx="51">
                  <c:v>0.0886</c:v>
                </c:pt>
                <c:pt idx="52">
                  <c:v>0.0947</c:v>
                </c:pt>
                <c:pt idx="53">
                  <c:v>0.0924</c:v>
                </c:pt>
                <c:pt idx="54">
                  <c:v>0.0903</c:v>
                </c:pt>
                <c:pt idx="55">
                  <c:v>0.0926</c:v>
                </c:pt>
                <c:pt idx="56">
                  <c:v>0.0798999999999999</c:v>
                </c:pt>
                <c:pt idx="57">
                  <c:v>0.0808999999999997</c:v>
                </c:pt>
                <c:pt idx="58">
                  <c:v>0.0996999999999999</c:v>
                </c:pt>
                <c:pt idx="59">
                  <c:v>0.1014</c:v>
                </c:pt>
                <c:pt idx="60">
                  <c:v>0.1172</c:v>
                </c:pt>
                <c:pt idx="61">
                  <c:v>0.1281</c:v>
                </c:pt>
                <c:pt idx="62">
                  <c:v>0.1371</c:v>
                </c:pt>
                <c:pt idx="63">
                  <c:v>0.1518</c:v>
                </c:pt>
                <c:pt idx="64">
                  <c:v>0.1649</c:v>
                </c:pt>
                <c:pt idx="65">
                  <c:v>0.1652</c:v>
                </c:pt>
                <c:pt idx="66">
                  <c:v>0.1722</c:v>
                </c:pt>
                <c:pt idx="67">
                  <c:v>0.1729</c:v>
                </c:pt>
                <c:pt idx="68">
                  <c:v>0.1663</c:v>
                </c:pt>
                <c:pt idx="69">
                  <c:v>0.1594</c:v>
                </c:pt>
                <c:pt idx="70">
                  <c:v>0.1648</c:v>
                </c:pt>
                <c:pt idx="71">
                  <c:v>0.1659</c:v>
                </c:pt>
                <c:pt idx="72">
                  <c:v>0.1659</c:v>
                </c:pt>
                <c:pt idx="73">
                  <c:v>0.1659</c:v>
                </c:pt>
                <c:pt idx="74">
                  <c:v>0.1661</c:v>
                </c:pt>
                <c:pt idx="75">
                  <c:v>0.1916</c:v>
                </c:pt>
                <c:pt idx="76">
                  <c:v>0.2003</c:v>
                </c:pt>
                <c:pt idx="77">
                  <c:v>0.1941</c:v>
                </c:pt>
                <c:pt idx="78">
                  <c:v>0.1941</c:v>
                </c:pt>
                <c:pt idx="79">
                  <c:v>0.1941</c:v>
                </c:pt>
                <c:pt idx="80">
                  <c:v>0.196</c:v>
                </c:pt>
                <c:pt idx="81">
                  <c:v>0.196</c:v>
                </c:pt>
                <c:pt idx="82">
                  <c:v>0.1917</c:v>
                </c:pt>
                <c:pt idx="83">
                  <c:v>0.2004</c:v>
                </c:pt>
                <c:pt idx="84">
                  <c:v>0.2066</c:v>
                </c:pt>
                <c:pt idx="85">
                  <c:v>0.1951</c:v>
                </c:pt>
                <c:pt idx="86">
                  <c:v>0.1972</c:v>
                </c:pt>
                <c:pt idx="87">
                  <c:v>0.2016</c:v>
                </c:pt>
                <c:pt idx="88">
                  <c:v>0.1941</c:v>
                </c:pt>
                <c:pt idx="89">
                  <c:v>0.2017</c:v>
                </c:pt>
                <c:pt idx="90">
                  <c:v>0.2001</c:v>
                </c:pt>
                <c:pt idx="91">
                  <c:v>0.2085</c:v>
                </c:pt>
                <c:pt idx="92">
                  <c:v>0.2147</c:v>
                </c:pt>
                <c:pt idx="93">
                  <c:v>0.217</c:v>
                </c:pt>
                <c:pt idx="94">
                  <c:v>0.222</c:v>
                </c:pt>
                <c:pt idx="95">
                  <c:v>0.195</c:v>
                </c:pt>
                <c:pt idx="96">
                  <c:v>0.1891</c:v>
                </c:pt>
                <c:pt idx="97">
                  <c:v>0.1944</c:v>
                </c:pt>
                <c:pt idx="98">
                  <c:v>0.1997</c:v>
                </c:pt>
                <c:pt idx="99">
                  <c:v>0.2058</c:v>
                </c:pt>
                <c:pt idx="100">
                  <c:v>0.2073</c:v>
                </c:pt>
                <c:pt idx="101">
                  <c:v>0.21</c:v>
                </c:pt>
                <c:pt idx="102">
                  <c:v>0.2157</c:v>
                </c:pt>
                <c:pt idx="103">
                  <c:v>0.2177</c:v>
                </c:pt>
                <c:pt idx="104">
                  <c:v>0.2161</c:v>
                </c:pt>
                <c:pt idx="105">
                  <c:v>0.2161</c:v>
                </c:pt>
                <c:pt idx="106">
                  <c:v>0.2138</c:v>
                </c:pt>
                <c:pt idx="107">
                  <c:v>0.2157</c:v>
                </c:pt>
                <c:pt idx="108">
                  <c:v>0.215</c:v>
                </c:pt>
                <c:pt idx="109">
                  <c:v>0.2169</c:v>
                </c:pt>
                <c:pt idx="110">
                  <c:v>0.2169</c:v>
                </c:pt>
                <c:pt idx="111">
                  <c:v>0.2169</c:v>
                </c:pt>
                <c:pt idx="112">
                  <c:v>0.2169</c:v>
                </c:pt>
                <c:pt idx="113">
                  <c:v>0.2209</c:v>
                </c:pt>
                <c:pt idx="114">
                  <c:v>0.2249</c:v>
                </c:pt>
                <c:pt idx="115">
                  <c:v>0.2152</c:v>
                </c:pt>
                <c:pt idx="116">
                  <c:v>0.2393</c:v>
                </c:pt>
                <c:pt idx="117">
                  <c:v>0.2292</c:v>
                </c:pt>
                <c:pt idx="118">
                  <c:v>0.2532</c:v>
                </c:pt>
                <c:pt idx="119">
                  <c:v>0.2289</c:v>
                </c:pt>
                <c:pt idx="120">
                  <c:v>0.2422</c:v>
                </c:pt>
                <c:pt idx="121">
                  <c:v>0.2746</c:v>
                </c:pt>
                <c:pt idx="122">
                  <c:v>0.2842</c:v>
                </c:pt>
                <c:pt idx="123">
                  <c:v>0.2887</c:v>
                </c:pt>
                <c:pt idx="124">
                  <c:v>0.2903</c:v>
                </c:pt>
                <c:pt idx="125">
                  <c:v>0.2883</c:v>
                </c:pt>
                <c:pt idx="126">
                  <c:v>0.2883</c:v>
                </c:pt>
                <c:pt idx="127">
                  <c:v>0.2953</c:v>
                </c:pt>
                <c:pt idx="128">
                  <c:v>0.2942</c:v>
                </c:pt>
                <c:pt idx="129">
                  <c:v>0.2976</c:v>
                </c:pt>
                <c:pt idx="130">
                  <c:v>0.3043</c:v>
                </c:pt>
                <c:pt idx="131">
                  <c:v>0.3104</c:v>
                </c:pt>
                <c:pt idx="132">
                  <c:v>0.3126</c:v>
                </c:pt>
                <c:pt idx="133">
                  <c:v>0.3149</c:v>
                </c:pt>
                <c:pt idx="134">
                  <c:v>0.3331</c:v>
                </c:pt>
                <c:pt idx="135">
                  <c:v>0.3343</c:v>
                </c:pt>
                <c:pt idx="136">
                  <c:v>0.3505</c:v>
                </c:pt>
                <c:pt idx="137">
                  <c:v>0.3612</c:v>
                </c:pt>
                <c:pt idx="138">
                  <c:v>0.3559</c:v>
                </c:pt>
                <c:pt idx="139">
                  <c:v>0.3334</c:v>
                </c:pt>
                <c:pt idx="140">
                  <c:v>0.3522</c:v>
                </c:pt>
                <c:pt idx="141">
                  <c:v>0.3462</c:v>
                </c:pt>
                <c:pt idx="142">
                  <c:v>0.3567</c:v>
                </c:pt>
                <c:pt idx="143">
                  <c:v>0.3631</c:v>
                </c:pt>
                <c:pt idx="144">
                  <c:v>0.3631</c:v>
                </c:pt>
                <c:pt idx="145">
                  <c:v>0.3671</c:v>
                </c:pt>
                <c:pt idx="146">
                  <c:v>0.3775</c:v>
                </c:pt>
                <c:pt idx="147">
                  <c:v>0.3743</c:v>
                </c:pt>
                <c:pt idx="148">
                  <c:v>0.3743</c:v>
                </c:pt>
                <c:pt idx="149">
                  <c:v>0.3743</c:v>
                </c:pt>
                <c:pt idx="150">
                  <c:v>0.3743</c:v>
                </c:pt>
                <c:pt idx="151">
                  <c:v>0.3743</c:v>
                </c:pt>
                <c:pt idx="152">
                  <c:v>0.3743</c:v>
                </c:pt>
                <c:pt idx="153">
                  <c:v>0.3743</c:v>
                </c:pt>
                <c:pt idx="154">
                  <c:v>0.3743</c:v>
                </c:pt>
                <c:pt idx="155">
                  <c:v>0.3743</c:v>
                </c:pt>
                <c:pt idx="156">
                  <c:v>0.3743</c:v>
                </c:pt>
                <c:pt idx="157">
                  <c:v>0.3912</c:v>
                </c:pt>
                <c:pt idx="158">
                  <c:v>0.3917</c:v>
                </c:pt>
                <c:pt idx="159">
                  <c:v>0.3868</c:v>
                </c:pt>
                <c:pt idx="160">
                  <c:v>0.3961</c:v>
                </c:pt>
                <c:pt idx="161">
                  <c:v>0.4169</c:v>
                </c:pt>
                <c:pt idx="162">
                  <c:v>0.4454</c:v>
                </c:pt>
                <c:pt idx="163">
                  <c:v>0.3944</c:v>
                </c:pt>
                <c:pt idx="164">
                  <c:v>0.3911</c:v>
                </c:pt>
                <c:pt idx="165">
                  <c:v>0.3949</c:v>
                </c:pt>
                <c:pt idx="166">
                  <c:v>0.3949</c:v>
                </c:pt>
                <c:pt idx="167">
                  <c:v>0.396</c:v>
                </c:pt>
                <c:pt idx="168">
                  <c:v>0.3912</c:v>
                </c:pt>
                <c:pt idx="169">
                  <c:v>0.4055</c:v>
                </c:pt>
                <c:pt idx="170">
                  <c:v>0.4164</c:v>
                </c:pt>
                <c:pt idx="171">
                  <c:v>0.4115</c:v>
                </c:pt>
                <c:pt idx="172">
                  <c:v>0.423</c:v>
                </c:pt>
                <c:pt idx="173">
                  <c:v>0.4122</c:v>
                </c:pt>
                <c:pt idx="174">
                  <c:v>0.4031</c:v>
                </c:pt>
                <c:pt idx="175">
                  <c:v>0.414</c:v>
                </c:pt>
                <c:pt idx="176">
                  <c:v>0.4291</c:v>
                </c:pt>
                <c:pt idx="177">
                  <c:v>0.4291</c:v>
                </c:pt>
                <c:pt idx="178">
                  <c:v>0.4724</c:v>
                </c:pt>
                <c:pt idx="179">
                  <c:v>0.425</c:v>
                </c:pt>
                <c:pt idx="180">
                  <c:v>0.4057</c:v>
                </c:pt>
                <c:pt idx="181">
                  <c:v>0.4209</c:v>
                </c:pt>
                <c:pt idx="182">
                  <c:v>0.4407</c:v>
                </c:pt>
                <c:pt idx="183">
                  <c:v>0.4227</c:v>
                </c:pt>
                <c:pt idx="184">
                  <c:v>0.4498</c:v>
                </c:pt>
                <c:pt idx="185">
                  <c:v>0.4326</c:v>
                </c:pt>
                <c:pt idx="186">
                  <c:v>0.4686</c:v>
                </c:pt>
                <c:pt idx="187">
                  <c:v>0.4566</c:v>
                </c:pt>
                <c:pt idx="188">
                  <c:v>0.4566</c:v>
                </c:pt>
                <c:pt idx="189">
                  <c:v>0.4406</c:v>
                </c:pt>
                <c:pt idx="190">
                  <c:v>0.4425</c:v>
                </c:pt>
                <c:pt idx="191">
                  <c:v>0.4414</c:v>
                </c:pt>
                <c:pt idx="192">
                  <c:v>0.4318</c:v>
                </c:pt>
                <c:pt idx="193">
                  <c:v>0.4328</c:v>
                </c:pt>
                <c:pt idx="194">
                  <c:v>0.4256</c:v>
                </c:pt>
                <c:pt idx="195">
                  <c:v>0.3944</c:v>
                </c:pt>
                <c:pt idx="196">
                  <c:v>0.4017</c:v>
                </c:pt>
                <c:pt idx="197">
                  <c:v>0.4127</c:v>
                </c:pt>
                <c:pt idx="198">
                  <c:v>0.4373</c:v>
                </c:pt>
                <c:pt idx="199">
                  <c:v>0.4338</c:v>
                </c:pt>
                <c:pt idx="200">
                  <c:v>0.4331</c:v>
                </c:pt>
                <c:pt idx="201">
                  <c:v>0.4384</c:v>
                </c:pt>
                <c:pt idx="202">
                  <c:v>0.4358</c:v>
                </c:pt>
                <c:pt idx="203">
                  <c:v>0.4279</c:v>
                </c:pt>
                <c:pt idx="204">
                  <c:v>0.4279</c:v>
                </c:pt>
                <c:pt idx="205">
                  <c:v>0.4318</c:v>
                </c:pt>
                <c:pt idx="206">
                  <c:v>0.431</c:v>
                </c:pt>
                <c:pt idx="207">
                  <c:v>0.4345</c:v>
                </c:pt>
                <c:pt idx="208">
                  <c:v>0.4396</c:v>
                </c:pt>
                <c:pt idx="209">
                  <c:v>0.4377</c:v>
                </c:pt>
                <c:pt idx="210">
                  <c:v>0.4365</c:v>
                </c:pt>
                <c:pt idx="211">
                  <c:v>0.4357</c:v>
                </c:pt>
                <c:pt idx="212">
                  <c:v>0.4369</c:v>
                </c:pt>
                <c:pt idx="213">
                  <c:v>0.4369</c:v>
                </c:pt>
                <c:pt idx="214">
                  <c:v>0.4369</c:v>
                </c:pt>
                <c:pt idx="215">
                  <c:v>0.4397</c:v>
                </c:pt>
                <c:pt idx="216">
                  <c:v>0.4369</c:v>
                </c:pt>
                <c:pt idx="217">
                  <c:v>0.4397</c:v>
                </c:pt>
                <c:pt idx="218">
                  <c:v>0.4453</c:v>
                </c:pt>
                <c:pt idx="219">
                  <c:v>0.4464</c:v>
                </c:pt>
                <c:pt idx="220">
                  <c:v>0.4464</c:v>
                </c:pt>
                <c:pt idx="221">
                  <c:v>0.4464</c:v>
                </c:pt>
                <c:pt idx="222">
                  <c:v>0.4464</c:v>
                </c:pt>
                <c:pt idx="223">
                  <c:v>0.4464</c:v>
                </c:pt>
                <c:pt idx="224">
                  <c:v>0.4464</c:v>
                </c:pt>
                <c:pt idx="225">
                  <c:v>0.4464</c:v>
                </c:pt>
                <c:pt idx="226">
                  <c:v>0.4494</c:v>
                </c:pt>
                <c:pt idx="227">
                  <c:v>0.4494</c:v>
                </c:pt>
                <c:pt idx="228">
                  <c:v>0.4568</c:v>
                </c:pt>
                <c:pt idx="229">
                  <c:v>0.4573</c:v>
                </c:pt>
                <c:pt idx="230">
                  <c:v>0.4708</c:v>
                </c:pt>
                <c:pt idx="231">
                  <c:v>0.4641</c:v>
                </c:pt>
                <c:pt idx="232">
                  <c:v>0.432</c:v>
                </c:pt>
                <c:pt idx="233">
                  <c:v>0.4655</c:v>
                </c:pt>
                <c:pt idx="234">
                  <c:v>0.4586</c:v>
                </c:pt>
                <c:pt idx="235">
                  <c:v>0.4439</c:v>
                </c:pt>
                <c:pt idx="236">
                  <c:v>0.45</c:v>
                </c:pt>
                <c:pt idx="237">
                  <c:v>0.462</c:v>
                </c:pt>
                <c:pt idx="238">
                  <c:v>0.4642</c:v>
                </c:pt>
                <c:pt idx="239">
                  <c:v>0.4709</c:v>
                </c:pt>
                <c:pt idx="240">
                  <c:v>0.4704</c:v>
                </c:pt>
                <c:pt idx="241">
                  <c:v>0.4711</c:v>
                </c:pt>
                <c:pt idx="242">
                  <c:v>0.4375</c:v>
                </c:pt>
                <c:pt idx="243">
                  <c:v>0.4428</c:v>
                </c:pt>
                <c:pt idx="244">
                  <c:v>0.4416</c:v>
                </c:pt>
                <c:pt idx="245">
                  <c:v>0.4468</c:v>
                </c:pt>
                <c:pt idx="246">
                  <c:v>0.4459</c:v>
                </c:pt>
                <c:pt idx="247">
                  <c:v>0.4536</c:v>
                </c:pt>
                <c:pt idx="248">
                  <c:v>0.4525</c:v>
                </c:pt>
                <c:pt idx="249">
                  <c:v>0.4536</c:v>
                </c:pt>
                <c:pt idx="250">
                  <c:v>0.4536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042216"/>
        <c:axId val="-2128077016"/>
      </c:areaChart>
      <c:dateAx>
        <c:axId val="-212804221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28077016"/>
        <c:crosses val="autoZero"/>
        <c:auto val="1"/>
        <c:lblOffset val="100"/>
        <c:baseTimeUnit val="days"/>
      </c:dateAx>
      <c:valAx>
        <c:axId val="-212807701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28042216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Sheet1!$A$10:$A$1648</c:f>
              <c:numCache>
                <c:formatCode>m/d/yy</c:formatCode>
                <c:ptCount val="1639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  <c:pt idx="594">
                  <c:v>41423.0</c:v>
                </c:pt>
                <c:pt idx="595">
                  <c:v>41424.0</c:v>
                </c:pt>
                <c:pt idx="596">
                  <c:v>41425.0</c:v>
                </c:pt>
                <c:pt idx="597">
                  <c:v>41428.0</c:v>
                </c:pt>
                <c:pt idx="598">
                  <c:v>41429.0</c:v>
                </c:pt>
                <c:pt idx="599">
                  <c:v>41430.0</c:v>
                </c:pt>
                <c:pt idx="600">
                  <c:v>41431.0</c:v>
                </c:pt>
                <c:pt idx="601">
                  <c:v>41432.0</c:v>
                </c:pt>
                <c:pt idx="602">
                  <c:v>41435.0</c:v>
                </c:pt>
                <c:pt idx="603">
                  <c:v>41436.0</c:v>
                </c:pt>
                <c:pt idx="604">
                  <c:v>41437.0</c:v>
                </c:pt>
                <c:pt idx="605">
                  <c:v>41438.0</c:v>
                </c:pt>
                <c:pt idx="606">
                  <c:v>41439.0</c:v>
                </c:pt>
                <c:pt idx="607">
                  <c:v>41442.0</c:v>
                </c:pt>
                <c:pt idx="608">
                  <c:v>41443.0</c:v>
                </c:pt>
                <c:pt idx="609">
                  <c:v>41444.0</c:v>
                </c:pt>
                <c:pt idx="610">
                  <c:v>41445.0</c:v>
                </c:pt>
                <c:pt idx="611">
                  <c:v>41446.0</c:v>
                </c:pt>
                <c:pt idx="612">
                  <c:v>41449.0</c:v>
                </c:pt>
                <c:pt idx="613">
                  <c:v>41450.0</c:v>
                </c:pt>
                <c:pt idx="614">
                  <c:v>41451.0</c:v>
                </c:pt>
                <c:pt idx="615">
                  <c:v>41452.0</c:v>
                </c:pt>
                <c:pt idx="616">
                  <c:v>41453.0</c:v>
                </c:pt>
                <c:pt idx="617">
                  <c:v>41456.0</c:v>
                </c:pt>
                <c:pt idx="618">
                  <c:v>41457.0</c:v>
                </c:pt>
                <c:pt idx="619">
                  <c:v>41458.0</c:v>
                </c:pt>
                <c:pt idx="620">
                  <c:v>41460.0</c:v>
                </c:pt>
                <c:pt idx="621">
                  <c:v>41463.0</c:v>
                </c:pt>
                <c:pt idx="622">
                  <c:v>41464.0</c:v>
                </c:pt>
                <c:pt idx="623">
                  <c:v>41465.0</c:v>
                </c:pt>
                <c:pt idx="624">
                  <c:v>41466.0</c:v>
                </c:pt>
                <c:pt idx="625">
                  <c:v>41467.0</c:v>
                </c:pt>
                <c:pt idx="626">
                  <c:v>41470.0</c:v>
                </c:pt>
                <c:pt idx="627">
                  <c:v>41471.0</c:v>
                </c:pt>
                <c:pt idx="628">
                  <c:v>41472.0</c:v>
                </c:pt>
                <c:pt idx="629">
                  <c:v>41473.0</c:v>
                </c:pt>
                <c:pt idx="630">
                  <c:v>41474.0</c:v>
                </c:pt>
                <c:pt idx="631">
                  <c:v>41477.0</c:v>
                </c:pt>
                <c:pt idx="632">
                  <c:v>41478.0</c:v>
                </c:pt>
                <c:pt idx="633">
                  <c:v>41479.0</c:v>
                </c:pt>
                <c:pt idx="634">
                  <c:v>41480.0</c:v>
                </c:pt>
                <c:pt idx="635">
                  <c:v>41481.0</c:v>
                </c:pt>
                <c:pt idx="636">
                  <c:v>41484.0</c:v>
                </c:pt>
                <c:pt idx="637">
                  <c:v>41485.0</c:v>
                </c:pt>
                <c:pt idx="638">
                  <c:v>41486.0</c:v>
                </c:pt>
                <c:pt idx="639">
                  <c:v>41487.0</c:v>
                </c:pt>
                <c:pt idx="640">
                  <c:v>41488.0</c:v>
                </c:pt>
                <c:pt idx="641">
                  <c:v>41491.0</c:v>
                </c:pt>
                <c:pt idx="642">
                  <c:v>41492.0</c:v>
                </c:pt>
                <c:pt idx="643">
                  <c:v>41493.0</c:v>
                </c:pt>
                <c:pt idx="644">
                  <c:v>41494.0</c:v>
                </c:pt>
                <c:pt idx="645">
                  <c:v>41495.0</c:v>
                </c:pt>
                <c:pt idx="646">
                  <c:v>41498.0</c:v>
                </c:pt>
                <c:pt idx="647">
                  <c:v>41499.0</c:v>
                </c:pt>
                <c:pt idx="648">
                  <c:v>41500.0</c:v>
                </c:pt>
                <c:pt idx="649">
                  <c:v>41501.0</c:v>
                </c:pt>
                <c:pt idx="650">
                  <c:v>41502.0</c:v>
                </c:pt>
                <c:pt idx="651">
                  <c:v>41505.0</c:v>
                </c:pt>
                <c:pt idx="652">
                  <c:v>41506.0</c:v>
                </c:pt>
                <c:pt idx="653">
                  <c:v>41507.0</c:v>
                </c:pt>
                <c:pt idx="654">
                  <c:v>41508.0</c:v>
                </c:pt>
                <c:pt idx="655">
                  <c:v>41509.0</c:v>
                </c:pt>
                <c:pt idx="656">
                  <c:v>41512.0</c:v>
                </c:pt>
                <c:pt idx="657">
                  <c:v>41513.0</c:v>
                </c:pt>
                <c:pt idx="658">
                  <c:v>41514.0</c:v>
                </c:pt>
                <c:pt idx="659">
                  <c:v>41515.0</c:v>
                </c:pt>
                <c:pt idx="660">
                  <c:v>41516.0</c:v>
                </c:pt>
                <c:pt idx="661">
                  <c:v>41520.0</c:v>
                </c:pt>
                <c:pt idx="662">
                  <c:v>41521.0</c:v>
                </c:pt>
                <c:pt idx="663">
                  <c:v>41522.0</c:v>
                </c:pt>
                <c:pt idx="664">
                  <c:v>41523.0</c:v>
                </c:pt>
                <c:pt idx="665">
                  <c:v>41526.0</c:v>
                </c:pt>
                <c:pt idx="666">
                  <c:v>41527.0</c:v>
                </c:pt>
                <c:pt idx="667">
                  <c:v>41528.0</c:v>
                </c:pt>
                <c:pt idx="668">
                  <c:v>41529.0</c:v>
                </c:pt>
                <c:pt idx="669">
                  <c:v>41530.0</c:v>
                </c:pt>
                <c:pt idx="670">
                  <c:v>41533.0</c:v>
                </c:pt>
                <c:pt idx="671">
                  <c:v>41534.0</c:v>
                </c:pt>
                <c:pt idx="672">
                  <c:v>41535.0</c:v>
                </c:pt>
                <c:pt idx="673">
                  <c:v>41536.0</c:v>
                </c:pt>
                <c:pt idx="674">
                  <c:v>41537.0</c:v>
                </c:pt>
                <c:pt idx="675">
                  <c:v>41540.0</c:v>
                </c:pt>
                <c:pt idx="676">
                  <c:v>41541.0</c:v>
                </c:pt>
                <c:pt idx="677">
                  <c:v>41542.0</c:v>
                </c:pt>
                <c:pt idx="678">
                  <c:v>41543.0</c:v>
                </c:pt>
                <c:pt idx="679">
                  <c:v>41544.0</c:v>
                </c:pt>
                <c:pt idx="680">
                  <c:v>41547.0</c:v>
                </c:pt>
                <c:pt idx="681">
                  <c:v>41548.0</c:v>
                </c:pt>
                <c:pt idx="682">
                  <c:v>41549.0</c:v>
                </c:pt>
                <c:pt idx="683">
                  <c:v>41550.0</c:v>
                </c:pt>
                <c:pt idx="684">
                  <c:v>41551.0</c:v>
                </c:pt>
                <c:pt idx="685">
                  <c:v>41554.0</c:v>
                </c:pt>
                <c:pt idx="686">
                  <c:v>41555.0</c:v>
                </c:pt>
                <c:pt idx="687">
                  <c:v>41556.0</c:v>
                </c:pt>
                <c:pt idx="688">
                  <c:v>41557.0</c:v>
                </c:pt>
                <c:pt idx="689">
                  <c:v>41558.0</c:v>
                </c:pt>
                <c:pt idx="690">
                  <c:v>41561.0</c:v>
                </c:pt>
                <c:pt idx="691">
                  <c:v>41562.0</c:v>
                </c:pt>
                <c:pt idx="692">
                  <c:v>41563.0</c:v>
                </c:pt>
                <c:pt idx="693">
                  <c:v>41564.0</c:v>
                </c:pt>
                <c:pt idx="694">
                  <c:v>41565.0</c:v>
                </c:pt>
                <c:pt idx="695">
                  <c:v>41568.0</c:v>
                </c:pt>
                <c:pt idx="696">
                  <c:v>41569.0</c:v>
                </c:pt>
                <c:pt idx="697">
                  <c:v>41570.0</c:v>
                </c:pt>
                <c:pt idx="698">
                  <c:v>41571.0</c:v>
                </c:pt>
                <c:pt idx="699">
                  <c:v>41572.0</c:v>
                </c:pt>
                <c:pt idx="700">
                  <c:v>41575.0</c:v>
                </c:pt>
                <c:pt idx="701">
                  <c:v>41576.0</c:v>
                </c:pt>
                <c:pt idx="702">
                  <c:v>41577.0</c:v>
                </c:pt>
                <c:pt idx="703">
                  <c:v>41578.0</c:v>
                </c:pt>
                <c:pt idx="704">
                  <c:v>41579.0</c:v>
                </c:pt>
                <c:pt idx="705">
                  <c:v>41582.0</c:v>
                </c:pt>
                <c:pt idx="706">
                  <c:v>41583.0</c:v>
                </c:pt>
                <c:pt idx="707">
                  <c:v>41584.0</c:v>
                </c:pt>
                <c:pt idx="708">
                  <c:v>41585.0</c:v>
                </c:pt>
                <c:pt idx="709">
                  <c:v>41586.0</c:v>
                </c:pt>
                <c:pt idx="710">
                  <c:v>41589.0</c:v>
                </c:pt>
                <c:pt idx="711">
                  <c:v>41590.0</c:v>
                </c:pt>
                <c:pt idx="712">
                  <c:v>41591.0</c:v>
                </c:pt>
                <c:pt idx="713">
                  <c:v>41592.0</c:v>
                </c:pt>
                <c:pt idx="714">
                  <c:v>41593.0</c:v>
                </c:pt>
                <c:pt idx="715">
                  <c:v>41596.0</c:v>
                </c:pt>
                <c:pt idx="716">
                  <c:v>41597.0</c:v>
                </c:pt>
                <c:pt idx="717">
                  <c:v>41598.0</c:v>
                </c:pt>
                <c:pt idx="718">
                  <c:v>41599.0</c:v>
                </c:pt>
                <c:pt idx="719">
                  <c:v>41600.0</c:v>
                </c:pt>
                <c:pt idx="720">
                  <c:v>41603.0</c:v>
                </c:pt>
                <c:pt idx="721">
                  <c:v>41604.0</c:v>
                </c:pt>
                <c:pt idx="722">
                  <c:v>41605.0</c:v>
                </c:pt>
                <c:pt idx="723">
                  <c:v>41607.0</c:v>
                </c:pt>
                <c:pt idx="724">
                  <c:v>41610.0</c:v>
                </c:pt>
                <c:pt idx="725">
                  <c:v>41611.0</c:v>
                </c:pt>
                <c:pt idx="726">
                  <c:v>41612.0</c:v>
                </c:pt>
                <c:pt idx="727">
                  <c:v>41613.0</c:v>
                </c:pt>
                <c:pt idx="728">
                  <c:v>41614.0</c:v>
                </c:pt>
                <c:pt idx="729">
                  <c:v>41617.0</c:v>
                </c:pt>
                <c:pt idx="730">
                  <c:v>41618.0</c:v>
                </c:pt>
                <c:pt idx="731">
                  <c:v>41619.0</c:v>
                </c:pt>
                <c:pt idx="732">
                  <c:v>41620.0</c:v>
                </c:pt>
                <c:pt idx="733">
                  <c:v>41621.0</c:v>
                </c:pt>
                <c:pt idx="734">
                  <c:v>41624.0</c:v>
                </c:pt>
                <c:pt idx="735">
                  <c:v>41625.0</c:v>
                </c:pt>
                <c:pt idx="736">
                  <c:v>41626.0</c:v>
                </c:pt>
                <c:pt idx="737">
                  <c:v>41627.0</c:v>
                </c:pt>
                <c:pt idx="738">
                  <c:v>41628.0</c:v>
                </c:pt>
                <c:pt idx="739">
                  <c:v>41631.0</c:v>
                </c:pt>
                <c:pt idx="740">
                  <c:v>41632.0</c:v>
                </c:pt>
                <c:pt idx="741">
                  <c:v>41634.0</c:v>
                </c:pt>
                <c:pt idx="742">
                  <c:v>41635.0</c:v>
                </c:pt>
                <c:pt idx="743">
                  <c:v>41638.0</c:v>
                </c:pt>
                <c:pt idx="744">
                  <c:v>41639.0</c:v>
                </c:pt>
                <c:pt idx="745">
                  <c:v>41641.0</c:v>
                </c:pt>
                <c:pt idx="746">
                  <c:v>41642.0</c:v>
                </c:pt>
                <c:pt idx="747">
                  <c:v>41645.0</c:v>
                </c:pt>
                <c:pt idx="748">
                  <c:v>41646.0</c:v>
                </c:pt>
                <c:pt idx="749">
                  <c:v>41647.0</c:v>
                </c:pt>
                <c:pt idx="750">
                  <c:v>41648.0</c:v>
                </c:pt>
                <c:pt idx="751">
                  <c:v>41649.0</c:v>
                </c:pt>
                <c:pt idx="752">
                  <c:v>41652.0</c:v>
                </c:pt>
                <c:pt idx="753">
                  <c:v>41653.0</c:v>
                </c:pt>
                <c:pt idx="754">
                  <c:v>41654.0</c:v>
                </c:pt>
                <c:pt idx="755">
                  <c:v>41655.0</c:v>
                </c:pt>
                <c:pt idx="756">
                  <c:v>41656.0</c:v>
                </c:pt>
                <c:pt idx="757">
                  <c:v>41660.0</c:v>
                </c:pt>
                <c:pt idx="758">
                  <c:v>41661.0</c:v>
                </c:pt>
                <c:pt idx="759">
                  <c:v>41662.0</c:v>
                </c:pt>
                <c:pt idx="760">
                  <c:v>41663.0</c:v>
                </c:pt>
                <c:pt idx="761">
                  <c:v>41666.0</c:v>
                </c:pt>
                <c:pt idx="762">
                  <c:v>41667.0</c:v>
                </c:pt>
                <c:pt idx="763">
                  <c:v>41668.0</c:v>
                </c:pt>
                <c:pt idx="764">
                  <c:v>41669.0</c:v>
                </c:pt>
                <c:pt idx="765">
                  <c:v>41670.0</c:v>
                </c:pt>
                <c:pt idx="766">
                  <c:v>41673.0</c:v>
                </c:pt>
                <c:pt idx="767">
                  <c:v>41674.0</c:v>
                </c:pt>
                <c:pt idx="768">
                  <c:v>41675.0</c:v>
                </c:pt>
                <c:pt idx="769">
                  <c:v>41676.0</c:v>
                </c:pt>
                <c:pt idx="770">
                  <c:v>41677.0</c:v>
                </c:pt>
                <c:pt idx="771">
                  <c:v>41680.0</c:v>
                </c:pt>
                <c:pt idx="772">
                  <c:v>41681.0</c:v>
                </c:pt>
                <c:pt idx="773">
                  <c:v>41682.0</c:v>
                </c:pt>
                <c:pt idx="774">
                  <c:v>41683.0</c:v>
                </c:pt>
                <c:pt idx="775">
                  <c:v>41684.0</c:v>
                </c:pt>
                <c:pt idx="776">
                  <c:v>41688.0</c:v>
                </c:pt>
                <c:pt idx="777">
                  <c:v>41689.0</c:v>
                </c:pt>
                <c:pt idx="778">
                  <c:v>41690.0</c:v>
                </c:pt>
                <c:pt idx="779">
                  <c:v>41691.0</c:v>
                </c:pt>
                <c:pt idx="780">
                  <c:v>41694.0</c:v>
                </c:pt>
                <c:pt idx="781">
                  <c:v>41695.0</c:v>
                </c:pt>
                <c:pt idx="782">
                  <c:v>41696.0</c:v>
                </c:pt>
                <c:pt idx="783">
                  <c:v>41697.0</c:v>
                </c:pt>
                <c:pt idx="784">
                  <c:v>41698.0</c:v>
                </c:pt>
                <c:pt idx="785">
                  <c:v>41701.0</c:v>
                </c:pt>
                <c:pt idx="786">
                  <c:v>41702.0</c:v>
                </c:pt>
                <c:pt idx="787">
                  <c:v>41703.0</c:v>
                </c:pt>
                <c:pt idx="788">
                  <c:v>41704.0</c:v>
                </c:pt>
                <c:pt idx="789">
                  <c:v>41705.0</c:v>
                </c:pt>
                <c:pt idx="790">
                  <c:v>41708.0</c:v>
                </c:pt>
                <c:pt idx="791">
                  <c:v>41709.0</c:v>
                </c:pt>
                <c:pt idx="792">
                  <c:v>41710.0</c:v>
                </c:pt>
                <c:pt idx="793">
                  <c:v>41711.0</c:v>
                </c:pt>
                <c:pt idx="794">
                  <c:v>41712.0</c:v>
                </c:pt>
                <c:pt idx="795">
                  <c:v>41715.0</c:v>
                </c:pt>
                <c:pt idx="796">
                  <c:v>41716.0</c:v>
                </c:pt>
                <c:pt idx="797">
                  <c:v>41717.0</c:v>
                </c:pt>
                <c:pt idx="798">
                  <c:v>41718.0</c:v>
                </c:pt>
                <c:pt idx="799">
                  <c:v>41719.0</c:v>
                </c:pt>
                <c:pt idx="800">
                  <c:v>41722.0</c:v>
                </c:pt>
                <c:pt idx="801">
                  <c:v>41723.0</c:v>
                </c:pt>
                <c:pt idx="802">
                  <c:v>41724.0</c:v>
                </c:pt>
                <c:pt idx="803">
                  <c:v>41725.0</c:v>
                </c:pt>
                <c:pt idx="804">
                  <c:v>41726.0</c:v>
                </c:pt>
                <c:pt idx="805">
                  <c:v>41729.0</c:v>
                </c:pt>
                <c:pt idx="806">
                  <c:v>41730.0</c:v>
                </c:pt>
                <c:pt idx="807">
                  <c:v>41731.0</c:v>
                </c:pt>
                <c:pt idx="808">
                  <c:v>41732.0</c:v>
                </c:pt>
                <c:pt idx="809">
                  <c:v>41733.0</c:v>
                </c:pt>
                <c:pt idx="810">
                  <c:v>41736.0</c:v>
                </c:pt>
                <c:pt idx="811">
                  <c:v>41737.0</c:v>
                </c:pt>
                <c:pt idx="812">
                  <c:v>41738.0</c:v>
                </c:pt>
                <c:pt idx="813">
                  <c:v>41739.0</c:v>
                </c:pt>
                <c:pt idx="814">
                  <c:v>41740.0</c:v>
                </c:pt>
                <c:pt idx="815">
                  <c:v>41743.0</c:v>
                </c:pt>
                <c:pt idx="816">
                  <c:v>41744.0</c:v>
                </c:pt>
                <c:pt idx="817">
                  <c:v>41745.0</c:v>
                </c:pt>
                <c:pt idx="818">
                  <c:v>41746.0</c:v>
                </c:pt>
                <c:pt idx="819">
                  <c:v>41750.0</c:v>
                </c:pt>
                <c:pt idx="820">
                  <c:v>41751.0</c:v>
                </c:pt>
                <c:pt idx="821">
                  <c:v>41752.0</c:v>
                </c:pt>
                <c:pt idx="822">
                  <c:v>41753.0</c:v>
                </c:pt>
                <c:pt idx="823">
                  <c:v>41754.0</c:v>
                </c:pt>
                <c:pt idx="824">
                  <c:v>41757.0</c:v>
                </c:pt>
                <c:pt idx="825">
                  <c:v>41758.0</c:v>
                </c:pt>
                <c:pt idx="826">
                  <c:v>41759.0</c:v>
                </c:pt>
                <c:pt idx="827">
                  <c:v>41760.0</c:v>
                </c:pt>
                <c:pt idx="828">
                  <c:v>41761.0</c:v>
                </c:pt>
                <c:pt idx="829">
                  <c:v>41764.0</c:v>
                </c:pt>
                <c:pt idx="830">
                  <c:v>41765.0</c:v>
                </c:pt>
                <c:pt idx="831">
                  <c:v>41766.0</c:v>
                </c:pt>
                <c:pt idx="832">
                  <c:v>41767.0</c:v>
                </c:pt>
                <c:pt idx="833">
                  <c:v>41768.0</c:v>
                </c:pt>
                <c:pt idx="834">
                  <c:v>41771.0</c:v>
                </c:pt>
                <c:pt idx="835">
                  <c:v>41772.0</c:v>
                </c:pt>
                <c:pt idx="836">
                  <c:v>41773.0</c:v>
                </c:pt>
                <c:pt idx="837">
                  <c:v>41774.0</c:v>
                </c:pt>
                <c:pt idx="838">
                  <c:v>41775.0</c:v>
                </c:pt>
                <c:pt idx="839">
                  <c:v>41778.0</c:v>
                </c:pt>
                <c:pt idx="840">
                  <c:v>41779.0</c:v>
                </c:pt>
                <c:pt idx="841">
                  <c:v>41780.0</c:v>
                </c:pt>
                <c:pt idx="842">
                  <c:v>41781.0</c:v>
                </c:pt>
                <c:pt idx="843">
                  <c:v>41782.0</c:v>
                </c:pt>
                <c:pt idx="844">
                  <c:v>41786.0</c:v>
                </c:pt>
                <c:pt idx="845">
                  <c:v>41787.0</c:v>
                </c:pt>
                <c:pt idx="846">
                  <c:v>41788.0</c:v>
                </c:pt>
                <c:pt idx="847">
                  <c:v>41789.0</c:v>
                </c:pt>
                <c:pt idx="848">
                  <c:v>41792.0</c:v>
                </c:pt>
                <c:pt idx="849">
                  <c:v>41793.0</c:v>
                </c:pt>
                <c:pt idx="850">
                  <c:v>41794.0</c:v>
                </c:pt>
                <c:pt idx="851">
                  <c:v>41795.0</c:v>
                </c:pt>
                <c:pt idx="852">
                  <c:v>41796.0</c:v>
                </c:pt>
                <c:pt idx="853">
                  <c:v>41799.0</c:v>
                </c:pt>
                <c:pt idx="854">
                  <c:v>41800.0</c:v>
                </c:pt>
                <c:pt idx="855">
                  <c:v>41801.0</c:v>
                </c:pt>
                <c:pt idx="856">
                  <c:v>41802.0</c:v>
                </c:pt>
                <c:pt idx="857">
                  <c:v>41803.0</c:v>
                </c:pt>
                <c:pt idx="858">
                  <c:v>41806.0</c:v>
                </c:pt>
                <c:pt idx="859">
                  <c:v>41807.0</c:v>
                </c:pt>
                <c:pt idx="860">
                  <c:v>41808.0</c:v>
                </c:pt>
                <c:pt idx="861">
                  <c:v>41809.0</c:v>
                </c:pt>
                <c:pt idx="862">
                  <c:v>41810.0</c:v>
                </c:pt>
                <c:pt idx="863">
                  <c:v>41813.0</c:v>
                </c:pt>
                <c:pt idx="864">
                  <c:v>41814.0</c:v>
                </c:pt>
                <c:pt idx="865">
                  <c:v>41815.0</c:v>
                </c:pt>
                <c:pt idx="866">
                  <c:v>41816.0</c:v>
                </c:pt>
                <c:pt idx="867">
                  <c:v>41817.0</c:v>
                </c:pt>
                <c:pt idx="868">
                  <c:v>41820.0</c:v>
                </c:pt>
                <c:pt idx="869">
                  <c:v>41821.0</c:v>
                </c:pt>
                <c:pt idx="870">
                  <c:v>41822.0</c:v>
                </c:pt>
                <c:pt idx="871">
                  <c:v>41823.0</c:v>
                </c:pt>
                <c:pt idx="872">
                  <c:v>41827.0</c:v>
                </c:pt>
                <c:pt idx="873">
                  <c:v>41828.0</c:v>
                </c:pt>
                <c:pt idx="874">
                  <c:v>41829.0</c:v>
                </c:pt>
                <c:pt idx="875">
                  <c:v>41830.0</c:v>
                </c:pt>
                <c:pt idx="876">
                  <c:v>41831.0</c:v>
                </c:pt>
                <c:pt idx="877">
                  <c:v>41834.0</c:v>
                </c:pt>
                <c:pt idx="878">
                  <c:v>41835.0</c:v>
                </c:pt>
                <c:pt idx="879">
                  <c:v>41836.0</c:v>
                </c:pt>
                <c:pt idx="880">
                  <c:v>41837.0</c:v>
                </c:pt>
                <c:pt idx="881">
                  <c:v>41838.0</c:v>
                </c:pt>
                <c:pt idx="882">
                  <c:v>41841.0</c:v>
                </c:pt>
                <c:pt idx="883">
                  <c:v>41842.0</c:v>
                </c:pt>
                <c:pt idx="884">
                  <c:v>41843.0</c:v>
                </c:pt>
                <c:pt idx="885">
                  <c:v>41844.0</c:v>
                </c:pt>
                <c:pt idx="886">
                  <c:v>41845.0</c:v>
                </c:pt>
                <c:pt idx="887">
                  <c:v>41848.0</c:v>
                </c:pt>
                <c:pt idx="888">
                  <c:v>41849.0</c:v>
                </c:pt>
                <c:pt idx="889">
                  <c:v>41850.0</c:v>
                </c:pt>
                <c:pt idx="890">
                  <c:v>41851.0</c:v>
                </c:pt>
                <c:pt idx="891">
                  <c:v>41852.0</c:v>
                </c:pt>
                <c:pt idx="892">
                  <c:v>41855.0</c:v>
                </c:pt>
                <c:pt idx="893">
                  <c:v>41856.0</c:v>
                </c:pt>
                <c:pt idx="894">
                  <c:v>41857.0</c:v>
                </c:pt>
                <c:pt idx="895">
                  <c:v>41858.0</c:v>
                </c:pt>
                <c:pt idx="896">
                  <c:v>41859.0</c:v>
                </c:pt>
                <c:pt idx="897">
                  <c:v>41862.0</c:v>
                </c:pt>
                <c:pt idx="898">
                  <c:v>41863.0</c:v>
                </c:pt>
                <c:pt idx="899">
                  <c:v>41864.0</c:v>
                </c:pt>
                <c:pt idx="900">
                  <c:v>41865.0</c:v>
                </c:pt>
                <c:pt idx="901">
                  <c:v>41866.0</c:v>
                </c:pt>
                <c:pt idx="902">
                  <c:v>41869.0</c:v>
                </c:pt>
                <c:pt idx="903">
                  <c:v>41870.0</c:v>
                </c:pt>
                <c:pt idx="904">
                  <c:v>41871.0</c:v>
                </c:pt>
                <c:pt idx="905">
                  <c:v>41872.0</c:v>
                </c:pt>
                <c:pt idx="906">
                  <c:v>41873.0</c:v>
                </c:pt>
                <c:pt idx="907">
                  <c:v>41876.0</c:v>
                </c:pt>
                <c:pt idx="908">
                  <c:v>41877.0</c:v>
                </c:pt>
                <c:pt idx="909">
                  <c:v>41878.0</c:v>
                </c:pt>
                <c:pt idx="910">
                  <c:v>41879.0</c:v>
                </c:pt>
                <c:pt idx="911">
                  <c:v>41880.0</c:v>
                </c:pt>
                <c:pt idx="912">
                  <c:v>41884.0</c:v>
                </c:pt>
                <c:pt idx="913">
                  <c:v>41885.0</c:v>
                </c:pt>
                <c:pt idx="914">
                  <c:v>41886.0</c:v>
                </c:pt>
                <c:pt idx="915">
                  <c:v>41887.0</c:v>
                </c:pt>
                <c:pt idx="916">
                  <c:v>41890.0</c:v>
                </c:pt>
                <c:pt idx="917">
                  <c:v>41891.0</c:v>
                </c:pt>
                <c:pt idx="918">
                  <c:v>41892.0</c:v>
                </c:pt>
                <c:pt idx="919">
                  <c:v>41893.0</c:v>
                </c:pt>
                <c:pt idx="920">
                  <c:v>41894.0</c:v>
                </c:pt>
                <c:pt idx="921">
                  <c:v>41897.0</c:v>
                </c:pt>
                <c:pt idx="922">
                  <c:v>41898.0</c:v>
                </c:pt>
                <c:pt idx="923">
                  <c:v>41899.0</c:v>
                </c:pt>
                <c:pt idx="924">
                  <c:v>41900.0</c:v>
                </c:pt>
                <c:pt idx="925">
                  <c:v>41901.0</c:v>
                </c:pt>
                <c:pt idx="926">
                  <c:v>41904.0</c:v>
                </c:pt>
                <c:pt idx="927">
                  <c:v>41905.0</c:v>
                </c:pt>
                <c:pt idx="928">
                  <c:v>41906.0</c:v>
                </c:pt>
                <c:pt idx="929">
                  <c:v>41907.0</c:v>
                </c:pt>
                <c:pt idx="930">
                  <c:v>41908.0</c:v>
                </c:pt>
                <c:pt idx="931">
                  <c:v>41911.0</c:v>
                </c:pt>
                <c:pt idx="932">
                  <c:v>41912.0</c:v>
                </c:pt>
                <c:pt idx="933">
                  <c:v>41913.0</c:v>
                </c:pt>
                <c:pt idx="934">
                  <c:v>41914.0</c:v>
                </c:pt>
                <c:pt idx="935">
                  <c:v>41915.0</c:v>
                </c:pt>
                <c:pt idx="936">
                  <c:v>41918.0</c:v>
                </c:pt>
                <c:pt idx="937">
                  <c:v>41919.0</c:v>
                </c:pt>
                <c:pt idx="938">
                  <c:v>41920.0</c:v>
                </c:pt>
                <c:pt idx="939">
                  <c:v>41921.0</c:v>
                </c:pt>
                <c:pt idx="940">
                  <c:v>41922.0</c:v>
                </c:pt>
                <c:pt idx="941">
                  <c:v>41925.0</c:v>
                </c:pt>
                <c:pt idx="942">
                  <c:v>41926.0</c:v>
                </c:pt>
                <c:pt idx="943">
                  <c:v>41927.0</c:v>
                </c:pt>
                <c:pt idx="944">
                  <c:v>41928.0</c:v>
                </c:pt>
                <c:pt idx="945">
                  <c:v>41929.0</c:v>
                </c:pt>
                <c:pt idx="946">
                  <c:v>41932.0</c:v>
                </c:pt>
                <c:pt idx="947">
                  <c:v>41933.0</c:v>
                </c:pt>
                <c:pt idx="948">
                  <c:v>41934.0</c:v>
                </c:pt>
                <c:pt idx="949">
                  <c:v>41935.0</c:v>
                </c:pt>
                <c:pt idx="950">
                  <c:v>41936.0</c:v>
                </c:pt>
                <c:pt idx="951">
                  <c:v>41939.0</c:v>
                </c:pt>
                <c:pt idx="952">
                  <c:v>41940.0</c:v>
                </c:pt>
                <c:pt idx="953">
                  <c:v>41941.0</c:v>
                </c:pt>
                <c:pt idx="954">
                  <c:v>41942.0</c:v>
                </c:pt>
                <c:pt idx="955">
                  <c:v>41943.0</c:v>
                </c:pt>
                <c:pt idx="956">
                  <c:v>41946.0</c:v>
                </c:pt>
                <c:pt idx="957">
                  <c:v>41947.0</c:v>
                </c:pt>
                <c:pt idx="958">
                  <c:v>41948.0</c:v>
                </c:pt>
                <c:pt idx="959">
                  <c:v>41949.0</c:v>
                </c:pt>
                <c:pt idx="960">
                  <c:v>41950.0</c:v>
                </c:pt>
                <c:pt idx="961">
                  <c:v>41953.0</c:v>
                </c:pt>
                <c:pt idx="962">
                  <c:v>41954.0</c:v>
                </c:pt>
                <c:pt idx="963">
                  <c:v>41955.0</c:v>
                </c:pt>
                <c:pt idx="964">
                  <c:v>41956.0</c:v>
                </c:pt>
                <c:pt idx="965">
                  <c:v>41957.0</c:v>
                </c:pt>
                <c:pt idx="966">
                  <c:v>41960.0</c:v>
                </c:pt>
                <c:pt idx="967">
                  <c:v>41961.0</c:v>
                </c:pt>
                <c:pt idx="968">
                  <c:v>41962.0</c:v>
                </c:pt>
                <c:pt idx="969">
                  <c:v>41963.0</c:v>
                </c:pt>
                <c:pt idx="970">
                  <c:v>41964.0</c:v>
                </c:pt>
                <c:pt idx="971">
                  <c:v>41967.0</c:v>
                </c:pt>
                <c:pt idx="972">
                  <c:v>41968.0</c:v>
                </c:pt>
                <c:pt idx="973">
                  <c:v>41969.0</c:v>
                </c:pt>
                <c:pt idx="974">
                  <c:v>41971.0</c:v>
                </c:pt>
                <c:pt idx="975">
                  <c:v>41974.0</c:v>
                </c:pt>
                <c:pt idx="976">
                  <c:v>41975.0</c:v>
                </c:pt>
                <c:pt idx="977">
                  <c:v>41976.0</c:v>
                </c:pt>
                <c:pt idx="978">
                  <c:v>41977.0</c:v>
                </c:pt>
                <c:pt idx="979">
                  <c:v>41978.0</c:v>
                </c:pt>
                <c:pt idx="980">
                  <c:v>41981.0</c:v>
                </c:pt>
                <c:pt idx="981">
                  <c:v>41982.0</c:v>
                </c:pt>
                <c:pt idx="982">
                  <c:v>41983.0</c:v>
                </c:pt>
                <c:pt idx="983">
                  <c:v>41984.0</c:v>
                </c:pt>
                <c:pt idx="984">
                  <c:v>41985.0</c:v>
                </c:pt>
                <c:pt idx="985">
                  <c:v>41988.0</c:v>
                </c:pt>
                <c:pt idx="986">
                  <c:v>41989.0</c:v>
                </c:pt>
                <c:pt idx="987">
                  <c:v>41990.0</c:v>
                </c:pt>
                <c:pt idx="988">
                  <c:v>41991.0</c:v>
                </c:pt>
                <c:pt idx="989">
                  <c:v>41992.0</c:v>
                </c:pt>
                <c:pt idx="990">
                  <c:v>41995.0</c:v>
                </c:pt>
                <c:pt idx="991">
                  <c:v>41996.0</c:v>
                </c:pt>
                <c:pt idx="992">
                  <c:v>41997.0</c:v>
                </c:pt>
                <c:pt idx="993">
                  <c:v>41999.0</c:v>
                </c:pt>
                <c:pt idx="994">
                  <c:v>42002.0</c:v>
                </c:pt>
                <c:pt idx="995">
                  <c:v>42003.0</c:v>
                </c:pt>
                <c:pt idx="996">
                  <c:v>42004.0</c:v>
                </c:pt>
                <c:pt idx="997">
                  <c:v>42006.0</c:v>
                </c:pt>
                <c:pt idx="998">
                  <c:v>42009.0</c:v>
                </c:pt>
                <c:pt idx="999">
                  <c:v>42010.0</c:v>
                </c:pt>
                <c:pt idx="1000">
                  <c:v>42011.0</c:v>
                </c:pt>
                <c:pt idx="1001">
                  <c:v>42012.0</c:v>
                </c:pt>
                <c:pt idx="1002">
                  <c:v>42013.0</c:v>
                </c:pt>
                <c:pt idx="1003">
                  <c:v>42016.0</c:v>
                </c:pt>
                <c:pt idx="1004">
                  <c:v>42017.0</c:v>
                </c:pt>
                <c:pt idx="1005">
                  <c:v>42018.0</c:v>
                </c:pt>
                <c:pt idx="1006">
                  <c:v>42019.0</c:v>
                </c:pt>
                <c:pt idx="1007">
                  <c:v>42020.0</c:v>
                </c:pt>
                <c:pt idx="1008">
                  <c:v>42024.0</c:v>
                </c:pt>
                <c:pt idx="1009">
                  <c:v>42025.0</c:v>
                </c:pt>
                <c:pt idx="1010">
                  <c:v>42026.0</c:v>
                </c:pt>
                <c:pt idx="1011">
                  <c:v>42027.0</c:v>
                </c:pt>
                <c:pt idx="1012">
                  <c:v>42030.0</c:v>
                </c:pt>
                <c:pt idx="1013">
                  <c:v>42031.0</c:v>
                </c:pt>
                <c:pt idx="1014">
                  <c:v>42032.0</c:v>
                </c:pt>
                <c:pt idx="1015">
                  <c:v>42033.0</c:v>
                </c:pt>
                <c:pt idx="1016">
                  <c:v>42034.0</c:v>
                </c:pt>
                <c:pt idx="1017">
                  <c:v>42037.0</c:v>
                </c:pt>
                <c:pt idx="1018">
                  <c:v>42038.0</c:v>
                </c:pt>
                <c:pt idx="1019">
                  <c:v>42039.0</c:v>
                </c:pt>
                <c:pt idx="1020">
                  <c:v>42040.0</c:v>
                </c:pt>
                <c:pt idx="1021">
                  <c:v>42041.0</c:v>
                </c:pt>
                <c:pt idx="1022">
                  <c:v>42044.0</c:v>
                </c:pt>
                <c:pt idx="1023">
                  <c:v>42045.0</c:v>
                </c:pt>
                <c:pt idx="1024">
                  <c:v>42046.0</c:v>
                </c:pt>
                <c:pt idx="1025">
                  <c:v>42047.0</c:v>
                </c:pt>
                <c:pt idx="1026">
                  <c:v>42048.0</c:v>
                </c:pt>
                <c:pt idx="1027">
                  <c:v>42052.0</c:v>
                </c:pt>
                <c:pt idx="1028">
                  <c:v>42053.0</c:v>
                </c:pt>
                <c:pt idx="1029">
                  <c:v>42054.0</c:v>
                </c:pt>
                <c:pt idx="1030">
                  <c:v>42055.0</c:v>
                </c:pt>
                <c:pt idx="1031">
                  <c:v>42058.0</c:v>
                </c:pt>
                <c:pt idx="1032">
                  <c:v>42059.0</c:v>
                </c:pt>
                <c:pt idx="1033">
                  <c:v>42060.0</c:v>
                </c:pt>
                <c:pt idx="1034">
                  <c:v>42061.0</c:v>
                </c:pt>
                <c:pt idx="1035">
                  <c:v>42062.0</c:v>
                </c:pt>
                <c:pt idx="1036">
                  <c:v>42065.0</c:v>
                </c:pt>
                <c:pt idx="1037">
                  <c:v>42066.0</c:v>
                </c:pt>
                <c:pt idx="1038">
                  <c:v>42067.0</c:v>
                </c:pt>
                <c:pt idx="1039">
                  <c:v>42068.0</c:v>
                </c:pt>
                <c:pt idx="1040">
                  <c:v>42069.0</c:v>
                </c:pt>
                <c:pt idx="1041">
                  <c:v>42072.0</c:v>
                </c:pt>
                <c:pt idx="1042">
                  <c:v>42073.0</c:v>
                </c:pt>
                <c:pt idx="1043">
                  <c:v>42074.0</c:v>
                </c:pt>
                <c:pt idx="1044">
                  <c:v>42075.0</c:v>
                </c:pt>
                <c:pt idx="1045">
                  <c:v>42076.0</c:v>
                </c:pt>
                <c:pt idx="1046">
                  <c:v>42079.0</c:v>
                </c:pt>
                <c:pt idx="1047">
                  <c:v>42080.0</c:v>
                </c:pt>
                <c:pt idx="1048">
                  <c:v>42081.0</c:v>
                </c:pt>
                <c:pt idx="1049">
                  <c:v>42082.0</c:v>
                </c:pt>
                <c:pt idx="1050">
                  <c:v>42083.0</c:v>
                </c:pt>
                <c:pt idx="1051">
                  <c:v>42086.0</c:v>
                </c:pt>
                <c:pt idx="1052">
                  <c:v>42087.0</c:v>
                </c:pt>
                <c:pt idx="1053">
                  <c:v>42088.0</c:v>
                </c:pt>
                <c:pt idx="1054">
                  <c:v>42089.0</c:v>
                </c:pt>
                <c:pt idx="1055">
                  <c:v>42090.0</c:v>
                </c:pt>
                <c:pt idx="1056">
                  <c:v>42093.0</c:v>
                </c:pt>
                <c:pt idx="1057">
                  <c:v>42094.0</c:v>
                </c:pt>
                <c:pt idx="1058">
                  <c:v>42095.0</c:v>
                </c:pt>
                <c:pt idx="1059">
                  <c:v>42096.0</c:v>
                </c:pt>
                <c:pt idx="1060">
                  <c:v>42100.0</c:v>
                </c:pt>
                <c:pt idx="1061">
                  <c:v>42101.0</c:v>
                </c:pt>
                <c:pt idx="1062">
                  <c:v>42102.0</c:v>
                </c:pt>
                <c:pt idx="1063">
                  <c:v>42103.0</c:v>
                </c:pt>
                <c:pt idx="1064">
                  <c:v>42104.0</c:v>
                </c:pt>
                <c:pt idx="1065">
                  <c:v>42107.0</c:v>
                </c:pt>
                <c:pt idx="1066">
                  <c:v>42108.0</c:v>
                </c:pt>
                <c:pt idx="1067">
                  <c:v>42109.0</c:v>
                </c:pt>
                <c:pt idx="1068">
                  <c:v>42110.0</c:v>
                </c:pt>
                <c:pt idx="1069">
                  <c:v>42111.0</c:v>
                </c:pt>
                <c:pt idx="1070">
                  <c:v>42114.0</c:v>
                </c:pt>
                <c:pt idx="1071">
                  <c:v>42115.0</c:v>
                </c:pt>
                <c:pt idx="1072">
                  <c:v>42116.0</c:v>
                </c:pt>
                <c:pt idx="1073">
                  <c:v>42117.0</c:v>
                </c:pt>
                <c:pt idx="1074">
                  <c:v>42118.0</c:v>
                </c:pt>
                <c:pt idx="1075">
                  <c:v>42121.0</c:v>
                </c:pt>
                <c:pt idx="1076">
                  <c:v>42122.0</c:v>
                </c:pt>
                <c:pt idx="1077">
                  <c:v>42123.0</c:v>
                </c:pt>
                <c:pt idx="1078">
                  <c:v>42124.0</c:v>
                </c:pt>
                <c:pt idx="1079">
                  <c:v>42125.0</c:v>
                </c:pt>
                <c:pt idx="1080">
                  <c:v>42128.0</c:v>
                </c:pt>
                <c:pt idx="1081">
                  <c:v>42129.0</c:v>
                </c:pt>
                <c:pt idx="1082">
                  <c:v>42130.0</c:v>
                </c:pt>
                <c:pt idx="1083">
                  <c:v>42131.0</c:v>
                </c:pt>
                <c:pt idx="1084">
                  <c:v>42132.0</c:v>
                </c:pt>
                <c:pt idx="1085">
                  <c:v>42135.0</c:v>
                </c:pt>
                <c:pt idx="1086">
                  <c:v>42136.0</c:v>
                </c:pt>
                <c:pt idx="1087">
                  <c:v>42137.0</c:v>
                </c:pt>
                <c:pt idx="1088">
                  <c:v>42138.0</c:v>
                </c:pt>
                <c:pt idx="1089">
                  <c:v>42139.0</c:v>
                </c:pt>
                <c:pt idx="1090">
                  <c:v>42142.0</c:v>
                </c:pt>
                <c:pt idx="1091">
                  <c:v>42143.0</c:v>
                </c:pt>
                <c:pt idx="1092">
                  <c:v>42144.0</c:v>
                </c:pt>
                <c:pt idx="1093">
                  <c:v>42145.0</c:v>
                </c:pt>
                <c:pt idx="1094">
                  <c:v>42146.0</c:v>
                </c:pt>
                <c:pt idx="1095">
                  <c:v>42150.0</c:v>
                </c:pt>
                <c:pt idx="1096">
                  <c:v>42151.0</c:v>
                </c:pt>
                <c:pt idx="1097">
                  <c:v>42152.0</c:v>
                </c:pt>
                <c:pt idx="1098">
                  <c:v>42153.0</c:v>
                </c:pt>
                <c:pt idx="1099">
                  <c:v>42156.0</c:v>
                </c:pt>
                <c:pt idx="1100">
                  <c:v>42157.0</c:v>
                </c:pt>
                <c:pt idx="1101">
                  <c:v>42158.0</c:v>
                </c:pt>
                <c:pt idx="1102">
                  <c:v>42159.0</c:v>
                </c:pt>
                <c:pt idx="1103">
                  <c:v>42160.0</c:v>
                </c:pt>
                <c:pt idx="1104">
                  <c:v>42163.0</c:v>
                </c:pt>
                <c:pt idx="1105">
                  <c:v>42164.0</c:v>
                </c:pt>
                <c:pt idx="1106">
                  <c:v>42165.0</c:v>
                </c:pt>
                <c:pt idx="1107">
                  <c:v>42166.0</c:v>
                </c:pt>
                <c:pt idx="1108">
                  <c:v>42167.0</c:v>
                </c:pt>
                <c:pt idx="1109">
                  <c:v>42170.0</c:v>
                </c:pt>
                <c:pt idx="1110">
                  <c:v>42171.0</c:v>
                </c:pt>
                <c:pt idx="1111">
                  <c:v>42172.0</c:v>
                </c:pt>
                <c:pt idx="1112">
                  <c:v>42173.0</c:v>
                </c:pt>
                <c:pt idx="1113">
                  <c:v>42174.0</c:v>
                </c:pt>
                <c:pt idx="1114">
                  <c:v>42177.0</c:v>
                </c:pt>
                <c:pt idx="1115">
                  <c:v>42178.0</c:v>
                </c:pt>
                <c:pt idx="1116">
                  <c:v>42179.0</c:v>
                </c:pt>
                <c:pt idx="1117">
                  <c:v>42180.0</c:v>
                </c:pt>
                <c:pt idx="1118">
                  <c:v>42181.0</c:v>
                </c:pt>
                <c:pt idx="1119">
                  <c:v>42184.0</c:v>
                </c:pt>
                <c:pt idx="1120">
                  <c:v>42185.0</c:v>
                </c:pt>
                <c:pt idx="1121">
                  <c:v>42186.0</c:v>
                </c:pt>
                <c:pt idx="1122">
                  <c:v>42187.0</c:v>
                </c:pt>
                <c:pt idx="1123">
                  <c:v>42191.0</c:v>
                </c:pt>
                <c:pt idx="1124">
                  <c:v>42192.0</c:v>
                </c:pt>
                <c:pt idx="1125">
                  <c:v>42193.0</c:v>
                </c:pt>
                <c:pt idx="1126">
                  <c:v>42194.0</c:v>
                </c:pt>
                <c:pt idx="1127">
                  <c:v>42195.0</c:v>
                </c:pt>
                <c:pt idx="1128">
                  <c:v>42198.0</c:v>
                </c:pt>
                <c:pt idx="1129">
                  <c:v>42199.0</c:v>
                </c:pt>
                <c:pt idx="1130">
                  <c:v>42200.0</c:v>
                </c:pt>
                <c:pt idx="1131">
                  <c:v>42201.0</c:v>
                </c:pt>
                <c:pt idx="1132">
                  <c:v>42202.0</c:v>
                </c:pt>
                <c:pt idx="1133">
                  <c:v>42205.0</c:v>
                </c:pt>
                <c:pt idx="1134">
                  <c:v>42206.0</c:v>
                </c:pt>
                <c:pt idx="1135">
                  <c:v>42207.0</c:v>
                </c:pt>
                <c:pt idx="1136">
                  <c:v>42208.0</c:v>
                </c:pt>
                <c:pt idx="1137">
                  <c:v>42209.0</c:v>
                </c:pt>
                <c:pt idx="1138">
                  <c:v>42212.0</c:v>
                </c:pt>
                <c:pt idx="1139">
                  <c:v>42213.0</c:v>
                </c:pt>
                <c:pt idx="1140">
                  <c:v>42214.0</c:v>
                </c:pt>
                <c:pt idx="1141">
                  <c:v>42215.0</c:v>
                </c:pt>
                <c:pt idx="1142">
                  <c:v>42216.0</c:v>
                </c:pt>
                <c:pt idx="1143">
                  <c:v>42219.0</c:v>
                </c:pt>
                <c:pt idx="1144">
                  <c:v>42220.0</c:v>
                </c:pt>
                <c:pt idx="1145">
                  <c:v>42221.0</c:v>
                </c:pt>
                <c:pt idx="1146">
                  <c:v>42222.0</c:v>
                </c:pt>
                <c:pt idx="1147">
                  <c:v>42223.0</c:v>
                </c:pt>
                <c:pt idx="1148">
                  <c:v>42226.0</c:v>
                </c:pt>
                <c:pt idx="1149">
                  <c:v>42227.0</c:v>
                </c:pt>
                <c:pt idx="1150">
                  <c:v>42228.0</c:v>
                </c:pt>
                <c:pt idx="1151">
                  <c:v>42229.0</c:v>
                </c:pt>
                <c:pt idx="1152">
                  <c:v>42230.0</c:v>
                </c:pt>
                <c:pt idx="1153">
                  <c:v>42233.0</c:v>
                </c:pt>
                <c:pt idx="1154">
                  <c:v>42234.0</c:v>
                </c:pt>
                <c:pt idx="1155">
                  <c:v>42235.0</c:v>
                </c:pt>
                <c:pt idx="1156">
                  <c:v>42236.0</c:v>
                </c:pt>
                <c:pt idx="1157">
                  <c:v>42237.0</c:v>
                </c:pt>
                <c:pt idx="1158">
                  <c:v>42240.0</c:v>
                </c:pt>
                <c:pt idx="1159">
                  <c:v>42241.0</c:v>
                </c:pt>
                <c:pt idx="1160">
                  <c:v>42242.0</c:v>
                </c:pt>
                <c:pt idx="1161">
                  <c:v>42243.0</c:v>
                </c:pt>
                <c:pt idx="1162">
                  <c:v>42244.0</c:v>
                </c:pt>
                <c:pt idx="1163">
                  <c:v>42247.0</c:v>
                </c:pt>
                <c:pt idx="1164">
                  <c:v>42248.0</c:v>
                </c:pt>
                <c:pt idx="1165">
                  <c:v>42249.0</c:v>
                </c:pt>
                <c:pt idx="1166">
                  <c:v>42250.0</c:v>
                </c:pt>
                <c:pt idx="1167">
                  <c:v>42251.0</c:v>
                </c:pt>
                <c:pt idx="1168">
                  <c:v>42255.0</c:v>
                </c:pt>
                <c:pt idx="1169">
                  <c:v>42256.0</c:v>
                </c:pt>
                <c:pt idx="1170">
                  <c:v>42257.0</c:v>
                </c:pt>
                <c:pt idx="1171">
                  <c:v>42258.0</c:v>
                </c:pt>
                <c:pt idx="1172">
                  <c:v>42261.0</c:v>
                </c:pt>
                <c:pt idx="1173">
                  <c:v>42262.0</c:v>
                </c:pt>
                <c:pt idx="1174">
                  <c:v>42263.0</c:v>
                </c:pt>
                <c:pt idx="1175">
                  <c:v>42264.0</c:v>
                </c:pt>
                <c:pt idx="1176">
                  <c:v>42265.0</c:v>
                </c:pt>
                <c:pt idx="1177">
                  <c:v>42268.0</c:v>
                </c:pt>
                <c:pt idx="1178">
                  <c:v>42269.0</c:v>
                </c:pt>
                <c:pt idx="1179">
                  <c:v>42270.0</c:v>
                </c:pt>
                <c:pt idx="1180">
                  <c:v>42271.0</c:v>
                </c:pt>
                <c:pt idx="1181">
                  <c:v>42272.0</c:v>
                </c:pt>
                <c:pt idx="1182">
                  <c:v>42275.0</c:v>
                </c:pt>
                <c:pt idx="1183">
                  <c:v>42276.0</c:v>
                </c:pt>
                <c:pt idx="1184">
                  <c:v>42277.0</c:v>
                </c:pt>
                <c:pt idx="1185">
                  <c:v>42278.0</c:v>
                </c:pt>
                <c:pt idx="1186">
                  <c:v>42279.0</c:v>
                </c:pt>
                <c:pt idx="1187">
                  <c:v>42282.0</c:v>
                </c:pt>
                <c:pt idx="1188">
                  <c:v>42283.0</c:v>
                </c:pt>
                <c:pt idx="1189">
                  <c:v>42284.0</c:v>
                </c:pt>
                <c:pt idx="1190">
                  <c:v>42285.0</c:v>
                </c:pt>
                <c:pt idx="1191">
                  <c:v>42286.0</c:v>
                </c:pt>
                <c:pt idx="1192">
                  <c:v>42289.0</c:v>
                </c:pt>
                <c:pt idx="1193">
                  <c:v>42290.0</c:v>
                </c:pt>
                <c:pt idx="1194">
                  <c:v>42291.0</c:v>
                </c:pt>
                <c:pt idx="1195">
                  <c:v>42292.0</c:v>
                </c:pt>
                <c:pt idx="1196">
                  <c:v>42293.0</c:v>
                </c:pt>
                <c:pt idx="1197">
                  <c:v>42296.0</c:v>
                </c:pt>
                <c:pt idx="1198">
                  <c:v>42297.0</c:v>
                </c:pt>
                <c:pt idx="1199">
                  <c:v>42298.0</c:v>
                </c:pt>
                <c:pt idx="1200">
                  <c:v>42299.0</c:v>
                </c:pt>
                <c:pt idx="1201">
                  <c:v>42300.0</c:v>
                </c:pt>
                <c:pt idx="1202">
                  <c:v>42303.0</c:v>
                </c:pt>
                <c:pt idx="1203">
                  <c:v>42304.0</c:v>
                </c:pt>
                <c:pt idx="1204">
                  <c:v>42305.0</c:v>
                </c:pt>
                <c:pt idx="1205">
                  <c:v>42306.0</c:v>
                </c:pt>
                <c:pt idx="1206">
                  <c:v>42307.0</c:v>
                </c:pt>
                <c:pt idx="1207">
                  <c:v>42310.0</c:v>
                </c:pt>
                <c:pt idx="1208">
                  <c:v>42311.0</c:v>
                </c:pt>
                <c:pt idx="1209">
                  <c:v>42312.0</c:v>
                </c:pt>
                <c:pt idx="1210">
                  <c:v>42313.0</c:v>
                </c:pt>
                <c:pt idx="1211">
                  <c:v>42314.0</c:v>
                </c:pt>
                <c:pt idx="1212">
                  <c:v>42317.0</c:v>
                </c:pt>
                <c:pt idx="1213">
                  <c:v>42318.0</c:v>
                </c:pt>
                <c:pt idx="1214">
                  <c:v>42319.0</c:v>
                </c:pt>
                <c:pt idx="1215">
                  <c:v>42320.0</c:v>
                </c:pt>
                <c:pt idx="1216">
                  <c:v>42321.0</c:v>
                </c:pt>
                <c:pt idx="1217">
                  <c:v>42324.0</c:v>
                </c:pt>
                <c:pt idx="1218">
                  <c:v>42325.0</c:v>
                </c:pt>
                <c:pt idx="1219">
                  <c:v>42326.0</c:v>
                </c:pt>
                <c:pt idx="1220">
                  <c:v>42327.0</c:v>
                </c:pt>
                <c:pt idx="1221">
                  <c:v>42328.0</c:v>
                </c:pt>
                <c:pt idx="1222">
                  <c:v>42331.0</c:v>
                </c:pt>
                <c:pt idx="1223">
                  <c:v>42332.0</c:v>
                </c:pt>
                <c:pt idx="1224">
                  <c:v>42333.0</c:v>
                </c:pt>
                <c:pt idx="1225">
                  <c:v>42335.0</c:v>
                </c:pt>
                <c:pt idx="1226">
                  <c:v>42338.0</c:v>
                </c:pt>
                <c:pt idx="1227">
                  <c:v>42339.0</c:v>
                </c:pt>
                <c:pt idx="1228">
                  <c:v>42340.0</c:v>
                </c:pt>
                <c:pt idx="1229">
                  <c:v>42341.0</c:v>
                </c:pt>
                <c:pt idx="1230">
                  <c:v>42342.0</c:v>
                </c:pt>
                <c:pt idx="1231">
                  <c:v>42345.0</c:v>
                </c:pt>
                <c:pt idx="1232">
                  <c:v>42346.0</c:v>
                </c:pt>
                <c:pt idx="1233">
                  <c:v>42347.0</c:v>
                </c:pt>
                <c:pt idx="1234">
                  <c:v>42348.0</c:v>
                </c:pt>
                <c:pt idx="1235">
                  <c:v>42349.0</c:v>
                </c:pt>
                <c:pt idx="1236">
                  <c:v>42352.0</c:v>
                </c:pt>
                <c:pt idx="1237">
                  <c:v>42353.0</c:v>
                </c:pt>
                <c:pt idx="1238">
                  <c:v>42354.0</c:v>
                </c:pt>
                <c:pt idx="1239">
                  <c:v>42355.0</c:v>
                </c:pt>
                <c:pt idx="1240">
                  <c:v>42356.0</c:v>
                </c:pt>
                <c:pt idx="1241">
                  <c:v>42359.0</c:v>
                </c:pt>
                <c:pt idx="1242">
                  <c:v>42360.0</c:v>
                </c:pt>
                <c:pt idx="1243">
                  <c:v>42361.0</c:v>
                </c:pt>
                <c:pt idx="1244">
                  <c:v>42362.0</c:v>
                </c:pt>
                <c:pt idx="1245">
                  <c:v>42366.0</c:v>
                </c:pt>
                <c:pt idx="1246">
                  <c:v>42367.0</c:v>
                </c:pt>
                <c:pt idx="1247">
                  <c:v>42368.0</c:v>
                </c:pt>
                <c:pt idx="1248">
                  <c:v>42369.0</c:v>
                </c:pt>
                <c:pt idx="1249">
                  <c:v>42373.0</c:v>
                </c:pt>
                <c:pt idx="1250">
                  <c:v>42374.0</c:v>
                </c:pt>
                <c:pt idx="1251">
                  <c:v>42375.0</c:v>
                </c:pt>
                <c:pt idx="1252">
                  <c:v>42376.0</c:v>
                </c:pt>
                <c:pt idx="1253">
                  <c:v>42377.0</c:v>
                </c:pt>
                <c:pt idx="1254">
                  <c:v>42380.0</c:v>
                </c:pt>
                <c:pt idx="1255">
                  <c:v>42381.0</c:v>
                </c:pt>
                <c:pt idx="1256">
                  <c:v>42382.0</c:v>
                </c:pt>
                <c:pt idx="1257">
                  <c:v>42383.0</c:v>
                </c:pt>
                <c:pt idx="1258">
                  <c:v>42384.0</c:v>
                </c:pt>
                <c:pt idx="1259">
                  <c:v>42388.0</c:v>
                </c:pt>
                <c:pt idx="1260">
                  <c:v>42389.0</c:v>
                </c:pt>
                <c:pt idx="1261">
                  <c:v>42390.0</c:v>
                </c:pt>
                <c:pt idx="1262">
                  <c:v>42391.0</c:v>
                </c:pt>
                <c:pt idx="1263">
                  <c:v>42394.0</c:v>
                </c:pt>
                <c:pt idx="1264">
                  <c:v>42395.0</c:v>
                </c:pt>
                <c:pt idx="1265">
                  <c:v>42396.0</c:v>
                </c:pt>
                <c:pt idx="1266">
                  <c:v>42397.0</c:v>
                </c:pt>
                <c:pt idx="1267">
                  <c:v>42398.0</c:v>
                </c:pt>
                <c:pt idx="1268">
                  <c:v>42401.0</c:v>
                </c:pt>
                <c:pt idx="1269">
                  <c:v>42402.0</c:v>
                </c:pt>
                <c:pt idx="1270">
                  <c:v>42403.0</c:v>
                </c:pt>
                <c:pt idx="1271">
                  <c:v>42404.0</c:v>
                </c:pt>
                <c:pt idx="1272">
                  <c:v>42405.0</c:v>
                </c:pt>
                <c:pt idx="1273">
                  <c:v>42408.0</c:v>
                </c:pt>
                <c:pt idx="1274">
                  <c:v>42409.0</c:v>
                </c:pt>
                <c:pt idx="1275">
                  <c:v>42410.0</c:v>
                </c:pt>
                <c:pt idx="1276">
                  <c:v>42411.0</c:v>
                </c:pt>
                <c:pt idx="1277">
                  <c:v>42412.0</c:v>
                </c:pt>
                <c:pt idx="1278">
                  <c:v>42416.0</c:v>
                </c:pt>
                <c:pt idx="1279">
                  <c:v>42417.0</c:v>
                </c:pt>
                <c:pt idx="1280">
                  <c:v>42418.0</c:v>
                </c:pt>
                <c:pt idx="1281">
                  <c:v>42419.0</c:v>
                </c:pt>
                <c:pt idx="1282">
                  <c:v>42422.0</c:v>
                </c:pt>
                <c:pt idx="1283">
                  <c:v>42423.0</c:v>
                </c:pt>
                <c:pt idx="1284">
                  <c:v>42424.0</c:v>
                </c:pt>
                <c:pt idx="1285">
                  <c:v>42425.0</c:v>
                </c:pt>
                <c:pt idx="1286">
                  <c:v>42426.0</c:v>
                </c:pt>
                <c:pt idx="1287">
                  <c:v>42429.0</c:v>
                </c:pt>
                <c:pt idx="1288">
                  <c:v>42430.0</c:v>
                </c:pt>
                <c:pt idx="1289">
                  <c:v>42431.0</c:v>
                </c:pt>
                <c:pt idx="1290">
                  <c:v>42432.0</c:v>
                </c:pt>
                <c:pt idx="1291">
                  <c:v>42433.0</c:v>
                </c:pt>
                <c:pt idx="1292">
                  <c:v>42436.0</c:v>
                </c:pt>
                <c:pt idx="1293">
                  <c:v>42437.0</c:v>
                </c:pt>
                <c:pt idx="1294">
                  <c:v>42438.0</c:v>
                </c:pt>
                <c:pt idx="1295">
                  <c:v>42439.0</c:v>
                </c:pt>
                <c:pt idx="1296">
                  <c:v>42440.0</c:v>
                </c:pt>
                <c:pt idx="1297">
                  <c:v>42443.0</c:v>
                </c:pt>
                <c:pt idx="1298">
                  <c:v>42444.0</c:v>
                </c:pt>
                <c:pt idx="1299">
                  <c:v>42445.0</c:v>
                </c:pt>
                <c:pt idx="1300">
                  <c:v>42446.0</c:v>
                </c:pt>
                <c:pt idx="1301">
                  <c:v>42447.0</c:v>
                </c:pt>
                <c:pt idx="1302">
                  <c:v>42450.0</c:v>
                </c:pt>
                <c:pt idx="1303">
                  <c:v>42451.0</c:v>
                </c:pt>
                <c:pt idx="1304">
                  <c:v>42452.0</c:v>
                </c:pt>
                <c:pt idx="1305">
                  <c:v>42453.0</c:v>
                </c:pt>
                <c:pt idx="1306">
                  <c:v>42457.0</c:v>
                </c:pt>
                <c:pt idx="1307">
                  <c:v>42458.0</c:v>
                </c:pt>
                <c:pt idx="1308">
                  <c:v>42459.0</c:v>
                </c:pt>
                <c:pt idx="1309">
                  <c:v>42460.0</c:v>
                </c:pt>
                <c:pt idx="1310">
                  <c:v>42461.0</c:v>
                </c:pt>
                <c:pt idx="1311">
                  <c:v>42464.0</c:v>
                </c:pt>
                <c:pt idx="1312">
                  <c:v>42465.0</c:v>
                </c:pt>
                <c:pt idx="1313">
                  <c:v>42466.0</c:v>
                </c:pt>
                <c:pt idx="1314">
                  <c:v>42467.0</c:v>
                </c:pt>
                <c:pt idx="1315">
                  <c:v>42468.0</c:v>
                </c:pt>
                <c:pt idx="1316">
                  <c:v>42471.0</c:v>
                </c:pt>
                <c:pt idx="1317">
                  <c:v>42472.0</c:v>
                </c:pt>
                <c:pt idx="1318">
                  <c:v>42473.0</c:v>
                </c:pt>
                <c:pt idx="1319">
                  <c:v>42474.0</c:v>
                </c:pt>
                <c:pt idx="1320">
                  <c:v>42475.0</c:v>
                </c:pt>
                <c:pt idx="1321">
                  <c:v>42478.0</c:v>
                </c:pt>
                <c:pt idx="1322">
                  <c:v>42479.0</c:v>
                </c:pt>
                <c:pt idx="1323">
                  <c:v>42480.0</c:v>
                </c:pt>
                <c:pt idx="1324">
                  <c:v>42481.0</c:v>
                </c:pt>
                <c:pt idx="1325">
                  <c:v>42482.0</c:v>
                </c:pt>
                <c:pt idx="1326">
                  <c:v>42485.0</c:v>
                </c:pt>
                <c:pt idx="1327">
                  <c:v>42486.0</c:v>
                </c:pt>
                <c:pt idx="1328">
                  <c:v>42487.0</c:v>
                </c:pt>
                <c:pt idx="1329">
                  <c:v>42488.0</c:v>
                </c:pt>
                <c:pt idx="1330">
                  <c:v>42489.0</c:v>
                </c:pt>
                <c:pt idx="1331">
                  <c:v>42492.0</c:v>
                </c:pt>
                <c:pt idx="1332">
                  <c:v>42493.0</c:v>
                </c:pt>
                <c:pt idx="1333">
                  <c:v>42494.0</c:v>
                </c:pt>
                <c:pt idx="1334">
                  <c:v>42495.0</c:v>
                </c:pt>
                <c:pt idx="1335">
                  <c:v>42496.0</c:v>
                </c:pt>
                <c:pt idx="1336">
                  <c:v>42499.0</c:v>
                </c:pt>
                <c:pt idx="1337">
                  <c:v>42500.0</c:v>
                </c:pt>
                <c:pt idx="1338">
                  <c:v>42501.0</c:v>
                </c:pt>
                <c:pt idx="1339">
                  <c:v>42502.0</c:v>
                </c:pt>
                <c:pt idx="1340">
                  <c:v>42503.0</c:v>
                </c:pt>
                <c:pt idx="1341">
                  <c:v>42506.0</c:v>
                </c:pt>
                <c:pt idx="1342">
                  <c:v>42507.0</c:v>
                </c:pt>
                <c:pt idx="1343">
                  <c:v>42508.0</c:v>
                </c:pt>
                <c:pt idx="1344">
                  <c:v>42509.0</c:v>
                </c:pt>
                <c:pt idx="1345">
                  <c:v>42510.0</c:v>
                </c:pt>
                <c:pt idx="1346">
                  <c:v>42513.0</c:v>
                </c:pt>
                <c:pt idx="1347">
                  <c:v>42514.0</c:v>
                </c:pt>
                <c:pt idx="1348">
                  <c:v>42515.0</c:v>
                </c:pt>
                <c:pt idx="1349">
                  <c:v>42516.0</c:v>
                </c:pt>
                <c:pt idx="1350">
                  <c:v>42517.0</c:v>
                </c:pt>
                <c:pt idx="1351">
                  <c:v>42521.0</c:v>
                </c:pt>
                <c:pt idx="1352">
                  <c:v>42522.0</c:v>
                </c:pt>
                <c:pt idx="1353">
                  <c:v>42523.0</c:v>
                </c:pt>
                <c:pt idx="1354">
                  <c:v>42524.0</c:v>
                </c:pt>
                <c:pt idx="1355">
                  <c:v>42527.0</c:v>
                </c:pt>
                <c:pt idx="1356">
                  <c:v>42528.0</c:v>
                </c:pt>
                <c:pt idx="1357">
                  <c:v>42529.0</c:v>
                </c:pt>
                <c:pt idx="1358">
                  <c:v>42530.0</c:v>
                </c:pt>
                <c:pt idx="1359">
                  <c:v>42531.0</c:v>
                </c:pt>
                <c:pt idx="1360">
                  <c:v>42534.0</c:v>
                </c:pt>
                <c:pt idx="1361">
                  <c:v>42535.0</c:v>
                </c:pt>
                <c:pt idx="1362">
                  <c:v>42536.0</c:v>
                </c:pt>
                <c:pt idx="1363">
                  <c:v>42537.0</c:v>
                </c:pt>
                <c:pt idx="1364">
                  <c:v>42538.0</c:v>
                </c:pt>
                <c:pt idx="1365">
                  <c:v>42541.0</c:v>
                </c:pt>
                <c:pt idx="1366">
                  <c:v>42542.0</c:v>
                </c:pt>
                <c:pt idx="1367">
                  <c:v>42543.0</c:v>
                </c:pt>
                <c:pt idx="1368">
                  <c:v>42544.0</c:v>
                </c:pt>
                <c:pt idx="1369">
                  <c:v>42545.0</c:v>
                </c:pt>
                <c:pt idx="1370">
                  <c:v>42548.0</c:v>
                </c:pt>
                <c:pt idx="1371">
                  <c:v>42549.0</c:v>
                </c:pt>
                <c:pt idx="1372">
                  <c:v>42550.0</c:v>
                </c:pt>
                <c:pt idx="1373">
                  <c:v>42551.0</c:v>
                </c:pt>
                <c:pt idx="1374">
                  <c:v>42552.0</c:v>
                </c:pt>
                <c:pt idx="1375">
                  <c:v>42556.0</c:v>
                </c:pt>
                <c:pt idx="1376">
                  <c:v>42557.0</c:v>
                </c:pt>
                <c:pt idx="1377">
                  <c:v>42558.0</c:v>
                </c:pt>
                <c:pt idx="1378">
                  <c:v>42559.0</c:v>
                </c:pt>
                <c:pt idx="1379">
                  <c:v>42562.0</c:v>
                </c:pt>
                <c:pt idx="1380">
                  <c:v>42563.0</c:v>
                </c:pt>
                <c:pt idx="1381">
                  <c:v>42564.0</c:v>
                </c:pt>
                <c:pt idx="1382">
                  <c:v>42565.0</c:v>
                </c:pt>
                <c:pt idx="1383">
                  <c:v>42566.0</c:v>
                </c:pt>
                <c:pt idx="1384">
                  <c:v>42569.0</c:v>
                </c:pt>
                <c:pt idx="1385">
                  <c:v>42570.0</c:v>
                </c:pt>
                <c:pt idx="1386">
                  <c:v>42571.0</c:v>
                </c:pt>
                <c:pt idx="1387">
                  <c:v>42572.0</c:v>
                </c:pt>
                <c:pt idx="1388">
                  <c:v>42573.0</c:v>
                </c:pt>
                <c:pt idx="1389">
                  <c:v>42576.0</c:v>
                </c:pt>
                <c:pt idx="1390">
                  <c:v>42577.0</c:v>
                </c:pt>
                <c:pt idx="1391">
                  <c:v>42578.0</c:v>
                </c:pt>
                <c:pt idx="1392">
                  <c:v>42579.0</c:v>
                </c:pt>
                <c:pt idx="1393">
                  <c:v>42580.0</c:v>
                </c:pt>
                <c:pt idx="1394">
                  <c:v>42583.0</c:v>
                </c:pt>
                <c:pt idx="1395">
                  <c:v>42584.0</c:v>
                </c:pt>
                <c:pt idx="1396">
                  <c:v>42585.0</c:v>
                </c:pt>
                <c:pt idx="1397">
                  <c:v>42586.0</c:v>
                </c:pt>
                <c:pt idx="1398">
                  <c:v>42587.0</c:v>
                </c:pt>
                <c:pt idx="1399">
                  <c:v>42590.0</c:v>
                </c:pt>
                <c:pt idx="1400">
                  <c:v>42591.0</c:v>
                </c:pt>
                <c:pt idx="1401">
                  <c:v>42592.0</c:v>
                </c:pt>
                <c:pt idx="1402">
                  <c:v>42593.0</c:v>
                </c:pt>
                <c:pt idx="1403">
                  <c:v>42594.0</c:v>
                </c:pt>
                <c:pt idx="1404">
                  <c:v>42597.0</c:v>
                </c:pt>
                <c:pt idx="1405">
                  <c:v>42598.0</c:v>
                </c:pt>
                <c:pt idx="1406">
                  <c:v>42599.0</c:v>
                </c:pt>
                <c:pt idx="1407">
                  <c:v>42600.0</c:v>
                </c:pt>
                <c:pt idx="1408">
                  <c:v>42601.0</c:v>
                </c:pt>
                <c:pt idx="1409">
                  <c:v>42604.0</c:v>
                </c:pt>
                <c:pt idx="1410">
                  <c:v>42605.0</c:v>
                </c:pt>
                <c:pt idx="1411">
                  <c:v>42606.0</c:v>
                </c:pt>
                <c:pt idx="1412">
                  <c:v>42607.0</c:v>
                </c:pt>
                <c:pt idx="1413">
                  <c:v>42608.0</c:v>
                </c:pt>
                <c:pt idx="1414">
                  <c:v>42611.0</c:v>
                </c:pt>
                <c:pt idx="1415">
                  <c:v>42612.0</c:v>
                </c:pt>
                <c:pt idx="1416">
                  <c:v>42613.0</c:v>
                </c:pt>
                <c:pt idx="1417">
                  <c:v>42614.0</c:v>
                </c:pt>
                <c:pt idx="1418">
                  <c:v>42615.0</c:v>
                </c:pt>
                <c:pt idx="1419">
                  <c:v>42619.0</c:v>
                </c:pt>
                <c:pt idx="1420">
                  <c:v>42620.0</c:v>
                </c:pt>
                <c:pt idx="1421">
                  <c:v>42621.0</c:v>
                </c:pt>
                <c:pt idx="1422">
                  <c:v>42622.0</c:v>
                </c:pt>
                <c:pt idx="1423">
                  <c:v>42625.0</c:v>
                </c:pt>
                <c:pt idx="1424">
                  <c:v>42626.0</c:v>
                </c:pt>
                <c:pt idx="1425">
                  <c:v>42627.0</c:v>
                </c:pt>
                <c:pt idx="1426">
                  <c:v>42628.0</c:v>
                </c:pt>
                <c:pt idx="1427">
                  <c:v>42629.0</c:v>
                </c:pt>
                <c:pt idx="1428">
                  <c:v>42632.0</c:v>
                </c:pt>
                <c:pt idx="1429">
                  <c:v>42633.0</c:v>
                </c:pt>
                <c:pt idx="1430">
                  <c:v>42634.0</c:v>
                </c:pt>
                <c:pt idx="1431">
                  <c:v>42635.0</c:v>
                </c:pt>
                <c:pt idx="1432">
                  <c:v>42636.0</c:v>
                </c:pt>
                <c:pt idx="1433">
                  <c:v>42639.0</c:v>
                </c:pt>
                <c:pt idx="1434">
                  <c:v>42640.0</c:v>
                </c:pt>
                <c:pt idx="1435">
                  <c:v>42641.0</c:v>
                </c:pt>
                <c:pt idx="1436">
                  <c:v>42642.0</c:v>
                </c:pt>
                <c:pt idx="1437">
                  <c:v>42643.0</c:v>
                </c:pt>
                <c:pt idx="1438">
                  <c:v>42646.0</c:v>
                </c:pt>
                <c:pt idx="1439">
                  <c:v>42647.0</c:v>
                </c:pt>
                <c:pt idx="1440">
                  <c:v>42648.0</c:v>
                </c:pt>
                <c:pt idx="1441">
                  <c:v>42649.0</c:v>
                </c:pt>
                <c:pt idx="1442">
                  <c:v>42650.0</c:v>
                </c:pt>
                <c:pt idx="1443">
                  <c:v>42653.0</c:v>
                </c:pt>
                <c:pt idx="1444">
                  <c:v>42654.0</c:v>
                </c:pt>
                <c:pt idx="1445">
                  <c:v>42655.0</c:v>
                </c:pt>
                <c:pt idx="1446">
                  <c:v>42656.0</c:v>
                </c:pt>
                <c:pt idx="1447">
                  <c:v>42657.0</c:v>
                </c:pt>
                <c:pt idx="1448">
                  <c:v>42660.0</c:v>
                </c:pt>
                <c:pt idx="1449">
                  <c:v>42661.0</c:v>
                </c:pt>
                <c:pt idx="1450">
                  <c:v>42662.0</c:v>
                </c:pt>
                <c:pt idx="1451">
                  <c:v>42663.0</c:v>
                </c:pt>
                <c:pt idx="1452">
                  <c:v>42664.0</c:v>
                </c:pt>
                <c:pt idx="1453">
                  <c:v>42667.0</c:v>
                </c:pt>
                <c:pt idx="1454">
                  <c:v>42668.0</c:v>
                </c:pt>
                <c:pt idx="1455">
                  <c:v>42669.0</c:v>
                </c:pt>
                <c:pt idx="1456">
                  <c:v>42670.0</c:v>
                </c:pt>
                <c:pt idx="1457">
                  <c:v>42671.0</c:v>
                </c:pt>
                <c:pt idx="1458">
                  <c:v>42674.0</c:v>
                </c:pt>
                <c:pt idx="1459">
                  <c:v>42675.0</c:v>
                </c:pt>
                <c:pt idx="1460">
                  <c:v>42676.0</c:v>
                </c:pt>
                <c:pt idx="1461">
                  <c:v>42677.0</c:v>
                </c:pt>
                <c:pt idx="1462">
                  <c:v>42678.0</c:v>
                </c:pt>
                <c:pt idx="1463">
                  <c:v>42681.0</c:v>
                </c:pt>
                <c:pt idx="1464">
                  <c:v>42682.0</c:v>
                </c:pt>
                <c:pt idx="1465">
                  <c:v>42683.0</c:v>
                </c:pt>
                <c:pt idx="1466">
                  <c:v>42684.0</c:v>
                </c:pt>
                <c:pt idx="1467">
                  <c:v>42685.0</c:v>
                </c:pt>
                <c:pt idx="1468">
                  <c:v>42688.0</c:v>
                </c:pt>
                <c:pt idx="1469">
                  <c:v>42689.0</c:v>
                </c:pt>
                <c:pt idx="1470">
                  <c:v>42690.0</c:v>
                </c:pt>
                <c:pt idx="1471">
                  <c:v>42691.0</c:v>
                </c:pt>
                <c:pt idx="1472">
                  <c:v>42692.0</c:v>
                </c:pt>
                <c:pt idx="1473">
                  <c:v>42695.0</c:v>
                </c:pt>
                <c:pt idx="1474">
                  <c:v>42696.0</c:v>
                </c:pt>
                <c:pt idx="1475">
                  <c:v>42697.0</c:v>
                </c:pt>
                <c:pt idx="1476">
                  <c:v>42699.0</c:v>
                </c:pt>
                <c:pt idx="1477">
                  <c:v>42702.0</c:v>
                </c:pt>
                <c:pt idx="1478">
                  <c:v>42703.0</c:v>
                </c:pt>
                <c:pt idx="1479">
                  <c:v>42704.0</c:v>
                </c:pt>
                <c:pt idx="1480">
                  <c:v>42705.0</c:v>
                </c:pt>
                <c:pt idx="1481">
                  <c:v>42706.0</c:v>
                </c:pt>
                <c:pt idx="1482">
                  <c:v>42709.0</c:v>
                </c:pt>
                <c:pt idx="1483">
                  <c:v>42710.0</c:v>
                </c:pt>
                <c:pt idx="1484">
                  <c:v>42711.0</c:v>
                </c:pt>
                <c:pt idx="1485">
                  <c:v>42712.0</c:v>
                </c:pt>
                <c:pt idx="1486">
                  <c:v>42713.0</c:v>
                </c:pt>
                <c:pt idx="1487">
                  <c:v>42716.0</c:v>
                </c:pt>
                <c:pt idx="1488">
                  <c:v>42717.0</c:v>
                </c:pt>
                <c:pt idx="1489">
                  <c:v>42718.0</c:v>
                </c:pt>
                <c:pt idx="1490">
                  <c:v>42719.0</c:v>
                </c:pt>
                <c:pt idx="1491">
                  <c:v>42720.0</c:v>
                </c:pt>
                <c:pt idx="1492">
                  <c:v>42723.0</c:v>
                </c:pt>
                <c:pt idx="1493">
                  <c:v>42724.0</c:v>
                </c:pt>
                <c:pt idx="1494">
                  <c:v>42725.0</c:v>
                </c:pt>
                <c:pt idx="1495">
                  <c:v>42726.0</c:v>
                </c:pt>
                <c:pt idx="1496">
                  <c:v>42727.0</c:v>
                </c:pt>
                <c:pt idx="1497">
                  <c:v>42731.0</c:v>
                </c:pt>
                <c:pt idx="1498">
                  <c:v>42732.0</c:v>
                </c:pt>
                <c:pt idx="1499">
                  <c:v>42733.0</c:v>
                </c:pt>
                <c:pt idx="1500">
                  <c:v>42734.0</c:v>
                </c:pt>
                <c:pt idx="1501">
                  <c:v>42738.0</c:v>
                </c:pt>
                <c:pt idx="1502">
                  <c:v>42739.0</c:v>
                </c:pt>
                <c:pt idx="1503">
                  <c:v>42740.0</c:v>
                </c:pt>
                <c:pt idx="1504">
                  <c:v>42741.0</c:v>
                </c:pt>
                <c:pt idx="1505">
                  <c:v>42744.0</c:v>
                </c:pt>
                <c:pt idx="1506">
                  <c:v>42745.0</c:v>
                </c:pt>
                <c:pt idx="1507">
                  <c:v>42746.0</c:v>
                </c:pt>
                <c:pt idx="1508">
                  <c:v>42747.0</c:v>
                </c:pt>
                <c:pt idx="1509">
                  <c:v>42748.0</c:v>
                </c:pt>
                <c:pt idx="1510">
                  <c:v>42753.0</c:v>
                </c:pt>
                <c:pt idx="1511">
                  <c:v>42754.0</c:v>
                </c:pt>
                <c:pt idx="1512">
                  <c:v>42755.0</c:v>
                </c:pt>
                <c:pt idx="1513">
                  <c:v>42758.0</c:v>
                </c:pt>
                <c:pt idx="1514">
                  <c:v>42759.0</c:v>
                </c:pt>
                <c:pt idx="1515">
                  <c:v>42760.0</c:v>
                </c:pt>
                <c:pt idx="1516">
                  <c:v>42761.0</c:v>
                </c:pt>
                <c:pt idx="1517">
                  <c:v>42762.0</c:v>
                </c:pt>
                <c:pt idx="1518">
                  <c:v>42765.0</c:v>
                </c:pt>
                <c:pt idx="1519">
                  <c:v>42766.0</c:v>
                </c:pt>
                <c:pt idx="1520">
                  <c:v>42767.0</c:v>
                </c:pt>
                <c:pt idx="1521">
                  <c:v>42768.0</c:v>
                </c:pt>
                <c:pt idx="1522">
                  <c:v>42769.0</c:v>
                </c:pt>
                <c:pt idx="1523">
                  <c:v>42772.0</c:v>
                </c:pt>
                <c:pt idx="1524">
                  <c:v>42773.0</c:v>
                </c:pt>
                <c:pt idx="1525">
                  <c:v>42774.0</c:v>
                </c:pt>
                <c:pt idx="1526">
                  <c:v>42776.0</c:v>
                </c:pt>
                <c:pt idx="1527">
                  <c:v>42779.0</c:v>
                </c:pt>
                <c:pt idx="1528">
                  <c:v>42780.0</c:v>
                </c:pt>
                <c:pt idx="1529">
                  <c:v>42781.0</c:v>
                </c:pt>
                <c:pt idx="1530">
                  <c:v>42782.0</c:v>
                </c:pt>
                <c:pt idx="1531">
                  <c:v>42783.0</c:v>
                </c:pt>
                <c:pt idx="1532">
                  <c:v>42783.0</c:v>
                </c:pt>
                <c:pt idx="1533">
                  <c:v>42788.0</c:v>
                </c:pt>
                <c:pt idx="1534">
                  <c:v>42789.0</c:v>
                </c:pt>
                <c:pt idx="1535">
                  <c:v>42790.0</c:v>
                </c:pt>
                <c:pt idx="1536">
                  <c:v>42793.0</c:v>
                </c:pt>
                <c:pt idx="1537">
                  <c:v>42794.0</c:v>
                </c:pt>
                <c:pt idx="1538">
                  <c:v>42795.0</c:v>
                </c:pt>
                <c:pt idx="1539">
                  <c:v>42796.0</c:v>
                </c:pt>
                <c:pt idx="1540">
                  <c:v>42797.0</c:v>
                </c:pt>
                <c:pt idx="1541">
                  <c:v>42800.0</c:v>
                </c:pt>
                <c:pt idx="1542">
                  <c:v>42801.0</c:v>
                </c:pt>
                <c:pt idx="1543">
                  <c:v>42802.0</c:v>
                </c:pt>
                <c:pt idx="1544">
                  <c:v>42803.0</c:v>
                </c:pt>
                <c:pt idx="1545">
                  <c:v>42804.0</c:v>
                </c:pt>
                <c:pt idx="1546">
                  <c:v>42807.0</c:v>
                </c:pt>
                <c:pt idx="1547">
                  <c:v>42808.0</c:v>
                </c:pt>
                <c:pt idx="1548">
                  <c:v>42809.0</c:v>
                </c:pt>
                <c:pt idx="1549">
                  <c:v>42810.0</c:v>
                </c:pt>
                <c:pt idx="1550">
                  <c:v>42811.0</c:v>
                </c:pt>
                <c:pt idx="1551">
                  <c:v>42814.0</c:v>
                </c:pt>
                <c:pt idx="1552">
                  <c:v>42815.0</c:v>
                </c:pt>
                <c:pt idx="1553">
                  <c:v>42816.0</c:v>
                </c:pt>
                <c:pt idx="1554">
                  <c:v>42817.0</c:v>
                </c:pt>
                <c:pt idx="1555">
                  <c:v>42818.0</c:v>
                </c:pt>
                <c:pt idx="1556">
                  <c:v>42821.0</c:v>
                </c:pt>
                <c:pt idx="1557">
                  <c:v>42822.0</c:v>
                </c:pt>
                <c:pt idx="1558">
                  <c:v>42823.0</c:v>
                </c:pt>
                <c:pt idx="1559">
                  <c:v>42824.0</c:v>
                </c:pt>
                <c:pt idx="1560">
                  <c:v>42825.0</c:v>
                </c:pt>
                <c:pt idx="1561">
                  <c:v>42828.0</c:v>
                </c:pt>
                <c:pt idx="1562">
                  <c:v>42829.0</c:v>
                </c:pt>
                <c:pt idx="1563">
                  <c:v>42830.0</c:v>
                </c:pt>
                <c:pt idx="1564">
                  <c:v>42831.0</c:v>
                </c:pt>
                <c:pt idx="1565">
                  <c:v>42832.0</c:v>
                </c:pt>
                <c:pt idx="1566">
                  <c:v>42835.0</c:v>
                </c:pt>
                <c:pt idx="1567">
                  <c:v>42836.0</c:v>
                </c:pt>
                <c:pt idx="1568">
                  <c:v>42837.0</c:v>
                </c:pt>
                <c:pt idx="1569">
                  <c:v>42838.0</c:v>
                </c:pt>
                <c:pt idx="1570">
                  <c:v>42842.0</c:v>
                </c:pt>
                <c:pt idx="1571">
                  <c:v>42843.0</c:v>
                </c:pt>
                <c:pt idx="1572">
                  <c:v>42844.0</c:v>
                </c:pt>
                <c:pt idx="1573">
                  <c:v>42845.0</c:v>
                </c:pt>
                <c:pt idx="1574">
                  <c:v>42846.0</c:v>
                </c:pt>
                <c:pt idx="1575">
                  <c:v>42849.0</c:v>
                </c:pt>
                <c:pt idx="1576">
                  <c:v>42850.0</c:v>
                </c:pt>
                <c:pt idx="1577">
                  <c:v>42851.0</c:v>
                </c:pt>
                <c:pt idx="1578">
                  <c:v>42852.0</c:v>
                </c:pt>
                <c:pt idx="1579">
                  <c:v>42853.0</c:v>
                </c:pt>
                <c:pt idx="1580">
                  <c:v>42856.0</c:v>
                </c:pt>
                <c:pt idx="1581">
                  <c:v>42857.0</c:v>
                </c:pt>
                <c:pt idx="1582">
                  <c:v>42858.0</c:v>
                </c:pt>
                <c:pt idx="1583">
                  <c:v>42859.0</c:v>
                </c:pt>
                <c:pt idx="1584">
                  <c:v>42860.0</c:v>
                </c:pt>
                <c:pt idx="1585">
                  <c:v>42863.0</c:v>
                </c:pt>
                <c:pt idx="1586">
                  <c:v>42864.0</c:v>
                </c:pt>
                <c:pt idx="1587">
                  <c:v>42865.0</c:v>
                </c:pt>
                <c:pt idx="1588">
                  <c:v>42866.0</c:v>
                </c:pt>
                <c:pt idx="1589">
                  <c:v>42867.0</c:v>
                </c:pt>
                <c:pt idx="1590">
                  <c:v>42870.0</c:v>
                </c:pt>
                <c:pt idx="1591">
                  <c:v>42871.0</c:v>
                </c:pt>
                <c:pt idx="1592">
                  <c:v>42872.0</c:v>
                </c:pt>
                <c:pt idx="1593">
                  <c:v>42873.0</c:v>
                </c:pt>
                <c:pt idx="1594">
                  <c:v>42874.0</c:v>
                </c:pt>
                <c:pt idx="1595">
                  <c:v>42877.0</c:v>
                </c:pt>
                <c:pt idx="1596">
                  <c:v>42878.0</c:v>
                </c:pt>
                <c:pt idx="1597">
                  <c:v>42879.0</c:v>
                </c:pt>
                <c:pt idx="1598">
                  <c:v>42880.0</c:v>
                </c:pt>
                <c:pt idx="1599">
                  <c:v>42881.0</c:v>
                </c:pt>
                <c:pt idx="1600">
                  <c:v>42885.0</c:v>
                </c:pt>
                <c:pt idx="1601">
                  <c:v>42886.0</c:v>
                </c:pt>
                <c:pt idx="1602">
                  <c:v>42887.0</c:v>
                </c:pt>
                <c:pt idx="1603">
                  <c:v>42888.0</c:v>
                </c:pt>
                <c:pt idx="1604">
                  <c:v>42891.0</c:v>
                </c:pt>
                <c:pt idx="1605">
                  <c:v>42892.0</c:v>
                </c:pt>
                <c:pt idx="1606">
                  <c:v>42893.0</c:v>
                </c:pt>
                <c:pt idx="1607">
                  <c:v>42894.0</c:v>
                </c:pt>
                <c:pt idx="1608">
                  <c:v>42895.0</c:v>
                </c:pt>
                <c:pt idx="1609">
                  <c:v>42898.0</c:v>
                </c:pt>
                <c:pt idx="1610">
                  <c:v>42899.0</c:v>
                </c:pt>
                <c:pt idx="1611">
                  <c:v>42900.0</c:v>
                </c:pt>
                <c:pt idx="1612">
                  <c:v>42901.0</c:v>
                </c:pt>
                <c:pt idx="1613">
                  <c:v>42902.0</c:v>
                </c:pt>
                <c:pt idx="1614">
                  <c:v>42905.0</c:v>
                </c:pt>
                <c:pt idx="1615">
                  <c:v>42906.0</c:v>
                </c:pt>
                <c:pt idx="1616">
                  <c:v>42907.0</c:v>
                </c:pt>
                <c:pt idx="1617">
                  <c:v>42908.0</c:v>
                </c:pt>
                <c:pt idx="1618">
                  <c:v>42909.0</c:v>
                </c:pt>
                <c:pt idx="1619">
                  <c:v>42912.0</c:v>
                </c:pt>
                <c:pt idx="1620">
                  <c:v>42913.0</c:v>
                </c:pt>
                <c:pt idx="1621">
                  <c:v>42914.0</c:v>
                </c:pt>
                <c:pt idx="1622">
                  <c:v>42915.0</c:v>
                </c:pt>
                <c:pt idx="1623">
                  <c:v>42916.0</c:v>
                </c:pt>
                <c:pt idx="1624">
                  <c:v>42919.0</c:v>
                </c:pt>
                <c:pt idx="1625">
                  <c:v>42921.0</c:v>
                </c:pt>
                <c:pt idx="1626">
                  <c:v>42922.0</c:v>
                </c:pt>
                <c:pt idx="1627">
                  <c:v>42923.0</c:v>
                </c:pt>
                <c:pt idx="1628">
                  <c:v>42926.0</c:v>
                </c:pt>
                <c:pt idx="1629">
                  <c:v>42927.0</c:v>
                </c:pt>
                <c:pt idx="1630">
                  <c:v>42928.0</c:v>
                </c:pt>
                <c:pt idx="1631">
                  <c:v>42929.0</c:v>
                </c:pt>
                <c:pt idx="1632">
                  <c:v>42930.0</c:v>
                </c:pt>
                <c:pt idx="1633">
                  <c:v>42933.0</c:v>
                </c:pt>
                <c:pt idx="1634">
                  <c:v>42934.0</c:v>
                </c:pt>
                <c:pt idx="1635">
                  <c:v>42935.0</c:v>
                </c:pt>
                <c:pt idx="1636">
                  <c:v>42936.0</c:v>
                </c:pt>
                <c:pt idx="1637">
                  <c:v>42937.0</c:v>
                </c:pt>
                <c:pt idx="1638">
                  <c:v>42940.0</c:v>
                </c:pt>
              </c:numCache>
            </c:numRef>
          </c:cat>
          <c:val>
            <c:numRef>
              <c:f>Sheet1!$B$10:$B$1648</c:f>
              <c:numCache>
                <c:formatCode>0.00%</c:formatCode>
                <c:ptCount val="1639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0.9084</c:v>
                </c:pt>
                <c:pt idx="594">
                  <c:v>0.9086</c:v>
                </c:pt>
                <c:pt idx="595">
                  <c:v>0.9099</c:v>
                </c:pt>
                <c:pt idx="596">
                  <c:v>0.9075</c:v>
                </c:pt>
                <c:pt idx="597">
                  <c:v>0.9036</c:v>
                </c:pt>
                <c:pt idx="598">
                  <c:v>0.9088</c:v>
                </c:pt>
                <c:pt idx="599">
                  <c:v>0.9037</c:v>
                </c:pt>
                <c:pt idx="600">
                  <c:v>0.8866</c:v>
                </c:pt>
                <c:pt idx="601">
                  <c:v>0.8859</c:v>
                </c:pt>
                <c:pt idx="602">
                  <c:v>0.8891</c:v>
                </c:pt>
                <c:pt idx="603">
                  <c:v>0.8871</c:v>
                </c:pt>
                <c:pt idx="604">
                  <c:v>0.8913</c:v>
                </c:pt>
                <c:pt idx="605">
                  <c:v>0.8862</c:v>
                </c:pt>
                <c:pt idx="606">
                  <c:v>0.8779</c:v>
                </c:pt>
                <c:pt idx="607">
                  <c:v>0.8912</c:v>
                </c:pt>
                <c:pt idx="608">
                  <c:v>0.8998</c:v>
                </c:pt>
                <c:pt idx="609">
                  <c:v>0.911</c:v>
                </c:pt>
                <c:pt idx="610">
                  <c:v>0.8883</c:v>
                </c:pt>
                <c:pt idx="611">
                  <c:v>0.9009</c:v>
                </c:pt>
                <c:pt idx="612">
                  <c:v>0.8947</c:v>
                </c:pt>
                <c:pt idx="613">
                  <c:v>0.8988</c:v>
                </c:pt>
                <c:pt idx="614">
                  <c:v>0.9029</c:v>
                </c:pt>
                <c:pt idx="615">
                  <c:v>0.9027</c:v>
                </c:pt>
                <c:pt idx="616">
                  <c:v>0.9044</c:v>
                </c:pt>
                <c:pt idx="617">
                  <c:v>0.9188</c:v>
                </c:pt>
                <c:pt idx="618">
                  <c:v>0.9126</c:v>
                </c:pt>
                <c:pt idx="619">
                  <c:v>0.9126</c:v>
                </c:pt>
                <c:pt idx="620">
                  <c:v>0.9103</c:v>
                </c:pt>
                <c:pt idx="621">
                  <c:v>0.9146</c:v>
                </c:pt>
                <c:pt idx="622">
                  <c:v>0.9161</c:v>
                </c:pt>
                <c:pt idx="623">
                  <c:v>0.9169</c:v>
                </c:pt>
                <c:pt idx="624">
                  <c:v>0.921</c:v>
                </c:pt>
                <c:pt idx="625">
                  <c:v>0.9213</c:v>
                </c:pt>
                <c:pt idx="626">
                  <c:v>0.9227</c:v>
                </c:pt>
                <c:pt idx="627">
                  <c:v>0.9224</c:v>
                </c:pt>
                <c:pt idx="628">
                  <c:v>0.9204</c:v>
                </c:pt>
                <c:pt idx="629">
                  <c:v>0.9251</c:v>
                </c:pt>
                <c:pt idx="630">
                  <c:v>0.9248</c:v>
                </c:pt>
                <c:pt idx="631">
                  <c:v>0.9224</c:v>
                </c:pt>
                <c:pt idx="632">
                  <c:v>0.9212</c:v>
                </c:pt>
                <c:pt idx="633">
                  <c:v>0.9206</c:v>
                </c:pt>
                <c:pt idx="634">
                  <c:v>0.9142</c:v>
                </c:pt>
                <c:pt idx="635">
                  <c:v>0.916</c:v>
                </c:pt>
                <c:pt idx="636">
                  <c:v>0.9163</c:v>
                </c:pt>
                <c:pt idx="637">
                  <c:v>0.912</c:v>
                </c:pt>
                <c:pt idx="638">
                  <c:v>0.9142</c:v>
                </c:pt>
                <c:pt idx="639">
                  <c:v>0.9217</c:v>
                </c:pt>
                <c:pt idx="640">
                  <c:v>0.917</c:v>
                </c:pt>
                <c:pt idx="641">
                  <c:v>0.9196</c:v>
                </c:pt>
                <c:pt idx="642">
                  <c:v>0.9181</c:v>
                </c:pt>
                <c:pt idx="643">
                  <c:v>0.9122</c:v>
                </c:pt>
                <c:pt idx="644">
                  <c:v>0.9067</c:v>
                </c:pt>
                <c:pt idx="645">
                  <c:v>0.9116</c:v>
                </c:pt>
                <c:pt idx="646">
                  <c:v>0.9172</c:v>
                </c:pt>
                <c:pt idx="647">
                  <c:v>0.9218</c:v>
                </c:pt>
                <c:pt idx="648">
                  <c:v>0.9275</c:v>
                </c:pt>
                <c:pt idx="649">
                  <c:v>0.9078</c:v>
                </c:pt>
                <c:pt idx="650">
                  <c:v>0.9173</c:v>
                </c:pt>
                <c:pt idx="651">
                  <c:v>0.9198</c:v>
                </c:pt>
                <c:pt idx="652">
                  <c:v>0.9045</c:v>
                </c:pt>
                <c:pt idx="653">
                  <c:v>0.9217</c:v>
                </c:pt>
                <c:pt idx="654">
                  <c:v>0.9266</c:v>
                </c:pt>
                <c:pt idx="655">
                  <c:v>0.9198</c:v>
                </c:pt>
                <c:pt idx="656">
                  <c:v>0.922</c:v>
                </c:pt>
                <c:pt idx="657">
                  <c:v>0.8986</c:v>
                </c:pt>
                <c:pt idx="658">
                  <c:v>0.9058</c:v>
                </c:pt>
                <c:pt idx="659">
                  <c:v>0.9259</c:v>
                </c:pt>
                <c:pt idx="660">
                  <c:v>0.9325</c:v>
                </c:pt>
                <c:pt idx="661">
                  <c:v>0.946</c:v>
                </c:pt>
                <c:pt idx="662">
                  <c:v>0.9569</c:v>
                </c:pt>
                <c:pt idx="663">
                  <c:v>0.9558</c:v>
                </c:pt>
                <c:pt idx="664">
                  <c:v>0.9501</c:v>
                </c:pt>
                <c:pt idx="665">
                  <c:v>0.9634</c:v>
                </c:pt>
                <c:pt idx="666">
                  <c:v>0.9708</c:v>
                </c:pt>
                <c:pt idx="667">
                  <c:v>0.9829</c:v>
                </c:pt>
                <c:pt idx="668">
                  <c:v>0.9807</c:v>
                </c:pt>
                <c:pt idx="669">
                  <c:v>0.9854</c:v>
                </c:pt>
                <c:pt idx="670">
                  <c:v>0.9802</c:v>
                </c:pt>
                <c:pt idx="671">
                  <c:v>0.9813</c:v>
                </c:pt>
                <c:pt idx="672">
                  <c:v>0.9858</c:v>
                </c:pt>
                <c:pt idx="673">
                  <c:v>0.9996</c:v>
                </c:pt>
                <c:pt idx="674">
                  <c:v>0.9974</c:v>
                </c:pt>
                <c:pt idx="675">
                  <c:v>1.0111</c:v>
                </c:pt>
                <c:pt idx="676">
                  <c:v>0.9991</c:v>
                </c:pt>
                <c:pt idx="677">
                  <c:v>1.0004</c:v>
                </c:pt>
                <c:pt idx="678">
                  <c:v>1.0015</c:v>
                </c:pt>
                <c:pt idx="679">
                  <c:v>0.9982</c:v>
                </c:pt>
                <c:pt idx="680">
                  <c:v>0.9889</c:v>
                </c:pt>
                <c:pt idx="681">
                  <c:v>0.987</c:v>
                </c:pt>
                <c:pt idx="682">
                  <c:v>0.9837</c:v>
                </c:pt>
                <c:pt idx="683">
                  <c:v>0.9721</c:v>
                </c:pt>
                <c:pt idx="684">
                  <c:v>0.9836</c:v>
                </c:pt>
                <c:pt idx="685">
                  <c:v>0.9678</c:v>
                </c:pt>
                <c:pt idx="686">
                  <c:v>0.9678</c:v>
                </c:pt>
                <c:pt idx="687">
                  <c:v>0.9624</c:v>
                </c:pt>
                <c:pt idx="688">
                  <c:v>0.9609</c:v>
                </c:pt>
                <c:pt idx="689">
                  <c:v>0.9584</c:v>
                </c:pt>
                <c:pt idx="690">
                  <c:v>0.9592</c:v>
                </c:pt>
                <c:pt idx="691">
                  <c:v>0.9613</c:v>
                </c:pt>
                <c:pt idx="692">
                  <c:v>0.9625</c:v>
                </c:pt>
                <c:pt idx="693">
                  <c:v>0.9696</c:v>
                </c:pt>
                <c:pt idx="694">
                  <c:v>0.9655</c:v>
                </c:pt>
                <c:pt idx="695">
                  <c:v>0.9655</c:v>
                </c:pt>
                <c:pt idx="696">
                  <c:v>0.9655</c:v>
                </c:pt>
                <c:pt idx="697">
                  <c:v>0.9655</c:v>
                </c:pt>
                <c:pt idx="698">
                  <c:v>0.9655</c:v>
                </c:pt>
                <c:pt idx="699">
                  <c:v>0.9655</c:v>
                </c:pt>
                <c:pt idx="700">
                  <c:v>0.9729</c:v>
                </c:pt>
                <c:pt idx="701">
                  <c:v>0.9745</c:v>
                </c:pt>
                <c:pt idx="702">
                  <c:v>0.9874</c:v>
                </c:pt>
                <c:pt idx="703">
                  <c:v>0.9951</c:v>
                </c:pt>
                <c:pt idx="704">
                  <c:v>1.0107</c:v>
                </c:pt>
                <c:pt idx="705">
                  <c:v>1.0244</c:v>
                </c:pt>
                <c:pt idx="706">
                  <c:v>1.0443</c:v>
                </c:pt>
                <c:pt idx="707">
                  <c:v>1.0478</c:v>
                </c:pt>
                <c:pt idx="708">
                  <c:v>1.0283</c:v>
                </c:pt>
                <c:pt idx="709">
                  <c:v>1.0618</c:v>
                </c:pt>
                <c:pt idx="710">
                  <c:v>1.0737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</c:v>
                </c:pt>
                <c:pt idx="715">
                  <c:v>1.1167</c:v>
                </c:pt>
                <c:pt idx="716">
                  <c:v>1.1264</c:v>
                </c:pt>
                <c:pt idx="717">
                  <c:v>1.1305</c:v>
                </c:pt>
                <c:pt idx="718">
                  <c:v>1.1202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</c:v>
                </c:pt>
                <c:pt idx="727">
                  <c:v>1.1077</c:v>
                </c:pt>
                <c:pt idx="728">
                  <c:v>1.1363</c:v>
                </c:pt>
                <c:pt idx="729">
                  <c:v>1.1477</c:v>
                </c:pt>
                <c:pt idx="730">
                  <c:v>1.1462</c:v>
                </c:pt>
                <c:pt idx="731">
                  <c:v>1.1237</c:v>
                </c:pt>
                <c:pt idx="732">
                  <c:v>1.1361</c:v>
                </c:pt>
                <c:pt idx="733">
                  <c:v>1.1325</c:v>
                </c:pt>
                <c:pt idx="734">
                  <c:v>1.143</c:v>
                </c:pt>
                <c:pt idx="735">
                  <c:v>1.1284</c:v>
                </c:pt>
                <c:pt idx="736">
                  <c:v>1.1813</c:v>
                </c:pt>
                <c:pt idx="737">
                  <c:v>1.1709</c:v>
                </c:pt>
                <c:pt idx="738">
                  <c:v>1.1664</c:v>
                </c:pt>
                <c:pt idx="739">
                  <c:v>1.1821</c:v>
                </c:pt>
                <c:pt idx="740">
                  <c:v>1.1983</c:v>
                </c:pt>
                <c:pt idx="741">
                  <c:v>1.2124</c:v>
                </c:pt>
                <c:pt idx="742">
                  <c:v>1.2161</c:v>
                </c:pt>
                <c:pt idx="743">
                  <c:v>1.214</c:v>
                </c:pt>
                <c:pt idx="744">
                  <c:v>1.225</c:v>
                </c:pt>
                <c:pt idx="745">
                  <c:v>1.2106</c:v>
                </c:pt>
                <c:pt idx="746">
                  <c:v>1.2382</c:v>
                </c:pt>
                <c:pt idx="747">
                  <c:v>1.2404</c:v>
                </c:pt>
                <c:pt idx="748">
                  <c:v>1.255</c:v>
                </c:pt>
                <c:pt idx="749">
                  <c:v>1.2608</c:v>
                </c:pt>
                <c:pt idx="750">
                  <c:v>1.2532</c:v>
                </c:pt>
                <c:pt idx="751">
                  <c:v>1.2452</c:v>
                </c:pt>
                <c:pt idx="752">
                  <c:v>1.1901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1.2818</c:v>
                </c:pt>
                <c:pt idx="757">
                  <c:v>1.2858</c:v>
                </c:pt>
                <c:pt idx="758">
                  <c:v>1.2894</c:v>
                </c:pt>
                <c:pt idx="759">
                  <c:v>1.2819</c:v>
                </c:pt>
                <c:pt idx="760">
                  <c:v>1.2669</c:v>
                </c:pt>
                <c:pt idx="761">
                  <c:v>1.2763</c:v>
                </c:pt>
                <c:pt idx="762">
                  <c:v>1.2682</c:v>
                </c:pt>
                <c:pt idx="763">
                  <c:v>1.2492</c:v>
                </c:pt>
                <c:pt idx="764">
                  <c:v>1.2639</c:v>
                </c:pt>
                <c:pt idx="765">
                  <c:v>1.2554</c:v>
                </c:pt>
                <c:pt idx="766">
                  <c:v>1.2301</c:v>
                </c:pt>
                <c:pt idx="767">
                  <c:v>1.2595</c:v>
                </c:pt>
                <c:pt idx="768">
                  <c:v>1.2883</c:v>
                </c:pt>
                <c:pt idx="769">
                  <c:v>1.3096</c:v>
                </c:pt>
                <c:pt idx="770">
                  <c:v>1.3096</c:v>
                </c:pt>
                <c:pt idx="771">
                  <c:v>1.3096</c:v>
                </c:pt>
                <c:pt idx="772">
                  <c:v>1.3096</c:v>
                </c:pt>
                <c:pt idx="773">
                  <c:v>1.3096</c:v>
                </c:pt>
                <c:pt idx="774">
                  <c:v>1.3096</c:v>
                </c:pt>
                <c:pt idx="775">
                  <c:v>1.3096</c:v>
                </c:pt>
                <c:pt idx="776">
                  <c:v>1.3096</c:v>
                </c:pt>
                <c:pt idx="777">
                  <c:v>1.3096</c:v>
                </c:pt>
                <c:pt idx="778">
                  <c:v>1.3096</c:v>
                </c:pt>
                <c:pt idx="779">
                  <c:v>1.3096</c:v>
                </c:pt>
                <c:pt idx="780">
                  <c:v>1.3181</c:v>
                </c:pt>
                <c:pt idx="781">
                  <c:v>1.3134</c:v>
                </c:pt>
                <c:pt idx="782">
                  <c:v>1.3178</c:v>
                </c:pt>
                <c:pt idx="783">
                  <c:v>1.3228</c:v>
                </c:pt>
                <c:pt idx="784">
                  <c:v>1.3195</c:v>
                </c:pt>
                <c:pt idx="785">
                  <c:v>1.3245</c:v>
                </c:pt>
                <c:pt idx="786">
                  <c:v>1.3261</c:v>
                </c:pt>
                <c:pt idx="787">
                  <c:v>1.3441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1.2936</c:v>
                </c:pt>
                <c:pt idx="793">
                  <c:v>1.2528</c:v>
                </c:pt>
                <c:pt idx="794">
                  <c:v>1.2388</c:v>
                </c:pt>
                <c:pt idx="795">
                  <c:v>1.2875</c:v>
                </c:pt>
                <c:pt idx="796">
                  <c:v>1.311</c:v>
                </c:pt>
                <c:pt idx="797">
                  <c:v>1.3048</c:v>
                </c:pt>
                <c:pt idx="798">
                  <c:v>1.3298</c:v>
                </c:pt>
                <c:pt idx="799">
                  <c:v>1.3289</c:v>
                </c:pt>
                <c:pt idx="800">
                  <c:v>1.3013</c:v>
                </c:pt>
                <c:pt idx="801">
                  <c:v>1.3013</c:v>
                </c:pt>
                <c:pt idx="802">
                  <c:v>1.3027</c:v>
                </c:pt>
                <c:pt idx="803">
                  <c:v>1.3015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1.303</c:v>
                </c:pt>
                <c:pt idx="809">
                  <c:v>1.3266</c:v>
                </c:pt>
                <c:pt idx="810">
                  <c:v>1.3468</c:v>
                </c:pt>
                <c:pt idx="811">
                  <c:v>1.3416</c:v>
                </c:pt>
                <c:pt idx="812">
                  <c:v>1.3352</c:v>
                </c:pt>
                <c:pt idx="813">
                  <c:v>1.3684</c:v>
                </c:pt>
                <c:pt idx="814">
                  <c:v>1.3796</c:v>
                </c:pt>
                <c:pt idx="815">
                  <c:v>1.3783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1.3334</c:v>
                </c:pt>
                <c:pt idx="820">
                  <c:v>1.303</c:v>
                </c:pt>
                <c:pt idx="821">
                  <c:v>1.3313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1.3335</c:v>
                </c:pt>
                <c:pt idx="826">
                  <c:v>1.3339</c:v>
                </c:pt>
                <c:pt idx="827">
                  <c:v>1.3264</c:v>
                </c:pt>
                <c:pt idx="828">
                  <c:v>1.3302</c:v>
                </c:pt>
                <c:pt idx="829">
                  <c:v>1.3194</c:v>
                </c:pt>
                <c:pt idx="830">
                  <c:v>1.3295</c:v>
                </c:pt>
                <c:pt idx="831">
                  <c:v>1.3238</c:v>
                </c:pt>
                <c:pt idx="832">
                  <c:v>1.3243</c:v>
                </c:pt>
                <c:pt idx="833">
                  <c:v>1.3182</c:v>
                </c:pt>
                <c:pt idx="834">
                  <c:v>1.3236</c:v>
                </c:pt>
                <c:pt idx="835">
                  <c:v>1.3236</c:v>
                </c:pt>
                <c:pt idx="836">
                  <c:v>1.3236</c:v>
                </c:pt>
                <c:pt idx="837">
                  <c:v>1.3236</c:v>
                </c:pt>
                <c:pt idx="838">
                  <c:v>1.3236</c:v>
                </c:pt>
                <c:pt idx="839">
                  <c:v>1.3478</c:v>
                </c:pt>
                <c:pt idx="840">
                  <c:v>1.3456</c:v>
                </c:pt>
                <c:pt idx="841">
                  <c:v>1.3488</c:v>
                </c:pt>
                <c:pt idx="842">
                  <c:v>1.3543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1.3778</c:v>
                </c:pt>
                <c:pt idx="847">
                  <c:v>1.38</c:v>
                </c:pt>
                <c:pt idx="848">
                  <c:v>1.3781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1.4032</c:v>
                </c:pt>
                <c:pt idx="854">
                  <c:v>1.3943</c:v>
                </c:pt>
                <c:pt idx="855">
                  <c:v>1.3849</c:v>
                </c:pt>
                <c:pt idx="856">
                  <c:v>1.3793</c:v>
                </c:pt>
                <c:pt idx="857">
                  <c:v>1.3795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1.4131</c:v>
                </c:pt>
                <c:pt idx="863">
                  <c:v>1.4128</c:v>
                </c:pt>
                <c:pt idx="864">
                  <c:v>1.426</c:v>
                </c:pt>
                <c:pt idx="865">
                  <c:v>1.4233</c:v>
                </c:pt>
                <c:pt idx="866">
                  <c:v>1.4196</c:v>
                </c:pt>
                <c:pt idx="867">
                  <c:v>1.4175</c:v>
                </c:pt>
                <c:pt idx="868">
                  <c:v>1.4224</c:v>
                </c:pt>
                <c:pt idx="869">
                  <c:v>1.4174</c:v>
                </c:pt>
                <c:pt idx="870">
                  <c:v>1.4175</c:v>
                </c:pt>
                <c:pt idx="871">
                  <c:v>1.4135</c:v>
                </c:pt>
                <c:pt idx="872">
                  <c:v>1.4279</c:v>
                </c:pt>
                <c:pt idx="873">
                  <c:v>1.4418</c:v>
                </c:pt>
                <c:pt idx="874">
                  <c:v>1.4322</c:v>
                </c:pt>
                <c:pt idx="875">
                  <c:v>1.4426</c:v>
                </c:pt>
                <c:pt idx="876">
                  <c:v>1.4459</c:v>
                </c:pt>
                <c:pt idx="877">
                  <c:v>1.4538</c:v>
                </c:pt>
                <c:pt idx="878">
                  <c:v>1.4514</c:v>
                </c:pt>
                <c:pt idx="879">
                  <c:v>1.4534</c:v>
                </c:pt>
                <c:pt idx="880">
                  <c:v>1.4219</c:v>
                </c:pt>
                <c:pt idx="881">
                  <c:v>1.4413</c:v>
                </c:pt>
                <c:pt idx="882">
                  <c:v>1.4415</c:v>
                </c:pt>
                <c:pt idx="883">
                  <c:v>1.4361</c:v>
                </c:pt>
                <c:pt idx="884">
                  <c:v>1.4643</c:v>
                </c:pt>
                <c:pt idx="885">
                  <c:v>1.4535</c:v>
                </c:pt>
                <c:pt idx="886">
                  <c:v>1.4443</c:v>
                </c:pt>
                <c:pt idx="887">
                  <c:v>1.4706</c:v>
                </c:pt>
                <c:pt idx="888">
                  <c:v>1.4406</c:v>
                </c:pt>
                <c:pt idx="889">
                  <c:v>1.4957</c:v>
                </c:pt>
                <c:pt idx="890">
                  <c:v>1.4642</c:v>
                </c:pt>
                <c:pt idx="891">
                  <c:v>1.4742</c:v>
                </c:pt>
                <c:pt idx="892">
                  <c:v>1.4832</c:v>
                </c:pt>
                <c:pt idx="893">
                  <c:v>1.4902</c:v>
                </c:pt>
                <c:pt idx="894">
                  <c:v>1.4867</c:v>
                </c:pt>
                <c:pt idx="895">
                  <c:v>1.4717</c:v>
                </c:pt>
                <c:pt idx="896">
                  <c:v>1.4657</c:v>
                </c:pt>
                <c:pt idx="897">
                  <c:v>1.4801</c:v>
                </c:pt>
                <c:pt idx="898">
                  <c:v>1.5114</c:v>
                </c:pt>
                <c:pt idx="899">
                  <c:v>1.5069</c:v>
                </c:pt>
                <c:pt idx="900">
                  <c:v>1.5008</c:v>
                </c:pt>
                <c:pt idx="901">
                  <c:v>1.4959</c:v>
                </c:pt>
                <c:pt idx="902">
                  <c:v>1.502</c:v>
                </c:pt>
                <c:pt idx="903">
                  <c:v>1.5149</c:v>
                </c:pt>
                <c:pt idx="904">
                  <c:v>1.513</c:v>
                </c:pt>
                <c:pt idx="905">
                  <c:v>1.5153</c:v>
                </c:pt>
                <c:pt idx="906">
                  <c:v>1.5164</c:v>
                </c:pt>
                <c:pt idx="907">
                  <c:v>1.5193</c:v>
                </c:pt>
                <c:pt idx="908">
                  <c:v>1.5228</c:v>
                </c:pt>
                <c:pt idx="909">
                  <c:v>1.5211</c:v>
                </c:pt>
                <c:pt idx="910">
                  <c:v>1.5201</c:v>
                </c:pt>
                <c:pt idx="911">
                  <c:v>1.52</c:v>
                </c:pt>
                <c:pt idx="912">
                  <c:v>1.5232</c:v>
                </c:pt>
                <c:pt idx="913">
                  <c:v>1.5221</c:v>
                </c:pt>
                <c:pt idx="914">
                  <c:v>1.5245</c:v>
                </c:pt>
                <c:pt idx="915">
                  <c:v>1.5248</c:v>
                </c:pt>
                <c:pt idx="916">
                  <c:v>1.5248</c:v>
                </c:pt>
                <c:pt idx="917">
                  <c:v>1.5249</c:v>
                </c:pt>
                <c:pt idx="918">
                  <c:v>1.526</c:v>
                </c:pt>
                <c:pt idx="919">
                  <c:v>1.5267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1.5295</c:v>
                </c:pt>
                <c:pt idx="928">
                  <c:v>1.535</c:v>
                </c:pt>
                <c:pt idx="929">
                  <c:v>1.5405</c:v>
                </c:pt>
                <c:pt idx="930">
                  <c:v>1.5361</c:v>
                </c:pt>
                <c:pt idx="931">
                  <c:v>1.5455</c:v>
                </c:pt>
                <c:pt idx="932">
                  <c:v>1.5702</c:v>
                </c:pt>
                <c:pt idx="933">
                  <c:v>1.5777</c:v>
                </c:pt>
                <c:pt idx="934">
                  <c:v>1.585</c:v>
                </c:pt>
                <c:pt idx="935">
                  <c:v>1.6062</c:v>
                </c:pt>
                <c:pt idx="936">
                  <c:v>1.622</c:v>
                </c:pt>
                <c:pt idx="937">
                  <c:v>1.6175</c:v>
                </c:pt>
                <c:pt idx="938">
                  <c:v>1.6159</c:v>
                </c:pt>
                <c:pt idx="939">
                  <c:v>1.6228</c:v>
                </c:pt>
                <c:pt idx="940">
                  <c:v>1.6062</c:v>
                </c:pt>
                <c:pt idx="941">
                  <c:v>1.5905</c:v>
                </c:pt>
                <c:pt idx="942">
                  <c:v>1.5737</c:v>
                </c:pt>
                <c:pt idx="943">
                  <c:v>1.5082</c:v>
                </c:pt>
                <c:pt idx="944">
                  <c:v>1.5621</c:v>
                </c:pt>
                <c:pt idx="945">
                  <c:v>1.6241</c:v>
                </c:pt>
                <c:pt idx="946">
                  <c:v>1.5896</c:v>
                </c:pt>
                <c:pt idx="947">
                  <c:v>1.6541</c:v>
                </c:pt>
                <c:pt idx="948">
                  <c:v>1.6447</c:v>
                </c:pt>
                <c:pt idx="949">
                  <c:v>1.6705</c:v>
                </c:pt>
                <c:pt idx="950">
                  <c:v>1.6306</c:v>
                </c:pt>
                <c:pt idx="951">
                  <c:v>1.6336</c:v>
                </c:pt>
                <c:pt idx="952">
                  <c:v>1.6366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1.6356</c:v>
                </c:pt>
                <c:pt idx="968">
                  <c:v>1.6256</c:v>
                </c:pt>
                <c:pt idx="969">
                  <c:v>1.6225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1.6215</c:v>
                </c:pt>
                <c:pt idx="974">
                  <c:v>1.6157</c:v>
                </c:pt>
                <c:pt idx="975">
                  <c:v>1.6038</c:v>
                </c:pt>
                <c:pt idx="976">
                  <c:v>1.6078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1.5857</c:v>
                </c:pt>
                <c:pt idx="981">
                  <c:v>1.5823</c:v>
                </c:pt>
                <c:pt idx="982">
                  <c:v>1.5594</c:v>
                </c:pt>
                <c:pt idx="983">
                  <c:v>1.5718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1.5552</c:v>
                </c:pt>
                <c:pt idx="990">
                  <c:v>1.5498</c:v>
                </c:pt>
                <c:pt idx="991">
                  <c:v>1.5523</c:v>
                </c:pt>
                <c:pt idx="992">
                  <c:v>1.5493</c:v>
                </c:pt>
                <c:pt idx="993">
                  <c:v>1.5483</c:v>
                </c:pt>
                <c:pt idx="994">
                  <c:v>1.5466</c:v>
                </c:pt>
                <c:pt idx="995">
                  <c:v>1.5374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1.4718</c:v>
                </c:pt>
                <c:pt idx="1000">
                  <c:v>1.5093</c:v>
                </c:pt>
                <c:pt idx="1001">
                  <c:v>1.5673</c:v>
                </c:pt>
                <c:pt idx="1002">
                  <c:v>1.5288</c:v>
                </c:pt>
                <c:pt idx="1003">
                  <c:v>1.5036</c:v>
                </c:pt>
                <c:pt idx="1004">
                  <c:v>1.5139</c:v>
                </c:pt>
                <c:pt idx="1005">
                  <c:v>1.5152</c:v>
                </c:pt>
                <c:pt idx="1006">
                  <c:v>1.4881</c:v>
                </c:pt>
                <c:pt idx="1007">
                  <c:v>1.5038</c:v>
                </c:pt>
                <c:pt idx="1008">
                  <c:v>1.4925</c:v>
                </c:pt>
                <c:pt idx="1009">
                  <c:v>1.4916</c:v>
                </c:pt>
                <c:pt idx="1010">
                  <c:v>1.5076</c:v>
                </c:pt>
                <c:pt idx="1011">
                  <c:v>1.5089</c:v>
                </c:pt>
                <c:pt idx="1012">
                  <c:v>1.5264</c:v>
                </c:pt>
                <c:pt idx="1013">
                  <c:v>1.5218</c:v>
                </c:pt>
                <c:pt idx="1014">
                  <c:v>1.523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1.5354</c:v>
                </c:pt>
                <c:pt idx="1019">
                  <c:v>1.5394</c:v>
                </c:pt>
                <c:pt idx="1020">
                  <c:v>1.5532</c:v>
                </c:pt>
                <c:pt idx="1021">
                  <c:v>1.5547</c:v>
                </c:pt>
                <c:pt idx="1022">
                  <c:v>1.5573</c:v>
                </c:pt>
                <c:pt idx="1023">
                  <c:v>1.5619</c:v>
                </c:pt>
                <c:pt idx="1024">
                  <c:v>1.5734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1.5796</c:v>
                </c:pt>
                <c:pt idx="1028">
                  <c:v>1.5854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</c:v>
                </c:pt>
                <c:pt idx="1038">
                  <c:v>1.6148</c:v>
                </c:pt>
                <c:pt idx="1039">
                  <c:v>1.6179</c:v>
                </c:pt>
                <c:pt idx="1040">
                  <c:v>1.6038</c:v>
                </c:pt>
                <c:pt idx="1041">
                  <c:v>1.6062</c:v>
                </c:pt>
                <c:pt idx="1042">
                  <c:v>1.6062</c:v>
                </c:pt>
                <c:pt idx="1043">
                  <c:v>1.6062</c:v>
                </c:pt>
                <c:pt idx="1044">
                  <c:v>1.6062</c:v>
                </c:pt>
                <c:pt idx="1045">
                  <c:v>1.6062</c:v>
                </c:pt>
                <c:pt idx="1046">
                  <c:v>1.6062</c:v>
                </c:pt>
                <c:pt idx="1047">
                  <c:v>1.6062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</c:v>
                </c:pt>
                <c:pt idx="1059">
                  <c:v>1.6419</c:v>
                </c:pt>
                <c:pt idx="1060">
                  <c:v>1.6548</c:v>
                </c:pt>
                <c:pt idx="1061">
                  <c:v>1.6605</c:v>
                </c:pt>
                <c:pt idx="1062">
                  <c:v>1.6784</c:v>
                </c:pt>
                <c:pt idx="1063">
                  <c:v>1.6761</c:v>
                </c:pt>
                <c:pt idx="1064">
                  <c:v>1.684</c:v>
                </c:pt>
                <c:pt idx="1065">
                  <c:v>1.6996</c:v>
                </c:pt>
                <c:pt idx="1066">
                  <c:v>1.688</c:v>
                </c:pt>
                <c:pt idx="1067">
                  <c:v>1.7206</c:v>
                </c:pt>
                <c:pt idx="1068">
                  <c:v>1.7277</c:v>
                </c:pt>
                <c:pt idx="1069">
                  <c:v>1.67</c:v>
                </c:pt>
                <c:pt idx="1070">
                  <c:v>1.7133</c:v>
                </c:pt>
                <c:pt idx="1071">
                  <c:v>1.7308</c:v>
                </c:pt>
                <c:pt idx="1072">
                  <c:v>1.7335</c:v>
                </c:pt>
                <c:pt idx="1073">
                  <c:v>1.729</c:v>
                </c:pt>
                <c:pt idx="1074">
                  <c:v>1.7207</c:v>
                </c:pt>
                <c:pt idx="1075">
                  <c:v>1.7485</c:v>
                </c:pt>
                <c:pt idx="1076">
                  <c:v>1.7452</c:v>
                </c:pt>
                <c:pt idx="1077">
                  <c:v>1.7651</c:v>
                </c:pt>
                <c:pt idx="1078">
                  <c:v>1.7069</c:v>
                </c:pt>
                <c:pt idx="1079">
                  <c:v>1.7278</c:v>
                </c:pt>
                <c:pt idx="1080">
                  <c:v>1.7297</c:v>
                </c:pt>
                <c:pt idx="1081">
                  <c:v>1.7275</c:v>
                </c:pt>
                <c:pt idx="1082">
                  <c:v>1.7115</c:v>
                </c:pt>
                <c:pt idx="1083">
                  <c:v>1.713</c:v>
                </c:pt>
                <c:pt idx="1084">
                  <c:v>1.713</c:v>
                </c:pt>
                <c:pt idx="1085">
                  <c:v>1.7505</c:v>
                </c:pt>
                <c:pt idx="1086">
                  <c:v>1.756</c:v>
                </c:pt>
                <c:pt idx="1087">
                  <c:v>1.7519</c:v>
                </c:pt>
                <c:pt idx="1088">
                  <c:v>1.7408</c:v>
                </c:pt>
                <c:pt idx="1089">
                  <c:v>1.7398</c:v>
                </c:pt>
                <c:pt idx="1090">
                  <c:v>1.7522</c:v>
                </c:pt>
                <c:pt idx="1091">
                  <c:v>1.7594</c:v>
                </c:pt>
                <c:pt idx="1092">
                  <c:v>1.7574</c:v>
                </c:pt>
                <c:pt idx="1093">
                  <c:v>1.7525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1.7628</c:v>
                </c:pt>
                <c:pt idx="1097">
                  <c:v>1.7609</c:v>
                </c:pt>
                <c:pt idx="1098">
                  <c:v>1.7584</c:v>
                </c:pt>
                <c:pt idx="1099">
                  <c:v>1.7632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1.7469</c:v>
                </c:pt>
                <c:pt idx="1103">
                  <c:v>1.7712</c:v>
                </c:pt>
                <c:pt idx="1104">
                  <c:v>1.7618</c:v>
                </c:pt>
                <c:pt idx="1105">
                  <c:v>1.7657</c:v>
                </c:pt>
                <c:pt idx="1106">
                  <c:v>1.7849</c:v>
                </c:pt>
                <c:pt idx="1107">
                  <c:v>1.7819</c:v>
                </c:pt>
                <c:pt idx="1108">
                  <c:v>1.7822</c:v>
                </c:pt>
                <c:pt idx="1109">
                  <c:v>1.7829</c:v>
                </c:pt>
                <c:pt idx="1110">
                  <c:v>1.7857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1.7952</c:v>
                </c:pt>
                <c:pt idx="1115">
                  <c:v>1.7952</c:v>
                </c:pt>
                <c:pt idx="1116">
                  <c:v>1.7952</c:v>
                </c:pt>
                <c:pt idx="1117">
                  <c:v>1.7952</c:v>
                </c:pt>
                <c:pt idx="1118">
                  <c:v>1.7952</c:v>
                </c:pt>
                <c:pt idx="1119">
                  <c:v>1.7952</c:v>
                </c:pt>
                <c:pt idx="1120">
                  <c:v>1.7952</c:v>
                </c:pt>
                <c:pt idx="1121">
                  <c:v>1.7952</c:v>
                </c:pt>
                <c:pt idx="1122">
                  <c:v>1.7952</c:v>
                </c:pt>
                <c:pt idx="1123">
                  <c:v>1.7952</c:v>
                </c:pt>
                <c:pt idx="1124">
                  <c:v>1.7952</c:v>
                </c:pt>
                <c:pt idx="1125">
                  <c:v>1.7952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1.8277</c:v>
                </c:pt>
                <c:pt idx="1129">
                  <c:v>1.8301</c:v>
                </c:pt>
                <c:pt idx="1130">
                  <c:v>1.8334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</c:v>
                </c:pt>
                <c:pt idx="1135">
                  <c:v>1.8438</c:v>
                </c:pt>
                <c:pt idx="1136">
                  <c:v>1.8424</c:v>
                </c:pt>
                <c:pt idx="1137">
                  <c:v>1.8422</c:v>
                </c:pt>
                <c:pt idx="1138">
                  <c:v>1.8457</c:v>
                </c:pt>
                <c:pt idx="1139">
                  <c:v>1.85</c:v>
                </c:pt>
                <c:pt idx="1140">
                  <c:v>1.8455</c:v>
                </c:pt>
                <c:pt idx="1141">
                  <c:v>1.8467</c:v>
                </c:pt>
                <c:pt idx="1142">
                  <c:v>1.8498</c:v>
                </c:pt>
                <c:pt idx="1143">
                  <c:v>1.8594</c:v>
                </c:pt>
                <c:pt idx="1144">
                  <c:v>1.8611</c:v>
                </c:pt>
                <c:pt idx="1145">
                  <c:v>1.8696</c:v>
                </c:pt>
                <c:pt idx="1146">
                  <c:v>1.8715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1.8615</c:v>
                </c:pt>
                <c:pt idx="1150">
                  <c:v>1.8707</c:v>
                </c:pt>
                <c:pt idx="1151">
                  <c:v>1.8923</c:v>
                </c:pt>
                <c:pt idx="1152">
                  <c:v>1.8947</c:v>
                </c:pt>
                <c:pt idx="1153">
                  <c:v>1.8997</c:v>
                </c:pt>
                <c:pt idx="1154">
                  <c:v>1.9118</c:v>
                </c:pt>
                <c:pt idx="1155">
                  <c:v>1.9083</c:v>
                </c:pt>
                <c:pt idx="1156">
                  <c:v>1.9053</c:v>
                </c:pt>
                <c:pt idx="1157">
                  <c:v>1.8804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1.8796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1.8897</c:v>
                </c:pt>
                <c:pt idx="1172">
                  <c:v>1.8897</c:v>
                </c:pt>
                <c:pt idx="1173">
                  <c:v>1.8897</c:v>
                </c:pt>
                <c:pt idx="1174">
                  <c:v>1.8897</c:v>
                </c:pt>
                <c:pt idx="1175">
                  <c:v>1.8897</c:v>
                </c:pt>
                <c:pt idx="1176">
                  <c:v>1.8904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</c:v>
                </c:pt>
                <c:pt idx="1182">
                  <c:v>1.963</c:v>
                </c:pt>
                <c:pt idx="1183">
                  <c:v>1.9759</c:v>
                </c:pt>
                <c:pt idx="1184">
                  <c:v>1.9703</c:v>
                </c:pt>
                <c:pt idx="1185">
                  <c:v>1.9683</c:v>
                </c:pt>
                <c:pt idx="1186">
                  <c:v>1.9648</c:v>
                </c:pt>
                <c:pt idx="1187">
                  <c:v>1.9184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</c:v>
                </c:pt>
                <c:pt idx="1196">
                  <c:v>1.8862</c:v>
                </c:pt>
                <c:pt idx="1197">
                  <c:v>1.8922</c:v>
                </c:pt>
                <c:pt idx="1198">
                  <c:v>1.8989</c:v>
                </c:pt>
                <c:pt idx="1199">
                  <c:v>1.8957</c:v>
                </c:pt>
                <c:pt idx="1200">
                  <c:v>1.8977</c:v>
                </c:pt>
                <c:pt idx="1201">
                  <c:v>1.8989</c:v>
                </c:pt>
                <c:pt idx="1202">
                  <c:v>1.8959</c:v>
                </c:pt>
                <c:pt idx="1203">
                  <c:v>1.8969</c:v>
                </c:pt>
                <c:pt idx="1204">
                  <c:v>1.8964</c:v>
                </c:pt>
                <c:pt idx="1205">
                  <c:v>1.901</c:v>
                </c:pt>
                <c:pt idx="1206">
                  <c:v>1.9084</c:v>
                </c:pt>
                <c:pt idx="1207">
                  <c:v>1.9</c:v>
                </c:pt>
                <c:pt idx="1208">
                  <c:v>1.9165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</c:v>
                </c:pt>
                <c:pt idx="1216">
                  <c:v>1.9514</c:v>
                </c:pt>
                <c:pt idx="1217">
                  <c:v>1.9504</c:v>
                </c:pt>
                <c:pt idx="1218">
                  <c:v>1.9426</c:v>
                </c:pt>
                <c:pt idx="1219">
                  <c:v>1.9605</c:v>
                </c:pt>
                <c:pt idx="1220">
                  <c:v>1.9454</c:v>
                </c:pt>
                <c:pt idx="1221">
                  <c:v>1.9523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</c:v>
                </c:pt>
                <c:pt idx="1225">
                  <c:v>1.9608</c:v>
                </c:pt>
                <c:pt idx="1226">
                  <c:v>1.9662</c:v>
                </c:pt>
                <c:pt idx="1227">
                  <c:v>1.959</c:v>
                </c:pt>
                <c:pt idx="1228">
                  <c:v>1.9579</c:v>
                </c:pt>
                <c:pt idx="1229">
                  <c:v>1.9368</c:v>
                </c:pt>
                <c:pt idx="1230">
                  <c:v>1.9941</c:v>
                </c:pt>
                <c:pt idx="1231">
                  <c:v>1.9913</c:v>
                </c:pt>
                <c:pt idx="1232">
                  <c:v>1.977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</c:v>
                </c:pt>
                <c:pt idx="1236">
                  <c:v>1.9163</c:v>
                </c:pt>
                <c:pt idx="1237">
                  <c:v>1.9322</c:v>
                </c:pt>
                <c:pt idx="1238">
                  <c:v>1.9394</c:v>
                </c:pt>
                <c:pt idx="1239">
                  <c:v>1.9302</c:v>
                </c:pt>
                <c:pt idx="1240">
                  <c:v>1.9173</c:v>
                </c:pt>
                <c:pt idx="1241">
                  <c:v>1.9168</c:v>
                </c:pt>
                <c:pt idx="1242">
                  <c:v>1.9168</c:v>
                </c:pt>
                <c:pt idx="1243">
                  <c:v>1.9168</c:v>
                </c:pt>
                <c:pt idx="1244">
                  <c:v>1.9168</c:v>
                </c:pt>
                <c:pt idx="1245">
                  <c:v>1.9168</c:v>
                </c:pt>
                <c:pt idx="1246">
                  <c:v>1.9168</c:v>
                </c:pt>
                <c:pt idx="1247">
                  <c:v>1.9168</c:v>
                </c:pt>
                <c:pt idx="1248">
                  <c:v>1.9168</c:v>
                </c:pt>
                <c:pt idx="1249">
                  <c:v>1.9278</c:v>
                </c:pt>
                <c:pt idx="1250">
                  <c:v>1.9345</c:v>
                </c:pt>
                <c:pt idx="1251">
                  <c:v>1.9347</c:v>
                </c:pt>
                <c:pt idx="1252">
                  <c:v>1.9024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1.8937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</c:v>
                </c:pt>
                <c:pt idx="1259">
                  <c:v>1.927</c:v>
                </c:pt>
                <c:pt idx="1260">
                  <c:v>1.9168</c:v>
                </c:pt>
                <c:pt idx="1261">
                  <c:v>1.9285</c:v>
                </c:pt>
                <c:pt idx="1262">
                  <c:v>1.8994</c:v>
                </c:pt>
                <c:pt idx="1263">
                  <c:v>1.9366</c:v>
                </c:pt>
                <c:pt idx="1264">
                  <c:v>1.9069</c:v>
                </c:pt>
                <c:pt idx="1265">
                  <c:v>1.9402</c:v>
                </c:pt>
                <c:pt idx="1266">
                  <c:v>1.9382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1.9119</c:v>
                </c:pt>
                <c:pt idx="1270">
                  <c:v>1.9188</c:v>
                </c:pt>
                <c:pt idx="1271">
                  <c:v>1.9248</c:v>
                </c:pt>
                <c:pt idx="1272">
                  <c:v>1.9227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</c:v>
                </c:pt>
                <c:pt idx="1276">
                  <c:v>1.9204</c:v>
                </c:pt>
                <c:pt idx="1277">
                  <c:v>1.9873</c:v>
                </c:pt>
                <c:pt idx="1278">
                  <c:v>1.9687</c:v>
                </c:pt>
                <c:pt idx="1279">
                  <c:v>1.9477</c:v>
                </c:pt>
                <c:pt idx="1280">
                  <c:v>1.9566</c:v>
                </c:pt>
                <c:pt idx="1281">
                  <c:v>1.9695</c:v>
                </c:pt>
                <c:pt idx="1282">
                  <c:v>1.9384</c:v>
                </c:pt>
                <c:pt idx="1283">
                  <c:v>1.9553</c:v>
                </c:pt>
                <c:pt idx="1284">
                  <c:v>1.9643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</c:v>
                </c:pt>
                <c:pt idx="1292">
                  <c:v>1.94</c:v>
                </c:pt>
                <c:pt idx="1293">
                  <c:v>1.9532</c:v>
                </c:pt>
                <c:pt idx="1294">
                  <c:v>1.9467</c:v>
                </c:pt>
                <c:pt idx="1295">
                  <c:v>1.9583</c:v>
                </c:pt>
                <c:pt idx="1296">
                  <c:v>1.9389</c:v>
                </c:pt>
                <c:pt idx="1297">
                  <c:v>1.9472</c:v>
                </c:pt>
                <c:pt idx="1298">
                  <c:v>1.9562</c:v>
                </c:pt>
                <c:pt idx="1299">
                  <c:v>1.9548</c:v>
                </c:pt>
                <c:pt idx="1300">
                  <c:v>1.9415</c:v>
                </c:pt>
                <c:pt idx="1301">
                  <c:v>1.9349</c:v>
                </c:pt>
                <c:pt idx="1302">
                  <c:v>1.9395</c:v>
                </c:pt>
                <c:pt idx="1303">
                  <c:v>1.9408</c:v>
                </c:pt>
                <c:pt idx="1304">
                  <c:v>1.9469</c:v>
                </c:pt>
                <c:pt idx="1305">
                  <c:v>1.9468</c:v>
                </c:pt>
                <c:pt idx="1306">
                  <c:v>1.9503</c:v>
                </c:pt>
                <c:pt idx="1307">
                  <c:v>1.9502</c:v>
                </c:pt>
                <c:pt idx="1308">
                  <c:v>1.9444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</c:v>
                </c:pt>
                <c:pt idx="1312">
                  <c:v>1.9488</c:v>
                </c:pt>
                <c:pt idx="1313">
                  <c:v>1.9506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</c:v>
                </c:pt>
                <c:pt idx="1320">
                  <c:v>1.9449</c:v>
                </c:pt>
                <c:pt idx="1321">
                  <c:v>1.9395</c:v>
                </c:pt>
                <c:pt idx="1322">
                  <c:v>1.9344</c:v>
                </c:pt>
                <c:pt idx="1323">
                  <c:v>1.9315</c:v>
                </c:pt>
                <c:pt idx="1324">
                  <c:v>1.9423</c:v>
                </c:pt>
                <c:pt idx="1325">
                  <c:v>1.9425</c:v>
                </c:pt>
                <c:pt idx="1326">
                  <c:v>1.9443</c:v>
                </c:pt>
                <c:pt idx="1327">
                  <c:v>1.9414</c:v>
                </c:pt>
                <c:pt idx="1328">
                  <c:v>1.9428</c:v>
                </c:pt>
                <c:pt idx="1329">
                  <c:v>1.9403</c:v>
                </c:pt>
                <c:pt idx="1330">
                  <c:v>1.9289</c:v>
                </c:pt>
                <c:pt idx="1331">
                  <c:v>1.9275</c:v>
                </c:pt>
                <c:pt idx="1332">
                  <c:v>1.9303</c:v>
                </c:pt>
                <c:pt idx="1333">
                  <c:v>1.9362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</c:v>
                </c:pt>
                <c:pt idx="1337">
                  <c:v>1.9677</c:v>
                </c:pt>
                <c:pt idx="1338">
                  <c:v>2.003</c:v>
                </c:pt>
                <c:pt idx="1339">
                  <c:v>2.0089</c:v>
                </c:pt>
                <c:pt idx="1340">
                  <c:v>2.0321</c:v>
                </c:pt>
                <c:pt idx="1341">
                  <c:v>2.0289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2.017</c:v>
                </c:pt>
                <c:pt idx="1345">
                  <c:v>2.0148</c:v>
                </c:pt>
                <c:pt idx="1346">
                  <c:v>2.0181</c:v>
                </c:pt>
                <c:pt idx="1347">
                  <c:v>1.9804</c:v>
                </c:pt>
                <c:pt idx="1348">
                  <c:v>1.9682</c:v>
                </c:pt>
                <c:pt idx="1349">
                  <c:v>1.9701</c:v>
                </c:pt>
                <c:pt idx="1350">
                  <c:v>1.9666</c:v>
                </c:pt>
                <c:pt idx="1351">
                  <c:v>1.9727</c:v>
                </c:pt>
                <c:pt idx="1352">
                  <c:v>1.9663</c:v>
                </c:pt>
                <c:pt idx="1353">
                  <c:v>1.9778</c:v>
                </c:pt>
                <c:pt idx="1354">
                  <c:v>1.9607</c:v>
                </c:pt>
                <c:pt idx="1355">
                  <c:v>1.9721</c:v>
                </c:pt>
                <c:pt idx="1356">
                  <c:v>1.9702</c:v>
                </c:pt>
                <c:pt idx="1357">
                  <c:v>1.9702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</c:v>
                </c:pt>
                <c:pt idx="1385">
                  <c:v>1.9721</c:v>
                </c:pt>
                <c:pt idx="1386">
                  <c:v>1.9668</c:v>
                </c:pt>
                <c:pt idx="1387">
                  <c:v>1.971</c:v>
                </c:pt>
                <c:pt idx="1388">
                  <c:v>1.9687</c:v>
                </c:pt>
                <c:pt idx="1389">
                  <c:v>1.974</c:v>
                </c:pt>
                <c:pt idx="1390">
                  <c:v>1.974</c:v>
                </c:pt>
                <c:pt idx="1391">
                  <c:v>1.974</c:v>
                </c:pt>
                <c:pt idx="1392">
                  <c:v>1.974</c:v>
                </c:pt>
                <c:pt idx="1393">
                  <c:v>1.9743</c:v>
                </c:pt>
                <c:pt idx="1394">
                  <c:v>1.9777</c:v>
                </c:pt>
                <c:pt idx="1395">
                  <c:v>1.9834</c:v>
                </c:pt>
                <c:pt idx="1396">
                  <c:v>1.9834</c:v>
                </c:pt>
                <c:pt idx="1397">
                  <c:v>1.9853</c:v>
                </c:pt>
                <c:pt idx="1398">
                  <c:v>1.9879</c:v>
                </c:pt>
                <c:pt idx="1399">
                  <c:v>1.991</c:v>
                </c:pt>
                <c:pt idx="1400">
                  <c:v>1.9917</c:v>
                </c:pt>
                <c:pt idx="1401">
                  <c:v>1.9872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</c:v>
                </c:pt>
                <c:pt idx="1405">
                  <c:v>1.9921</c:v>
                </c:pt>
                <c:pt idx="1406">
                  <c:v>1.9952</c:v>
                </c:pt>
                <c:pt idx="1407">
                  <c:v>1.9979</c:v>
                </c:pt>
                <c:pt idx="1408">
                  <c:v>2.0068</c:v>
                </c:pt>
                <c:pt idx="1409">
                  <c:v>2.0065</c:v>
                </c:pt>
                <c:pt idx="1410">
                  <c:v>2.0165</c:v>
                </c:pt>
                <c:pt idx="1411">
                  <c:v>2.028</c:v>
                </c:pt>
                <c:pt idx="1412">
                  <c:v>2.0311</c:v>
                </c:pt>
                <c:pt idx="1413">
                  <c:v>2.0426</c:v>
                </c:pt>
                <c:pt idx="1414">
                  <c:v>2.0419</c:v>
                </c:pt>
                <c:pt idx="1415">
                  <c:v>2.0408</c:v>
                </c:pt>
                <c:pt idx="1416">
                  <c:v>2.0495</c:v>
                </c:pt>
                <c:pt idx="1417">
                  <c:v>2.0511</c:v>
                </c:pt>
                <c:pt idx="1418">
                  <c:v>2.0609</c:v>
                </c:pt>
                <c:pt idx="1419">
                  <c:v>2.0659</c:v>
                </c:pt>
                <c:pt idx="1420">
                  <c:v>2.0741</c:v>
                </c:pt>
                <c:pt idx="1421">
                  <c:v>2.079</c:v>
                </c:pt>
                <c:pt idx="1422">
                  <c:v>2.0217</c:v>
                </c:pt>
                <c:pt idx="1423">
                  <c:v>2.0474</c:v>
                </c:pt>
                <c:pt idx="1424">
                  <c:v>2.0247</c:v>
                </c:pt>
                <c:pt idx="1425">
                  <c:v>2.0308</c:v>
                </c:pt>
                <c:pt idx="1426">
                  <c:v>2.0372</c:v>
                </c:pt>
                <c:pt idx="1427">
                  <c:v>2.0372</c:v>
                </c:pt>
                <c:pt idx="1428">
                  <c:v>2.0372</c:v>
                </c:pt>
                <c:pt idx="1429">
                  <c:v>2.0372</c:v>
                </c:pt>
                <c:pt idx="1430">
                  <c:v>2.0372</c:v>
                </c:pt>
                <c:pt idx="1431">
                  <c:v>2.0364</c:v>
                </c:pt>
                <c:pt idx="1432">
                  <c:v>2.0476</c:v>
                </c:pt>
                <c:pt idx="1433">
                  <c:v>2.0515</c:v>
                </c:pt>
                <c:pt idx="1434">
                  <c:v>2.0489</c:v>
                </c:pt>
                <c:pt idx="1435">
                  <c:v>2.0504</c:v>
                </c:pt>
                <c:pt idx="1436">
                  <c:v>2.0459</c:v>
                </c:pt>
                <c:pt idx="1437">
                  <c:v>2.0522</c:v>
                </c:pt>
                <c:pt idx="1438">
                  <c:v>2.0552</c:v>
                </c:pt>
                <c:pt idx="1439">
                  <c:v>2.0573</c:v>
                </c:pt>
                <c:pt idx="1440">
                  <c:v>2.0634</c:v>
                </c:pt>
                <c:pt idx="1441">
                  <c:v>2.0611</c:v>
                </c:pt>
                <c:pt idx="1442">
                  <c:v>2.059</c:v>
                </c:pt>
                <c:pt idx="1443">
                  <c:v>2.0613</c:v>
                </c:pt>
                <c:pt idx="1444">
                  <c:v>2.0486</c:v>
                </c:pt>
                <c:pt idx="1445">
                  <c:v>2.0496</c:v>
                </c:pt>
                <c:pt idx="1446">
                  <c:v>2.0684</c:v>
                </c:pt>
                <c:pt idx="1447">
                  <c:v>2.0701</c:v>
                </c:pt>
                <c:pt idx="1448">
                  <c:v>2.0859</c:v>
                </c:pt>
                <c:pt idx="1449">
                  <c:v>2.0968</c:v>
                </c:pt>
                <c:pt idx="1450">
                  <c:v>2.1058</c:v>
                </c:pt>
                <c:pt idx="1451">
                  <c:v>2.1205</c:v>
                </c:pt>
                <c:pt idx="1452">
                  <c:v>2.1336</c:v>
                </c:pt>
                <c:pt idx="1453">
                  <c:v>2.1339</c:v>
                </c:pt>
                <c:pt idx="1454">
                  <c:v>2.1409</c:v>
                </c:pt>
                <c:pt idx="1455">
                  <c:v>2.1416</c:v>
                </c:pt>
                <c:pt idx="1456">
                  <c:v>2.135</c:v>
                </c:pt>
                <c:pt idx="1457">
                  <c:v>2.1281</c:v>
                </c:pt>
                <c:pt idx="1458">
                  <c:v>2.1335</c:v>
                </c:pt>
                <c:pt idx="1459">
                  <c:v>2.1346</c:v>
                </c:pt>
                <c:pt idx="1460">
                  <c:v>2.1346</c:v>
                </c:pt>
                <c:pt idx="1461">
                  <c:v>2.1346</c:v>
                </c:pt>
                <c:pt idx="1462">
                  <c:v>2.1348</c:v>
                </c:pt>
                <c:pt idx="1463">
                  <c:v>2.1603</c:v>
                </c:pt>
                <c:pt idx="1464">
                  <c:v>2.169</c:v>
                </c:pt>
                <c:pt idx="1465">
                  <c:v>2.1628</c:v>
                </c:pt>
                <c:pt idx="1466">
                  <c:v>2.1628</c:v>
                </c:pt>
                <c:pt idx="1467">
                  <c:v>2.1628</c:v>
                </c:pt>
                <c:pt idx="1468">
                  <c:v>2.1647</c:v>
                </c:pt>
                <c:pt idx="1469">
                  <c:v>2.1647</c:v>
                </c:pt>
                <c:pt idx="1470">
                  <c:v>2.1604</c:v>
                </c:pt>
                <c:pt idx="1471">
                  <c:v>2.1691</c:v>
                </c:pt>
                <c:pt idx="1472">
                  <c:v>2.1753</c:v>
                </c:pt>
                <c:pt idx="1473">
                  <c:v>2.1638</c:v>
                </c:pt>
                <c:pt idx="1474">
                  <c:v>2.1659</c:v>
                </c:pt>
                <c:pt idx="1475">
                  <c:v>2.1703</c:v>
                </c:pt>
                <c:pt idx="1476">
                  <c:v>2.1628</c:v>
                </c:pt>
                <c:pt idx="1477">
                  <c:v>2.1704</c:v>
                </c:pt>
                <c:pt idx="1478">
                  <c:v>2.1688</c:v>
                </c:pt>
                <c:pt idx="1479">
                  <c:v>2.1772</c:v>
                </c:pt>
                <c:pt idx="1480">
                  <c:v>2.1834</c:v>
                </c:pt>
                <c:pt idx="1481">
                  <c:v>2.1857</c:v>
                </c:pt>
                <c:pt idx="1482">
                  <c:v>2.1907</c:v>
                </c:pt>
                <c:pt idx="1483">
                  <c:v>2.1637</c:v>
                </c:pt>
                <c:pt idx="1484">
                  <c:v>2.1578</c:v>
                </c:pt>
                <c:pt idx="1485">
                  <c:v>2.1631</c:v>
                </c:pt>
                <c:pt idx="1486">
                  <c:v>2.1684</c:v>
                </c:pt>
                <c:pt idx="1487">
                  <c:v>2.1745</c:v>
                </c:pt>
                <c:pt idx="1488">
                  <c:v>2.176</c:v>
                </c:pt>
                <c:pt idx="1489">
                  <c:v>2.1787</c:v>
                </c:pt>
                <c:pt idx="1490">
                  <c:v>2.1844</c:v>
                </c:pt>
                <c:pt idx="1491">
                  <c:v>2.1864</c:v>
                </c:pt>
                <c:pt idx="1492">
                  <c:v>2.1848</c:v>
                </c:pt>
                <c:pt idx="1493">
                  <c:v>2.1848</c:v>
                </c:pt>
                <c:pt idx="1494">
                  <c:v>2.1825</c:v>
                </c:pt>
                <c:pt idx="1495">
                  <c:v>2.1844</c:v>
                </c:pt>
                <c:pt idx="1496">
                  <c:v>2.1837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</c:v>
                </c:pt>
                <c:pt idx="1504">
                  <c:v>2.208</c:v>
                </c:pt>
                <c:pt idx="1505">
                  <c:v>2.1979</c:v>
                </c:pt>
                <c:pt idx="1506">
                  <c:v>2.2219</c:v>
                </c:pt>
                <c:pt idx="1507">
                  <c:v>2.1976</c:v>
                </c:pt>
                <c:pt idx="1508">
                  <c:v>2.2109</c:v>
                </c:pt>
                <c:pt idx="1509">
                  <c:v>2.2433</c:v>
                </c:pt>
                <c:pt idx="1510">
                  <c:v>2.2529</c:v>
                </c:pt>
                <c:pt idx="1511">
                  <c:v>2.2574</c:v>
                </c:pt>
                <c:pt idx="1512">
                  <c:v>2.259</c:v>
                </c:pt>
                <c:pt idx="1513">
                  <c:v>2.257</c:v>
                </c:pt>
                <c:pt idx="1514">
                  <c:v>2.257</c:v>
                </c:pt>
                <c:pt idx="1515">
                  <c:v>2.264</c:v>
                </c:pt>
                <c:pt idx="1516">
                  <c:v>2.2629</c:v>
                </c:pt>
                <c:pt idx="1517">
                  <c:v>2.2663</c:v>
                </c:pt>
                <c:pt idx="1518">
                  <c:v>2.273</c:v>
                </c:pt>
                <c:pt idx="1519">
                  <c:v>2.2791</c:v>
                </c:pt>
                <c:pt idx="1520">
                  <c:v>2.2813</c:v>
                </c:pt>
                <c:pt idx="1521">
                  <c:v>2.2836</c:v>
                </c:pt>
                <c:pt idx="1522">
                  <c:v>2.3018</c:v>
                </c:pt>
                <c:pt idx="1523">
                  <c:v>2.303</c:v>
                </c:pt>
                <c:pt idx="1524">
                  <c:v>2.3192</c:v>
                </c:pt>
                <c:pt idx="1525">
                  <c:v>2.3299</c:v>
                </c:pt>
                <c:pt idx="1526">
                  <c:v>2.3246</c:v>
                </c:pt>
                <c:pt idx="1527">
                  <c:v>2.3021</c:v>
                </c:pt>
                <c:pt idx="1528">
                  <c:v>2.3209</c:v>
                </c:pt>
                <c:pt idx="1529">
                  <c:v>2.3149</c:v>
                </c:pt>
                <c:pt idx="1530">
                  <c:v>2.3254</c:v>
                </c:pt>
                <c:pt idx="1531">
                  <c:v>2.3318</c:v>
                </c:pt>
                <c:pt idx="1532">
                  <c:v>2.3318</c:v>
                </c:pt>
                <c:pt idx="1533">
                  <c:v>2.3358</c:v>
                </c:pt>
                <c:pt idx="1534">
                  <c:v>2.3462</c:v>
                </c:pt>
                <c:pt idx="1535">
                  <c:v>2.343</c:v>
                </c:pt>
                <c:pt idx="1536">
                  <c:v>2.343</c:v>
                </c:pt>
                <c:pt idx="1537">
                  <c:v>2.343</c:v>
                </c:pt>
                <c:pt idx="1538">
                  <c:v>2.343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2.3599</c:v>
                </c:pt>
                <c:pt idx="1546">
                  <c:v>2.3604</c:v>
                </c:pt>
                <c:pt idx="1547">
                  <c:v>2.3555</c:v>
                </c:pt>
                <c:pt idx="1548">
                  <c:v>2.3648</c:v>
                </c:pt>
                <c:pt idx="1549">
                  <c:v>2.3856</c:v>
                </c:pt>
                <c:pt idx="1550">
                  <c:v>2.4141</c:v>
                </c:pt>
                <c:pt idx="1551">
                  <c:v>2.3631</c:v>
                </c:pt>
                <c:pt idx="1552">
                  <c:v>2.3598</c:v>
                </c:pt>
                <c:pt idx="1553">
                  <c:v>2.3636</c:v>
                </c:pt>
                <c:pt idx="1554">
                  <c:v>2.3636</c:v>
                </c:pt>
                <c:pt idx="1555">
                  <c:v>2.3647</c:v>
                </c:pt>
                <c:pt idx="1556">
                  <c:v>2.3599</c:v>
                </c:pt>
                <c:pt idx="1557">
                  <c:v>2.3742</c:v>
                </c:pt>
                <c:pt idx="1558">
                  <c:v>2.3851</c:v>
                </c:pt>
                <c:pt idx="1559">
                  <c:v>2.3802</c:v>
                </c:pt>
                <c:pt idx="1560">
                  <c:v>2.3917</c:v>
                </c:pt>
                <c:pt idx="1561">
                  <c:v>2.3809</c:v>
                </c:pt>
                <c:pt idx="1562">
                  <c:v>2.3718</c:v>
                </c:pt>
                <c:pt idx="1563">
                  <c:v>2.3827</c:v>
                </c:pt>
                <c:pt idx="1564">
                  <c:v>2.3978</c:v>
                </c:pt>
                <c:pt idx="1565">
                  <c:v>2.3978</c:v>
                </c:pt>
                <c:pt idx="1566">
                  <c:v>2.4411</c:v>
                </c:pt>
                <c:pt idx="1567">
                  <c:v>2.3937</c:v>
                </c:pt>
                <c:pt idx="1568">
                  <c:v>2.3744</c:v>
                </c:pt>
                <c:pt idx="1569">
                  <c:v>2.3896</c:v>
                </c:pt>
                <c:pt idx="1570">
                  <c:v>2.4094</c:v>
                </c:pt>
                <c:pt idx="1571">
                  <c:v>2.3914</c:v>
                </c:pt>
                <c:pt idx="1572">
                  <c:v>2.4185</c:v>
                </c:pt>
                <c:pt idx="1573">
                  <c:v>2.4013</c:v>
                </c:pt>
                <c:pt idx="1574">
                  <c:v>2.4373</c:v>
                </c:pt>
                <c:pt idx="1575">
                  <c:v>2.4253</c:v>
                </c:pt>
                <c:pt idx="1576">
                  <c:v>2.4253</c:v>
                </c:pt>
                <c:pt idx="1577">
                  <c:v>2.4093</c:v>
                </c:pt>
                <c:pt idx="1578">
                  <c:v>2.4112</c:v>
                </c:pt>
                <c:pt idx="1579">
                  <c:v>2.4101</c:v>
                </c:pt>
                <c:pt idx="1580">
                  <c:v>2.4005</c:v>
                </c:pt>
                <c:pt idx="1581">
                  <c:v>2.4015</c:v>
                </c:pt>
                <c:pt idx="1582">
                  <c:v>2.3943</c:v>
                </c:pt>
                <c:pt idx="1583">
                  <c:v>2.3631</c:v>
                </c:pt>
                <c:pt idx="1584">
                  <c:v>2.3704</c:v>
                </c:pt>
                <c:pt idx="1585">
                  <c:v>2.3814</c:v>
                </c:pt>
                <c:pt idx="1586">
                  <c:v>2.406</c:v>
                </c:pt>
                <c:pt idx="1587">
                  <c:v>2.4025</c:v>
                </c:pt>
                <c:pt idx="1588">
                  <c:v>2.4018</c:v>
                </c:pt>
                <c:pt idx="1589">
                  <c:v>2.4071</c:v>
                </c:pt>
                <c:pt idx="1590">
                  <c:v>2.4045</c:v>
                </c:pt>
                <c:pt idx="1591">
                  <c:v>2.3966</c:v>
                </c:pt>
                <c:pt idx="1592">
                  <c:v>2.3966</c:v>
                </c:pt>
                <c:pt idx="1593">
                  <c:v>2.4005</c:v>
                </c:pt>
                <c:pt idx="1594">
                  <c:v>2.3997</c:v>
                </c:pt>
                <c:pt idx="1595">
                  <c:v>2.4032</c:v>
                </c:pt>
                <c:pt idx="1596">
                  <c:v>2.4083</c:v>
                </c:pt>
                <c:pt idx="1597">
                  <c:v>2.4064</c:v>
                </c:pt>
                <c:pt idx="1598">
                  <c:v>2.4052</c:v>
                </c:pt>
                <c:pt idx="1599">
                  <c:v>2.4044</c:v>
                </c:pt>
                <c:pt idx="1600">
                  <c:v>2.4056</c:v>
                </c:pt>
                <c:pt idx="1601">
                  <c:v>2.4056</c:v>
                </c:pt>
                <c:pt idx="1602">
                  <c:v>2.4056</c:v>
                </c:pt>
                <c:pt idx="1603">
                  <c:v>2.4084</c:v>
                </c:pt>
                <c:pt idx="1604">
                  <c:v>2.4056</c:v>
                </c:pt>
                <c:pt idx="1605">
                  <c:v>2.4084</c:v>
                </c:pt>
                <c:pt idx="1606">
                  <c:v>2.414</c:v>
                </c:pt>
                <c:pt idx="1607">
                  <c:v>2.4151</c:v>
                </c:pt>
                <c:pt idx="1608">
                  <c:v>2.4151</c:v>
                </c:pt>
                <c:pt idx="1609">
                  <c:v>2.4151</c:v>
                </c:pt>
                <c:pt idx="1610">
                  <c:v>2.4151</c:v>
                </c:pt>
                <c:pt idx="1611">
                  <c:v>2.4151</c:v>
                </c:pt>
                <c:pt idx="1612">
                  <c:v>2.4151</c:v>
                </c:pt>
                <c:pt idx="1613">
                  <c:v>2.4151</c:v>
                </c:pt>
                <c:pt idx="1614">
                  <c:v>2.4181</c:v>
                </c:pt>
                <c:pt idx="1615">
                  <c:v>2.4181</c:v>
                </c:pt>
                <c:pt idx="1616">
                  <c:v>2.4255</c:v>
                </c:pt>
                <c:pt idx="1617">
                  <c:v>2.426</c:v>
                </c:pt>
                <c:pt idx="1618">
                  <c:v>2.4395</c:v>
                </c:pt>
                <c:pt idx="1619">
                  <c:v>2.4328</c:v>
                </c:pt>
                <c:pt idx="1620">
                  <c:v>2.4007</c:v>
                </c:pt>
                <c:pt idx="1621">
                  <c:v>2.4342</c:v>
                </c:pt>
                <c:pt idx="1622">
                  <c:v>2.4273</c:v>
                </c:pt>
                <c:pt idx="1623">
                  <c:v>2.4126</c:v>
                </c:pt>
                <c:pt idx="1624">
                  <c:v>2.4187</c:v>
                </c:pt>
                <c:pt idx="1625">
                  <c:v>2.4307</c:v>
                </c:pt>
                <c:pt idx="1626">
                  <c:v>2.4329</c:v>
                </c:pt>
                <c:pt idx="1627">
                  <c:v>2.4396</c:v>
                </c:pt>
                <c:pt idx="1628">
                  <c:v>2.4391</c:v>
                </c:pt>
                <c:pt idx="1629">
                  <c:v>2.4398</c:v>
                </c:pt>
                <c:pt idx="1630">
                  <c:v>2.4062</c:v>
                </c:pt>
                <c:pt idx="1631">
                  <c:v>2.4115</c:v>
                </c:pt>
                <c:pt idx="1632">
                  <c:v>2.4103</c:v>
                </c:pt>
                <c:pt idx="1633">
                  <c:v>2.4155</c:v>
                </c:pt>
                <c:pt idx="1634">
                  <c:v>2.4146</c:v>
                </c:pt>
                <c:pt idx="1635">
                  <c:v>2.4223</c:v>
                </c:pt>
                <c:pt idx="1636">
                  <c:v>2.4212</c:v>
                </c:pt>
                <c:pt idx="1637">
                  <c:v>2.4223</c:v>
                </c:pt>
                <c:pt idx="1638">
                  <c:v>2.4223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187160"/>
        <c:axId val="-2126695720"/>
      </c:areaChart>
      <c:dateAx>
        <c:axId val="-212718716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26695720"/>
        <c:crosses val="autoZero"/>
        <c:auto val="1"/>
        <c:lblOffset val="100"/>
        <c:baseTimeUnit val="days"/>
      </c:dateAx>
      <c:valAx>
        <c:axId val="-212669572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27187160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721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8927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3360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33604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92672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4013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662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85313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592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559908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46655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16539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6201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4143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49666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05715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“Struggling to New Highs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26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mountain-climb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76400"/>
            <a:ext cx="4858545" cy="32269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600200"/>
            <a:ext cx="5943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mr-IN" dirty="0"/>
          </a:p>
          <a:p>
            <a:r>
              <a:rPr lang="mr-IN" sz="1800" b="1" u="sng" dirty="0"/>
              <a:t>Buys:</a:t>
            </a:r>
          </a:p>
          <a:p>
            <a:endParaRPr lang="mr-IN" b="1" dirty="0"/>
          </a:p>
          <a:p>
            <a:r>
              <a:rPr lang="mr-IN" sz="1600" b="1" dirty="0"/>
              <a:t>Chipotle Mexican (CMG)    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332</a:t>
            </a:r>
            <a:r>
              <a:rPr lang="mr-IN" sz="1600" b="1" dirty="0"/>
              <a:t>	     </a:t>
            </a:r>
            <a:r>
              <a:rPr lang="en-US" sz="1600" b="1" dirty="0" smtClean="0"/>
              <a:t> </a:t>
            </a:r>
            <a:r>
              <a:rPr lang="mr-IN" sz="1600" b="1" dirty="0" smtClean="0"/>
              <a:t>  </a:t>
            </a:r>
            <a:r>
              <a:rPr lang="mr-IN" sz="1600" b="1" dirty="0"/>
              <a:t>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372</a:t>
            </a:r>
            <a:endParaRPr lang="mr-IN" sz="1600" b="1" dirty="0"/>
          </a:p>
          <a:p>
            <a:r>
              <a:rPr lang="mr-IN" sz="1600" b="1" dirty="0"/>
              <a:t>Apple, Inc (AAPL)                  </a:t>
            </a:r>
            <a:r>
              <a:rPr lang="en-US" sz="1600" b="1" dirty="0" smtClean="0"/>
              <a:t>  $</a:t>
            </a:r>
            <a:r>
              <a:rPr lang="mr-IN" sz="1600" b="1" dirty="0" smtClean="0"/>
              <a:t>150</a:t>
            </a:r>
            <a:r>
              <a:rPr lang="mr-IN" sz="1600" b="1" dirty="0"/>
              <a:t>	       </a:t>
            </a:r>
            <a:r>
              <a:rPr lang="en-US" sz="1600" b="1" dirty="0" smtClean="0"/>
              <a:t> </a:t>
            </a:r>
            <a:r>
              <a:rPr lang="mr-IN" sz="1600" b="1" dirty="0" smtClean="0"/>
              <a:t>Target </a:t>
            </a:r>
            <a:r>
              <a:rPr lang="mr-IN" sz="1600" b="1" dirty="0"/>
              <a:t>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165</a:t>
            </a:r>
            <a:endParaRPr lang="mr-IN" sz="1600" b="1" dirty="0"/>
          </a:p>
          <a:p>
            <a:r>
              <a:rPr lang="mr-IN" sz="1600" b="1" dirty="0"/>
              <a:t>Starbucks Corp (SBUX)-X  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58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68</a:t>
            </a:r>
            <a:endParaRPr lang="mr-IN" sz="1600" b="1" dirty="0"/>
          </a:p>
          <a:p>
            <a:r>
              <a:rPr lang="mr-IN" sz="1600" b="1" dirty="0"/>
              <a:t>TripAdvisor, Inc. (TRIP)      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37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45</a:t>
            </a:r>
            <a:endParaRPr lang="mr-IN" sz="1600" b="1" dirty="0"/>
          </a:p>
          <a:p>
            <a:r>
              <a:rPr lang="mr-IN" sz="1600" b="1" dirty="0"/>
              <a:t>Citrix Systems, Inc (CTXS) 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81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87</a:t>
            </a:r>
            <a:endParaRPr lang="mr-IN" sz="1600" b="1" dirty="0"/>
          </a:p>
          <a:p>
            <a:r>
              <a:rPr lang="mr-IN" sz="1600" b="1" dirty="0"/>
              <a:t>Campbell Soup Co. (CPB)  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52</a:t>
            </a:r>
            <a:r>
              <a:rPr lang="mr-IN" sz="1600" b="1" dirty="0"/>
              <a:t>	        Target to 58</a:t>
            </a:r>
          </a:p>
          <a:p>
            <a:r>
              <a:rPr lang="mr-IN" sz="1600" b="1" dirty="0"/>
              <a:t>Netflix, Inc. (NFLX)	             </a:t>
            </a:r>
            <a:r>
              <a:rPr lang="en-US" sz="1600" b="1" dirty="0" smtClean="0"/>
              <a:t> 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181</a:t>
            </a:r>
            <a:r>
              <a:rPr lang="mr-IN" sz="1600" b="1" dirty="0"/>
              <a:t>	        </a:t>
            </a:r>
            <a:r>
              <a:rPr lang="mr-IN" sz="1600" b="1" dirty="0" smtClean="0"/>
              <a:t>Target to</a:t>
            </a:r>
            <a:r>
              <a:rPr lang="en-US" sz="1600" b="1" dirty="0" smtClean="0"/>
              <a:t> $</a:t>
            </a:r>
            <a:r>
              <a:rPr lang="mr-IN" sz="1600" b="1" dirty="0" smtClean="0"/>
              <a:t>200</a:t>
            </a:r>
            <a:endParaRPr lang="mr-IN" sz="1600" b="1" dirty="0"/>
          </a:p>
          <a:p>
            <a:endParaRPr lang="mr-IN" b="1" dirty="0"/>
          </a:p>
          <a:p>
            <a:r>
              <a:rPr lang="mr-IN" sz="1800" b="1" u="sng" dirty="0"/>
              <a:t>Sells:</a:t>
            </a:r>
          </a:p>
          <a:p>
            <a:endParaRPr lang="mr-IN" b="1" dirty="0"/>
          </a:p>
          <a:p>
            <a:r>
              <a:rPr lang="mr-IN" sz="1600" b="1" dirty="0"/>
              <a:t>Internation Bus.Mach (IBM)    </a:t>
            </a:r>
            <a:r>
              <a:rPr lang="en-US" sz="1600" b="1" dirty="0" smtClean="0"/>
              <a:t>  $</a:t>
            </a:r>
            <a:r>
              <a:rPr lang="mr-IN" sz="1600" b="1" dirty="0" smtClean="0"/>
              <a:t>156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143</a:t>
            </a:r>
            <a:endParaRPr lang="mr-IN" sz="1600" b="1" dirty="0"/>
          </a:p>
          <a:p>
            <a:r>
              <a:rPr lang="mr-IN" sz="1600" b="1" dirty="0"/>
              <a:t>F5 Networks, Inc (FFIV)         </a:t>
            </a:r>
            <a:r>
              <a:rPr lang="en-US" sz="1600" b="1" dirty="0" smtClean="0"/>
              <a:t>    $</a:t>
            </a:r>
            <a:r>
              <a:rPr lang="mr-IN" sz="1600" b="1" dirty="0" smtClean="0"/>
              <a:t>131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124</a:t>
            </a:r>
            <a:endParaRPr lang="mr-IN" sz="1600" b="1" dirty="0"/>
          </a:p>
          <a:p>
            <a:r>
              <a:rPr lang="mr-IN" sz="1600" b="1" dirty="0"/>
              <a:t>Jack in the Box (JACK)             </a:t>
            </a:r>
            <a:r>
              <a:rPr lang="en-US" sz="1600" b="1" dirty="0" smtClean="0"/>
              <a:t> $</a:t>
            </a:r>
            <a:r>
              <a:rPr lang="mr-IN" sz="1600" b="1" dirty="0" smtClean="0"/>
              <a:t>97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85</a:t>
            </a:r>
            <a:endParaRPr lang="mr-IN" sz="1600" b="1" dirty="0"/>
          </a:p>
          <a:p>
            <a:r>
              <a:rPr lang="mr-IN" sz="1600" b="1" dirty="0"/>
              <a:t>Perrigo Co. (PRGO)	     </a:t>
            </a:r>
            <a:r>
              <a:rPr lang="en-US" sz="1600" b="1" dirty="0" smtClean="0"/>
              <a:t>$</a:t>
            </a:r>
            <a:r>
              <a:rPr lang="mr-IN" sz="1600" b="1" dirty="0" smtClean="0"/>
              <a:t>77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71</a:t>
            </a:r>
            <a:endParaRPr lang="mr-IN" sz="1600" b="1" dirty="0"/>
          </a:p>
          <a:p>
            <a:r>
              <a:rPr lang="mr-IN" sz="1600" b="1" dirty="0"/>
              <a:t>Lululemon Athetica (LULU)      </a:t>
            </a:r>
            <a:r>
              <a:rPr lang="en-US" sz="1600" b="1" dirty="0" smtClean="0"/>
              <a:t> $</a:t>
            </a:r>
            <a:r>
              <a:rPr lang="mr-IN" sz="1600" b="1" dirty="0" smtClean="0"/>
              <a:t>62</a:t>
            </a:r>
            <a:r>
              <a:rPr lang="mr-IN" sz="1600" b="1" dirty="0"/>
              <a:t>	        Target to </a:t>
            </a:r>
            <a:r>
              <a:rPr lang="en-US" sz="1600" b="1" dirty="0" smtClean="0"/>
              <a:t>$</a:t>
            </a:r>
            <a:r>
              <a:rPr lang="mr-IN" sz="1600" b="1" dirty="0" smtClean="0"/>
              <a:t>53</a:t>
            </a:r>
            <a:endParaRPr lang="mr-IN" sz="1600" b="1" dirty="0"/>
          </a:p>
          <a:p>
            <a:endParaRPr lang="mr-IN" dirty="0"/>
          </a:p>
        </p:txBody>
      </p:sp>
    </p:spTree>
    <p:extLst>
      <p:ext uri="{BB962C8B-B14F-4D97-AF65-F5344CB8AC3E}">
        <p14:creationId xmlns:p14="http://schemas.microsoft.com/office/powerpoint/2010/main" val="195105612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The Mad Hedge Profit Predictor</a:t>
            </a:r>
            <a:br>
              <a:rPr lang="en-US" sz="2800" b="1" dirty="0" smtClean="0"/>
            </a:br>
            <a:r>
              <a:rPr lang="en-US" sz="2800" b="1" dirty="0" smtClean="0"/>
              <a:t>Market Timing Index</a:t>
            </a:r>
            <a:br>
              <a:rPr lang="en-US" sz="2800" b="1" dirty="0" smtClean="0"/>
            </a:br>
            <a:r>
              <a:rPr lang="en-US" sz="1800" dirty="0" smtClean="0"/>
              <a:t>An artificial </a:t>
            </a:r>
            <a:r>
              <a:rPr lang="en-US" sz="1800" dirty="0"/>
              <a:t>i</a:t>
            </a:r>
            <a:r>
              <a:rPr lang="en-US" sz="1800" dirty="0" smtClean="0"/>
              <a:t>ntelligence </a:t>
            </a:r>
            <a:r>
              <a:rPr lang="en-US" sz="1800" dirty="0"/>
              <a:t>d</a:t>
            </a:r>
            <a:r>
              <a:rPr lang="en-US" sz="1800" dirty="0" smtClean="0"/>
              <a:t>riven </a:t>
            </a:r>
            <a:r>
              <a:rPr lang="en-US" sz="1800" dirty="0"/>
              <a:t>a</a:t>
            </a:r>
            <a:r>
              <a:rPr lang="en-US" sz="1800" dirty="0" smtClean="0"/>
              <a:t>lgorithm that analyzes 30 different</a:t>
            </a:r>
            <a:br>
              <a:rPr lang="en-US" sz="1800" dirty="0" smtClean="0"/>
            </a:br>
            <a:r>
              <a:rPr lang="en-US" sz="1800" dirty="0" smtClean="0"/>
              <a:t>economic, technical, and momentum driven </a:t>
            </a:r>
            <a:r>
              <a:rPr lang="en-US" sz="1800" dirty="0" smtClean="0"/>
              <a:t>indicators</a:t>
            </a:r>
            <a:br>
              <a:rPr lang="en-US" sz="1800" dirty="0" smtClean="0"/>
            </a:br>
            <a:r>
              <a:rPr lang="en-US" sz="2000" b="1" i="1" dirty="0" smtClean="0">
                <a:solidFill>
                  <a:srgbClr val="FF0000"/>
                </a:solidFill>
              </a:rPr>
              <a:t>Risk is Approaching New 2017 Highs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ti-pos-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0"/>
            <a:ext cx="7010400" cy="37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Black Swan Alert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b="1" dirty="0" smtClean="0"/>
              <a:t>*If Trump fires Attorney </a:t>
            </a:r>
            <a:r>
              <a:rPr lang="en-US" sz="1800" b="1" dirty="0"/>
              <a:t>G</a:t>
            </a:r>
            <a:r>
              <a:rPr lang="en-US" sz="1800" b="1" dirty="0" smtClean="0"/>
              <a:t>eneral Jeff Sessions, it could be a prelude to firing </a:t>
            </a:r>
            <a:r>
              <a:rPr lang="en-US" sz="1800" b="1" dirty="0"/>
              <a:t>S</a:t>
            </a:r>
            <a:r>
              <a:rPr lang="en-US" sz="1800" b="1" dirty="0" smtClean="0"/>
              <a:t>pecial Prosecutor Robert Mueller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*This would trigger a republican revolt, impeachment moves, and a US constitutional crisis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*If it happens in August, stock</a:t>
            </a:r>
            <a:br>
              <a:rPr lang="en-US" sz="1800" b="1" dirty="0" smtClean="0"/>
            </a:br>
            <a:r>
              <a:rPr lang="en-US" sz="1800" b="1" dirty="0" smtClean="0"/>
              <a:t>market moves would be magnified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*We may finally get our 10%</a:t>
            </a:r>
            <a:br>
              <a:rPr lang="en-US" sz="1800" b="1" dirty="0" smtClean="0"/>
            </a:br>
            <a:r>
              <a:rPr lang="en-US" sz="1800" b="1" dirty="0" smtClean="0"/>
              <a:t>correction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*But the long term bull market will</a:t>
            </a:r>
            <a:br>
              <a:rPr lang="en-US" sz="1800" b="1" dirty="0" smtClean="0"/>
            </a:br>
            <a:r>
              <a:rPr lang="en-US" sz="1800" b="1" dirty="0" smtClean="0"/>
              <a:t> remain intact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*Buy the big dip</a:t>
            </a:r>
            <a:endParaRPr lang="en-US" sz="1800" b="1" dirty="0"/>
          </a:p>
        </p:txBody>
      </p:sp>
      <p:pic>
        <p:nvPicPr>
          <p:cNvPr id="4" name="Picture 3" descr="DSCN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33" y="3511439"/>
            <a:ext cx="3733993" cy="31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73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The </a:t>
            </a:r>
            <a:r>
              <a:rPr lang="en-US" sz="2800" b="1" dirty="0"/>
              <a:t>Mad Hedge Profit Predictor</a:t>
            </a:r>
            <a:br>
              <a:rPr lang="en-US" sz="2800" b="1" dirty="0"/>
            </a:br>
            <a:r>
              <a:rPr lang="en-US" sz="2800" b="1" dirty="0"/>
              <a:t>Market Timing </a:t>
            </a:r>
            <a:r>
              <a:rPr lang="en-US" sz="2800" b="1" dirty="0" smtClean="0"/>
              <a:t>Index</a:t>
            </a:r>
            <a:br>
              <a:rPr lang="en-US" sz="2800" b="1" dirty="0" smtClean="0"/>
            </a:br>
            <a:r>
              <a:rPr lang="en-US" sz="2800" b="1" dirty="0" smtClean="0"/>
              <a:t>Finally Approaching the Top of the Range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7-25 at 11.45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140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Synchronized Recovery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IMF cuts 2017 US growth forecast from 2.3% to 2.1%, world kept the same at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3.5%, with US and UK slowing, while Europe China, and Japan speed up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/>
              <a:t>*</a:t>
            </a:r>
            <a:r>
              <a:rPr lang="en-US" sz="1800" dirty="0"/>
              <a:t>Copper launch give credence to the </a:t>
            </a:r>
            <a:r>
              <a:rPr lang="en-US" sz="1800" dirty="0" smtClean="0"/>
              <a:t>global synchronized </a:t>
            </a:r>
            <a:r>
              <a:rPr lang="en-US" sz="1800" dirty="0"/>
              <a:t>recovery </a:t>
            </a:r>
            <a:r>
              <a:rPr lang="en-US" sz="1800" dirty="0" smtClean="0"/>
              <a:t>story, which is gaining strength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*Q2 China GDP hits 6.9%, indicating that the global synchronized recovery is on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Japan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“Tankan” Report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shows continuing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strength in the economy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*German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usiness confidence highest since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1990 reunification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am_3-23-2013_HGM_1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70" y="4038600"/>
            <a:ext cx="4101440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,000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18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41,000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 Hugging 43 Year Low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008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7-06-21 at 7.4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179448" cy="5194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-Probing the Highs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*Q2 earnings in play, looks like we’ll beat the 7% YOY forecast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*Bank earnings surprise to the upside, but stocks disappoint on poor trading results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*Technology takes another run at the highs, increasing market risk, is (GOOG) the writing on the wall, down $40 in one day?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hits another 25 year low, with a massive short position overhanging the market. When the market reverses, the moves will be huge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S&amp;P 500 forward P/E ratio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at 19.5X is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at the ceiling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*But no crash coming, look for a 10% correction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at most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in a long term bull market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*Still looking for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10%-12% total return in equities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for 2017,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now at 11.22%, but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 5%-10% 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correction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may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occur first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olding-sun-300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05200"/>
            <a:ext cx="3124200" cy="3124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500-Correction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Yellen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dovish comments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bring mini upside breakout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(EWW)-Trade War Isn’t Happening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Anvil Top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  <p:pic>
        <p:nvPicPr>
          <p:cNvPr id="9" name="Picture 8" descr="roaring-second-edition-cov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50"/>
            <a:ext cx="446405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(IWM)-New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462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25 Year Lows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7061200" cy="53463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061200" cy="5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Wow!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54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)-Range Setting Up?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7/$135-$138 bull call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7/$152.50-$155 bear put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7069667" cy="53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602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4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FB)-Iron Condor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Gone Wrong!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7/$160-$162.50 bear 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140-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145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234208" cy="54773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1676400"/>
            <a:ext cx="1595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Seattle, WA </a:t>
            </a:r>
            <a:br>
              <a:rPr lang="en-US" sz="2000" b="1" dirty="0" smtClean="0"/>
            </a:br>
            <a:r>
              <a:rPr lang="en-US" sz="2000" b="1" dirty="0" smtClean="0"/>
              <a:t>August 2</a:t>
            </a:r>
            <a:endParaRPr lang="en-US" sz="2000" b="1" dirty="0"/>
          </a:p>
        </p:txBody>
      </p:sp>
      <p:pic>
        <p:nvPicPr>
          <p:cNvPr id="3" name="Picture 2" descr="seat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67000"/>
            <a:ext cx="645743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5444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New FANG?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937075" cy="52523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Back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/$205-$210 vertical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spread-expires in 7 trading days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91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 exercises warrants and buys 700 million shares,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paper profit of $12 billion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6810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Earnings Spike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2073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000975" cy="530073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Mad Hedge/Top </a:t>
            </a:r>
            <a:r>
              <a:rPr lang="en-US" sz="2000" b="1" dirty="0"/>
              <a:t>Gun Master Mind Investment </a:t>
            </a:r>
            <a:r>
              <a:rPr lang="en-US" sz="2000" b="1" dirty="0" smtClean="0"/>
              <a:t>Conference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1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1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219200"/>
            <a:ext cx="53573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November 3-</a:t>
            </a:r>
            <a:r>
              <a:rPr lang="en-US" sz="2000" b="1" dirty="0" smtClean="0"/>
              <a:t>4, Incline </a:t>
            </a:r>
            <a:r>
              <a:rPr lang="en-US" sz="2000" b="1" dirty="0" smtClean="0"/>
              <a:t>Village, NV</a:t>
            </a:r>
            <a:br>
              <a:rPr lang="en-US" sz="2000" b="1" dirty="0" smtClean="0"/>
            </a:br>
            <a:r>
              <a:rPr lang="en-US" sz="2000" b="1" dirty="0" smtClean="0"/>
              <a:t>Half th</a:t>
            </a:r>
            <a:r>
              <a:rPr lang="en-US" sz="2000" b="1" dirty="0" smtClean="0"/>
              <a:t>e Tickets Sold Out in the First Hour!</a:t>
            </a:r>
            <a:endParaRPr lang="en-US" sz="2000" b="1" dirty="0"/>
          </a:p>
        </p:txBody>
      </p:sp>
      <p:pic>
        <p:nvPicPr>
          <p:cNvPr id="2" name="Picture 1" descr="lake-taho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362200"/>
            <a:ext cx="6102003" cy="40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859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-Strong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 Taking a Toll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6675887" cy="5054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-Breakout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new highs on weak yen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8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)-Still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Rate Locomotive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</a:t>
            </a: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lower for longer message rallies bonds, taking yields back to 2017 lows</a:t>
            </a: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markets have become globally synchronized, with US pricing the locomotive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*Another nice short sell in bonds setting up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Any stock market weakness in August will be the short side sweet spot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Back to the middle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of the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2.10%-2.40% range in 10 year yields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ten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months into a 10-20 year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bear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market in bonds, now is a great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entry point on the short 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wp500912b5_05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418141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6033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 smtClean="0"/>
              <a:t> Treasury ETF (TLT)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smtClean="0"/>
              <a:t>2.32%</a:t>
            </a:r>
            <a:r>
              <a:rPr lang="en-US" sz="2400" dirty="0" smtClean="0"/>
              <a:t>-Trend Breakdown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took profits on long </a:t>
            </a:r>
            <a:r>
              <a:rPr lang="en-US" sz="1800" dirty="0"/>
              <a:t>7</a:t>
            </a:r>
            <a:r>
              <a:rPr lang="en-US" sz="1800" dirty="0" smtClean="0"/>
              <a:t>/</a:t>
            </a:r>
            <a:r>
              <a:rPr lang="en-US" sz="1800" dirty="0"/>
              <a:t>$</a:t>
            </a:r>
            <a:r>
              <a:rPr lang="en-US" sz="1800" dirty="0" smtClean="0"/>
              <a:t>130-$133 </a:t>
            </a:r>
            <a:r>
              <a:rPr lang="en-US" sz="1800" dirty="0"/>
              <a:t>vertical bear put </a:t>
            </a:r>
            <a:r>
              <a:rPr lang="en-US" sz="1800" dirty="0" smtClean="0"/>
              <a:t>spread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75640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</a:t>
            </a:r>
            <a:r>
              <a:rPr lang="en-US" sz="2400" dirty="0" smtClean="0"/>
              <a:t>2.32%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4.80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735791" cy="50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5.77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0.97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23.67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of 12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Consecutive Profitable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onths!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44.36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243.98%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31.60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3123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New Lows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*Widening scandals in Washington starting to drag on the US dollar. DOJ Mueller expanding investigation to all Trump commercial activities over the last decade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*ECB’s Mario Draghi hints that QE will end sooner than expected, sending Euro interest rates much higher and the (FXE) to new one year highs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*Reserve Bank of Australia minutes show economy much stronger than expected, bringing rising rates sooner, and sending the Aussie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(FXA)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soaring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*Get ready to sell short the yen (FXY) and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Euro (FXE) on a blow off top, which will happen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when US rates breakout to the upside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eak-doll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648200"/>
            <a:ext cx="397764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2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Triple Bottom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77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FXA)-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689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British Election-May Falters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38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OPEC Quota Control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*Attempt to reign in OPEC quota charting triggers short covering rally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*Crude and product inventories fall by 11.2 million barrels, giving the rally more distance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*IEA OPEC quota compliance plunges from 97% last year to 78% in June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*Saudi Arabia threatens to cut production by 1 million barrels a day to boost prices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*Libya delivers 1 million barrels/day out of nowhere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*Baker Hughes North American Rig Count</a:t>
            </a:r>
            <a:br>
              <a:rPr lang="en-US" sz="1800" dirty="0" smtClean="0"/>
            </a:br>
            <a:r>
              <a:rPr lang="en-US" sz="1800" dirty="0" smtClean="0"/>
              <a:t> still</a:t>
            </a:r>
            <a:r>
              <a:rPr lang="en-US" sz="1800" dirty="0"/>
              <a:t> </a:t>
            </a:r>
            <a:r>
              <a:rPr lang="en-US" sz="1800" dirty="0" smtClean="0"/>
              <a:t>rocketing to new 18 month  high, up</a:t>
            </a:r>
            <a:br>
              <a:rPr lang="en-US" sz="1800" dirty="0" smtClean="0"/>
            </a:br>
            <a:r>
              <a:rPr lang="en-US" sz="1800" dirty="0" smtClean="0"/>
              <a:t> 13 to 1,156</a:t>
            </a:r>
            <a:br>
              <a:rPr lang="en-US" sz="1800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dirty="0" smtClean="0">
                <a:solidFill>
                  <a:schemeClr val="tx1"/>
                </a:solidFill>
              </a:rPr>
              <a:t>*Bottom line: a whole lot of supply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is about to hit the market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se oil shale bur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54" y="4495800"/>
            <a:ext cx="316349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26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7742" y="304800"/>
            <a:ext cx="518891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 the Sidelines</a:t>
            </a:r>
            <a:r>
              <a:rPr lang="en-US" sz="2000" dirty="0" smtClean="0"/>
              <a:t> </a:t>
            </a:r>
            <a:r>
              <a:rPr lang="en-US" sz="2000" dirty="0" smtClean="0"/>
              <a:t>with a </a:t>
            </a:r>
            <a:r>
              <a:rPr lang="en-US" sz="2000" dirty="0" smtClean="0"/>
              <a:t>100</a:t>
            </a:r>
            <a:r>
              <a:rPr lang="en-US" sz="2000" dirty="0" smtClean="0"/>
              <a:t>% Cash Position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2819400"/>
            <a:ext cx="2379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No Positions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Top of a Down Channel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804485" cy="51519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38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Spread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Rally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(X)-Forging a bottom</a:t>
            </a:r>
            <a:endParaRPr lang="en-US" sz="20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908800" cy="52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261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Middle of the Range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*Lower for longer on rates is keeping a cap on gold, miners look worse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*Silver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downtrend is more pronounced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*Venezuela is still hamming the gold market with distress sales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*Flight to safety has moved from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to Bitcoin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*Bitcoin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takes another run at new highs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but fails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12082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10000"/>
            <a:ext cx="3604327" cy="281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45.36%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255505"/>
              </p:ext>
            </p:extLst>
          </p:nvPr>
        </p:nvGraphicFramePr>
        <p:xfrm>
          <a:off x="838200" y="1371600"/>
          <a:ext cx="7848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of Range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Downtrend Intact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Bitcoin-Sell Everything!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7-25 at 12.3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8010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5248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Yikes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286925" cy="55172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-Double Yikes!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-Bull Market Failed!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*Drought Scare sends ags to multiyear highs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*One rain causes it to give up most of the rally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*Dept.</a:t>
            </a:r>
            <a:r>
              <a:rPr lang="en-US" sz="1800" i="0" u="none" strike="noStrike" cap="none" dirty="0" smtClean="0">
                <a:sym typeface="Arial"/>
              </a:rPr>
              <a:t> </a:t>
            </a:r>
            <a:r>
              <a:rPr lang="en-US" sz="1800" i="0" u="none" strike="noStrike" cap="none" dirty="0" smtClean="0">
                <a:sym typeface="Arial"/>
              </a:rPr>
              <a:t>of Agriculture WASDE report comes out universally </a:t>
            </a:r>
            <a:r>
              <a:rPr lang="en-US" sz="1800" i="0" u="none" strike="noStrike" cap="none" dirty="0" smtClean="0">
                <a:sym typeface="Arial"/>
              </a:rPr>
              <a:t>bearish delivers another dagger through its heart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*Hedge funds maintaining huge shorts </a:t>
            </a:r>
            <a:r>
              <a:rPr lang="en-US" sz="1800" i="0" u="none" strike="noStrike" cap="none" dirty="0" smtClean="0">
                <a:sym typeface="Arial"/>
              </a:rPr>
              <a:t>in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</a:t>
            </a:r>
            <a:r>
              <a:rPr lang="en-US" sz="1800" i="0" u="none" strike="noStrike" cap="none" dirty="0" smtClean="0">
                <a:sym typeface="Arial"/>
              </a:rPr>
              <a:t>corn and wheat, setting up </a:t>
            </a:r>
            <a:r>
              <a:rPr lang="en-US" sz="1800" i="0" u="none" strike="noStrike" cap="none" dirty="0" smtClean="0">
                <a:sym typeface="Arial"/>
              </a:rPr>
              <a:t>the recent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</a:t>
            </a:r>
            <a:r>
              <a:rPr lang="en-US" sz="1800" i="0" u="none" strike="noStrike" cap="none" dirty="0" smtClean="0">
                <a:sym typeface="Arial"/>
              </a:rPr>
              <a:t>short squeeze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</a:t>
            </a:r>
            <a:r>
              <a:rPr lang="en-US" sz="1800" dirty="0" smtClean="0"/>
              <a:t>Missed the big move for now,</a:t>
            </a:r>
            <a:br>
              <a:rPr lang="en-US" sz="1800" dirty="0" smtClean="0"/>
            </a:br>
            <a:r>
              <a:rPr lang="en-US" sz="1800" dirty="0" smtClean="0"/>
              <a:t> but look at the  next substantial dip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bull-attacks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86200"/>
            <a:ext cx="400258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9371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–Breakout!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72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)-Extreme Heat Hits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04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Squeeze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921101" cy="524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28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Powering On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*Homebuilder Sentiment dives 7 points, the lowest since November, as new lumber tariff hurts affordability, benefiting lumber producers at the expense of producers. Anti trade policies are demolishing confidence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*There are now more renters in the US than at any time since 1965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*Foreigners buy a record number of US homes, some $153 billion in year ending March, up 49% YOY, with Florida, Texas, and California the target markets, is 10% of the dollar value of all US homes sold, Chinese leading the pack, followed by Canada and the UK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Mortgage Applications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up 6.6% WOW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*June new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Housing Starts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up 6.6%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Case-Shiller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maintains strong 5.5%, with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absolute prices hitting new all time high,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your home equity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could be the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best investment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of the year</a:t>
            </a:r>
            <a:r>
              <a:rPr lang="mr-IN" sz="18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91000"/>
            <a:ext cx="3530600" cy="2298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31.60%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489477"/>
              </p:ext>
            </p:extLst>
          </p:nvPr>
        </p:nvGraphicFramePr>
        <p:xfrm>
          <a:off x="762000" y="1371600"/>
          <a:ext cx="7848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7-20 at 9.3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85800"/>
            <a:ext cx="42291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40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Home Depot (HD)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032925" cy="53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586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(+12.2%), Portland (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Dallas (8.8%) 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prices hit new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7-07-22 at 10.32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7104272" cy="518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General Growth Properties (GGP)-New Lows</a:t>
            </a:r>
            <a:br>
              <a:rPr lang="en-US" sz="2400" dirty="0" smtClean="0"/>
            </a:br>
            <a:r>
              <a:rPr lang="en-US" sz="2400" dirty="0" smtClean="0"/>
              <a:t>Long Term Downtrend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/>
              <a:t>A</a:t>
            </a:r>
            <a:r>
              <a:rPr lang="en-US" sz="1800" dirty="0" smtClean="0"/>
              <a:t>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541698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Sheet-The Complete Opposite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sell rallies for the short term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bigger rallies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 when they peak out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stand aside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-wait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for an $8.5 print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b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16,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lunch and conference tickets at</a:t>
            </a:r>
            <a:b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*100% cash awaiting a major asset class and stock sector rotation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*still seeing a big divergence between equities and all other asset classes in RISK signals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*Almost all asset classes and sectors are at extreme ends of 2017 ranges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*Running bond shorts all year has been hugely profitable, and I will continue to sell every rally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*Copper launch give credence to the global</a:t>
            </a:r>
            <a:br>
              <a:rPr lang="en-US" sz="1800" dirty="0" smtClean="0"/>
            </a:br>
            <a:r>
              <a:rPr lang="en-US" sz="1800" dirty="0" smtClean="0"/>
              <a:t>synchronized recovery story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*Staying away from gold until it finds a new bottom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*Looking to sell short the next big rally in oil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*Staying away from currencies until dollar bottoms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on </a:t>
            </a:r>
            <a:r>
              <a:rPr lang="en-US" sz="1800" dirty="0" smtClean="0"/>
              <a:t>the market</a:t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43588"/>
            <a:ext cx="2926461" cy="3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2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20213</TotalTime>
  <Words>659</Words>
  <Application>Microsoft Macintosh PowerPoint</Application>
  <PresentationFormat>On-screen Show (4:3)</PresentationFormat>
  <Paragraphs>126</Paragraphs>
  <Slides>86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The Mad Hedge Fund Trader “Struggling to New Highs”</vt:lpstr>
      <vt:lpstr>PowerPoint Presentation</vt:lpstr>
      <vt:lpstr>MHFT Global Strategy Luncheons Buy tickets at www.madhedgefundtrader.com </vt:lpstr>
      <vt:lpstr> Mad Hedge/Top Gun Master Mind Investment Conference Buy tickets at www.madhedgefundtrader.com </vt:lpstr>
      <vt:lpstr>Trade Alert Performance New All Time High!!</vt:lpstr>
      <vt:lpstr>PowerPoint Presentation</vt:lpstr>
      <vt:lpstr>PowerPoint Presentation</vt:lpstr>
      <vt:lpstr>PowerPoint Presentation</vt:lpstr>
      <vt:lpstr> The Method to My Madness </vt:lpstr>
      <vt:lpstr>The Bill Davis View A $1,500 Upgrade for the Mad Day Trader Service </vt:lpstr>
      <vt:lpstr>The Mad Hedge Profit Predictor Market Timing Index An artificial intelligence driven algorithm that analyzes 30 different economic, technical, and momentum driven indicators Risk is Approaching New 2017 Highs </vt:lpstr>
      <vt:lpstr>Black Swan Alert</vt:lpstr>
      <vt:lpstr> The Mad Hedge Profit Predictor Market Timing Index Finally Approaching the Top of the Range </vt:lpstr>
      <vt:lpstr>The Global Economy-Global Synchronized Recovery</vt:lpstr>
      <vt:lpstr>Weekly Jobless Claims –The Most Important Statistic  -3,000 to 241,000, Hugging 43 Year Low </vt:lpstr>
      <vt:lpstr>Stocks-Probing the Highs</vt:lpstr>
      <vt:lpstr>S&amp;P 500-Correction Yellen dovish comments bring mini upside breakout  </vt:lpstr>
      <vt:lpstr>iShares MSCI Mexico ETF (EWW)-Trade War Isn’t Happening</vt:lpstr>
      <vt:lpstr> Dow Average-Anvil Top</vt:lpstr>
      <vt:lpstr> Russell 2000 (IWM)-New Highs </vt:lpstr>
      <vt:lpstr>NASDAQ (QQQ)-New Highs</vt:lpstr>
      <vt:lpstr>(VIX)-New 25 Year Lows! </vt:lpstr>
      <vt:lpstr>iPath S&amp;P 500 VIX Short-Term Futures ETN (VXX) </vt:lpstr>
      <vt:lpstr>Velocity Shares Daily Inverse VIX Short Term ETN (XIV) Wow!  One of the most instantly profitable trades of 2016….and 2017 </vt:lpstr>
      <vt:lpstr>Apple (AAPL)-Range Setting Up? took profits on long 7/$135-$138 bull call spread took profits on long 7/$152.50-$155 bear put spread</vt:lpstr>
      <vt:lpstr>Microsoft (MSFT)  </vt:lpstr>
      <vt:lpstr>   Facebook (FB)-Iron Condor Gone Wrong! stopped out of long 7/$160-$162.50 bear put spread stopped out of long $140-$145 bull call spread     </vt:lpstr>
      <vt:lpstr>  Alphabet (GOOG)-New High   </vt:lpstr>
      <vt:lpstr>Industrials Sector SPDR (XLI)- (GE), (MMM), (UNP), (UTX), (BA), (HON)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(XLF)-Bouncing Back (BLK/B), (WFC), (JPM), (BAC), (C), (GS) </vt:lpstr>
      <vt:lpstr>Goldman Sachs (GS)- long 7/$205-$210 vertical bull call spread-expires in 7 trading days  </vt:lpstr>
      <vt:lpstr>JP Morgan (JPM)-   </vt:lpstr>
      <vt:lpstr>Bank of America (BAC)- Warren Buffet exercises warrants and buys 700 million shares, with paper profit of $12 billion  </vt:lpstr>
      <vt:lpstr>Palo Alto Networks (PANW)-</vt:lpstr>
      <vt:lpstr>NVIDIA (NVDA)-Another Earnings Spike </vt:lpstr>
      <vt:lpstr>Consumer Discretionary SPDR (XLY) (DIS), (AMZN), (HD), (CMCSA), (MCD), (SBUX) </vt:lpstr>
      <vt:lpstr>Europe Hedged Equity (HEDJ)-Strong Euro Taking a Toll </vt:lpstr>
      <vt:lpstr>Japan (DXJ)-Breakout to new highs on weak yen </vt:lpstr>
      <vt:lpstr> China ($SSEC)-Economic Recovery on Track  </vt:lpstr>
      <vt:lpstr> Emerging Markets (EEM)-Still On Fire</vt:lpstr>
      <vt:lpstr>Bonds-The Global Rate Locomotive</vt:lpstr>
      <vt:lpstr> Treasury ETF (TLT) – 2.32%-Trend Breakdown took profits on long 7/$130-$133 vertical bear put spread </vt:lpstr>
      <vt:lpstr>Ten Year Treasury Yield ($TNX) 2.32% </vt:lpstr>
      <vt:lpstr>Junk Bonds (HYG) 4.80% Yield A Great Risk Coincident Indicator- Long Term “RISK ON” means new highs, buy all dips</vt:lpstr>
      <vt:lpstr>2X Short Treasuries (TBT)-In Screaming “BUY” Territory</vt:lpstr>
      <vt:lpstr>Emerging Market Debt (ELD) 5.77% Yield- </vt:lpstr>
      <vt:lpstr>Municipal Bonds (MUB)-2.14%   Mix of AAA, AA, and A rated bonds</vt:lpstr>
      <vt:lpstr>Foreign Currencies-Dollar New Lows</vt:lpstr>
      <vt:lpstr>US Dollar Basket-(UUP)</vt:lpstr>
      <vt:lpstr>Japanese Yen (FXY)-At a Triple Bottom   </vt:lpstr>
      <vt:lpstr>Australian Dollar (FXA)- </vt:lpstr>
      <vt:lpstr>British Pound (FXB)- British Election-May Falters   </vt:lpstr>
      <vt:lpstr>   Euro ($XEU), (FXE), (EUO)- Off to the Races  </vt:lpstr>
      <vt:lpstr>Emerging Market Currencies (CEW)   </vt:lpstr>
      <vt:lpstr>Chinese Yuan- (CYB)-Stabilizing on Government Support </vt:lpstr>
      <vt:lpstr>Energy-OPEC Quota Control</vt:lpstr>
      <vt:lpstr>Oil-Back to the Top of a Down Channel</vt:lpstr>
      <vt:lpstr> United States Oil Fund (USO) took profits on long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 </vt:lpstr>
      <vt:lpstr>Occidental Petroleum (OXY)- Call Spread Setting Up  </vt:lpstr>
      <vt:lpstr>Natural Gas (UNG)-No Joy </vt:lpstr>
      <vt:lpstr> Copper (COPX)-China Rally </vt:lpstr>
      <vt:lpstr> US Steel (X)-Forging a bottom</vt:lpstr>
      <vt:lpstr>Precious Metals-Back to the Middle of the Range</vt:lpstr>
      <vt:lpstr>Gold (GLD)-Middle of Range  </vt:lpstr>
      <vt:lpstr>Market Vectors Gold Miners ETF- (GDX) Downtrend Intact </vt:lpstr>
      <vt:lpstr>Bitcoin-Sell Everything! </vt:lpstr>
      <vt:lpstr>Silver (SLV)-Yikes!</vt:lpstr>
      <vt:lpstr>Silver Miners (SIL)-Double Yikes!</vt:lpstr>
      <vt:lpstr>Agriculture-Bull Market Failed!</vt:lpstr>
      <vt:lpstr>(CORN) –Breakout! </vt:lpstr>
      <vt:lpstr>(WEAT)-Extreme Heat Hits</vt:lpstr>
      <vt:lpstr>(SOYB)-Short Squeeze</vt:lpstr>
      <vt:lpstr>Real Estate-Powering On</vt:lpstr>
      <vt:lpstr>PowerPoint Presentation</vt:lpstr>
      <vt:lpstr>Home Depot (HD)</vt:lpstr>
      <vt:lpstr>April S&amp;P 500/Case–Shiller Home Price Index +5.5% YOY, Seattle (+12.2%), Portland (9.7%), Dallas (8.8%) still leaders absolute prices hit new all time high</vt:lpstr>
      <vt:lpstr>General Growth Properties (GGP)-New Lows Long Term Downtrend</vt:lpstr>
      <vt:lpstr>US Home Construction Index (ITB) (DHI), (LEN), (PHM), (TOL), (NVR)  A Favorite Sector to Buy </vt:lpstr>
      <vt:lpstr>Trade Sheet-The Complete Opposite So What Do We Do About All This?</vt:lpstr>
      <vt:lpstr>    Next Strategy Webinar   12:00 EST Wednesday, August 16, 2017  San Francisco, CA  Buy lunch and conference tickets at madhedgefundtrader.com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Randy Bronte</cp:lastModifiedBy>
  <cp:revision>4610</cp:revision>
  <cp:lastPrinted>2015-11-22T19:21:27Z</cp:lastPrinted>
  <dcterms:created xsi:type="dcterms:W3CDTF">2015-02-05T17:12:57Z</dcterms:created>
  <dcterms:modified xsi:type="dcterms:W3CDTF">2017-07-25T22:38:11Z</dcterms:modified>
</cp:coreProperties>
</file>