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8" r:id="rId3"/>
    <p:sldId id="259" r:id="rId4"/>
    <p:sldId id="260" r:id="rId5"/>
    <p:sldId id="26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5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August 2, 2017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FD6D7F-9365-406A-BE89-8BB23F6B3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66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9B8BC3-2748-4A96-999E-01B4CCEED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70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5E54D7-735E-4681-8A04-24FC7F83B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48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06414-167A-4A63-9981-58D84A459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/>
              <a:t>Intra Day</a:t>
            </a:r>
          </a:p>
        </p:txBody>
      </p:sp>
    </p:spTree>
    <p:extLst>
      <p:ext uri="{BB962C8B-B14F-4D97-AF65-F5344CB8AC3E}">
        <p14:creationId xmlns:p14="http://schemas.microsoft.com/office/powerpoint/2010/main" val="246585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943564-A81C-4B89-958B-362CED5C8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06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E67EBA-94EA-4C74-B6DB-6B522DD63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24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596503-F008-44B4-B56C-D313D2659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69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1E71B5-AE65-4A30-8F6C-03DEEC056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94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763749-EE2A-46F4-92B1-F2440DF2C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83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A0D02B-C2F2-435C-8899-B0CBF8255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04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Long Term</a:t>
            </a:r>
          </a:p>
        </p:txBody>
      </p:sp>
    </p:spTree>
    <p:extLst>
      <p:ext uri="{BB962C8B-B14F-4D97-AF65-F5344CB8AC3E}">
        <p14:creationId xmlns:p14="http://schemas.microsoft.com/office/powerpoint/2010/main" val="134241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FBF03B-EFFF-43EB-B54A-5E9C285CB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39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B1159F-913D-4152-A541-7513EB193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98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6BDFB0-9AF8-44E4-820B-3D526187F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77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237CF4-8B35-4986-8FF3-A07CB41A4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52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B8D92F-EBB3-4C97-B986-D7DD8FD8B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65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B9E8C8-2269-47A2-B0D2-D1326438E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47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AF268B-71CF-440B-A1C9-5C4AC32FD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9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D9CFD0-05FE-4626-A153-0A03ED124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17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CF84BE-B0A6-43AF-9EBA-ECAD02D81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57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104522-9110-4F87-9BCA-FE1EE91FF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77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0B5BD3-BDF2-4A80-87E7-252767F38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40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387D-796F-41CC-9271-D45772E02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/>
              <a:t>Costco</a:t>
            </a:r>
          </a:p>
        </p:txBody>
      </p:sp>
    </p:spTree>
    <p:extLst>
      <p:ext uri="{BB962C8B-B14F-4D97-AF65-F5344CB8AC3E}">
        <p14:creationId xmlns:p14="http://schemas.microsoft.com/office/powerpoint/2010/main" val="388126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55BB3-502A-4137-B3BF-9B61198B4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2484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July 10, 2017</a:t>
            </a:r>
            <a:br>
              <a:rPr lang="en-US" sz="2700" dirty="0"/>
            </a:br>
            <a:br>
              <a:rPr lang="en-US" sz="2700" dirty="0"/>
            </a:br>
            <a:r>
              <a:rPr lang="en-US" sz="2700" dirty="0"/>
              <a:t>YES ...!  Precisely.</a:t>
            </a:r>
            <a:br>
              <a:rPr lang="en-US" sz="2700" dirty="0"/>
            </a:br>
            <a:br>
              <a:rPr lang="en-US" sz="2700" dirty="0"/>
            </a:br>
            <a:r>
              <a:rPr lang="en-US" sz="2700" dirty="0"/>
              <a:t>This is the perfect example of being patience.</a:t>
            </a:r>
            <a:br>
              <a:rPr lang="en-US" sz="2700" dirty="0"/>
            </a:br>
            <a:r>
              <a:rPr lang="en-US" sz="2700" dirty="0"/>
              <a:t>I mentioned at one point it was testing the</a:t>
            </a:r>
            <a:br>
              <a:rPr lang="en-US" sz="2700" dirty="0"/>
            </a:br>
            <a:r>
              <a:rPr lang="en-US" sz="2700" dirty="0" err="1"/>
              <a:t>midband</a:t>
            </a:r>
            <a:r>
              <a:rPr lang="en-US" sz="2700" dirty="0"/>
              <a:t>.</a:t>
            </a:r>
            <a:br>
              <a:rPr lang="en-US" sz="2700" dirty="0"/>
            </a:br>
            <a:br>
              <a:rPr lang="en-US" sz="2700" dirty="0"/>
            </a:br>
            <a:r>
              <a:rPr lang="en-US" sz="2700" dirty="0"/>
              <a:t>The other day it blew right through it and closed</a:t>
            </a:r>
            <a:br>
              <a:rPr lang="en-US" sz="2700" dirty="0"/>
            </a:br>
            <a:r>
              <a:rPr lang="en-US" sz="2700" dirty="0"/>
              <a:t>under it on heaver volume, which is a bearish sign.</a:t>
            </a:r>
            <a:br>
              <a:rPr lang="en-US" sz="2700" dirty="0"/>
            </a:br>
            <a:br>
              <a:rPr lang="en-US" sz="2700" dirty="0"/>
            </a:br>
            <a:r>
              <a:rPr lang="en-US" sz="2700" dirty="0"/>
              <a:t>Then two days later, they announce the downgrade.</a:t>
            </a:r>
            <a:br>
              <a:rPr lang="en-US" sz="2700" dirty="0"/>
            </a:br>
            <a:br>
              <a:rPr lang="en-US" sz="2700" dirty="0"/>
            </a:br>
            <a:r>
              <a:rPr lang="en-US" sz="2700" dirty="0"/>
              <a:t>150 is a support line.  It blows through that and it</a:t>
            </a:r>
            <a:br>
              <a:rPr lang="en-US" sz="2700" dirty="0"/>
            </a:br>
            <a:r>
              <a:rPr lang="en-US" sz="2700" dirty="0"/>
              <a:t>could drop to the lower band, which is 130.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639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B6CA4A-557F-4506-BDC3-1683C9148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8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7307A7-E486-45C4-A389-4B77E000F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925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0A02F5-FDA7-4E2E-B2CF-70CD61E99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174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AEA7D1-C116-423C-83BE-C0C528587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260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4CB464-FCDC-4A86-BE7A-8C30D88AB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279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765488-CDC1-4C96-9F28-5877B0EB7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36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4D9840-19A5-40AE-88C8-94024EC7D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194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536EF0-8E79-4E06-8F39-F51FF397F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52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8F6813-2E7C-4231-BD8C-D68DABE52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61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August 2, 2017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C7D780-4B59-4302-B9C1-58A7E7C08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9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2DD034-8C18-437E-AB2F-D611FE827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14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DE325F-AC72-43A1-971B-19C1CDBC8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79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37946B-6E90-48A3-A222-F51589F00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08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CDEA61-5451-4C26-B66C-05486E95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7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25</Words>
  <Application>Microsoft Office PowerPoint</Application>
  <PresentationFormat>On-screen Show (4:3)</PresentationFormat>
  <Paragraphs>9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PowerPoint Presentation</vt:lpstr>
      <vt:lpstr>Long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Intra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Costco</vt:lpstr>
      <vt:lpstr>July 10, 2017  YES ...!  Precisely.  This is the perfect example of being patience. I mentioned at one point it was testing the midband.  The other day it blew right through it and closed under it on heaver volume, which is a bearish sign.  Then two days later, they announce the downgrade.  150 is a support line.  It blows through that and it could drop to the lower band, which is 130.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August 2, 2017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42</cp:revision>
  <dcterms:created xsi:type="dcterms:W3CDTF">2015-06-16T15:14:51Z</dcterms:created>
  <dcterms:modified xsi:type="dcterms:W3CDTF">2017-08-02T17:01:14Z</dcterms:modified>
</cp:coreProperties>
</file>