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5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72" d="100"/>
          <a:sy n="72" d="100"/>
        </p:scale>
        <p:origin x="111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September 20, 2017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C33A-FB72-41E1-8024-951EA1836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2762"/>
          </a:xfrm>
        </p:spPr>
        <p:txBody>
          <a:bodyPr/>
          <a:lstStyle/>
          <a:p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Short Term</a:t>
            </a:r>
          </a:p>
        </p:txBody>
      </p:sp>
    </p:spTree>
    <p:extLst>
      <p:ext uri="{BB962C8B-B14F-4D97-AF65-F5344CB8AC3E}">
        <p14:creationId xmlns:p14="http://schemas.microsoft.com/office/powerpoint/2010/main" val="1632910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91E5AF-98A0-4B88-A908-4AEE6B6DA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80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FF24E2-A6BD-4EB1-A968-CAAB13B94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06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B26728-31DF-41DE-AE73-920B3BA69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0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14CFD1-6C09-4117-AF2E-A704C9222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03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AA791F-AEF6-4590-A45A-0C6DBE647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51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D3A7D4-BBE5-4760-97BB-FF307CA02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7DE402-9883-407B-82D8-DC1E7B817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97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AECABB-2948-42A0-89D3-40C8901BA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6200"/>
            <a:ext cx="92201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73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EFC022-1D87-4C9B-BA09-260318FF1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9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Long Term</a:t>
            </a:r>
          </a:p>
        </p:txBody>
      </p:sp>
    </p:spTree>
    <p:extLst>
      <p:ext uri="{BB962C8B-B14F-4D97-AF65-F5344CB8AC3E}">
        <p14:creationId xmlns:p14="http://schemas.microsoft.com/office/powerpoint/2010/main" val="1342419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B12B4-C7B1-488D-9B77-73BA20B6D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04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0625A7-84AD-4260-B483-F6EF65A4B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65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65DE38-6D15-4FFE-83C3-208068583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28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3A42F9-B33B-4ACD-B008-06605C42C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96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B2A50C-DEEF-4C9E-928A-2B88C24BB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9524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17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3B2C16-E835-4C06-90C5-558E21484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12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633FD1-6128-46B0-A10E-62FEC5C55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0"/>
            <a:ext cx="9220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42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5E6B6F-BBB9-4B28-A738-A2DFC45A1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61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AA098A-8EA5-4E2C-AF71-39548785C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326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026FD-27FA-4BF7-97C4-7DD00694B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/>
          <a:lstStyle/>
          <a:p>
            <a:r>
              <a:rPr lang="en-US" dirty="0"/>
              <a:t>Short Term Trade Set Up</a:t>
            </a:r>
          </a:p>
        </p:txBody>
      </p:sp>
    </p:spTree>
    <p:extLst>
      <p:ext uri="{BB962C8B-B14F-4D97-AF65-F5344CB8AC3E}">
        <p14:creationId xmlns:p14="http://schemas.microsoft.com/office/powerpoint/2010/main" val="2629631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C406E7-C394-4773-9775-3C33D9EF0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12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4813DF-15DD-4A92-88E1-3800E6796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0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991790-3F72-457A-B382-3AF3B04AC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835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64410D-0F74-4210-AFD7-CFE5D06ED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785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E2B0B7-BBDE-43EE-BEFD-9AB9DDD7A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970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4C262E-9966-4A93-81DE-A50FECD04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968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51FAE5-6DAC-4677-89BC-F85B3468A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565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7BCE0C-E341-436D-9921-548143A04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009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5A0D98-EDBF-4600-A218-5DBF41907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595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September 20, 2017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B391BE-631E-422D-9DE5-7A7E2131F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1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D1E880-A9F1-4A9C-A003-B7A4DA59F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37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55DAA9-E2D6-44DF-B4C3-129EF73A4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75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C1F8D5-B8DF-4133-8B29-BF430521C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10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9CE862-32B1-425A-AA28-44A8EB6A2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10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600748-8CBF-41D1-9431-E11DD9AFA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6200"/>
            <a:ext cx="92201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58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24</Words>
  <Application>Microsoft Office PowerPoint</Application>
  <PresentationFormat>On-screen Show (4:3)</PresentationFormat>
  <Paragraphs>8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PowerPoint Presentation</vt:lpstr>
      <vt:lpstr>Long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Short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Term Trade Set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September 20, 2017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 Boswell</cp:lastModifiedBy>
  <cp:revision>46</cp:revision>
  <dcterms:created xsi:type="dcterms:W3CDTF">2015-06-16T15:14:51Z</dcterms:created>
  <dcterms:modified xsi:type="dcterms:W3CDTF">2017-09-20T16:28:16Z</dcterms:modified>
</cp:coreProperties>
</file>