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5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September 6,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2A50-D3B4-4E9B-BA91-57699B9D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Intra Day</a:t>
            </a:r>
          </a:p>
        </p:txBody>
      </p:sp>
    </p:spTree>
    <p:extLst>
      <p:ext uri="{BB962C8B-B14F-4D97-AF65-F5344CB8AC3E}">
        <p14:creationId xmlns:p14="http://schemas.microsoft.com/office/powerpoint/2010/main" val="240390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8EE1-82B1-4E0D-889E-A0C66AE2A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3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F584EC-C0E3-4643-AFDC-2C8CD70BD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9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BBB8FE-DFF0-476E-B7A5-C3F452D8E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8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17129-E60E-43BC-9D40-0E6BFE16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0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3746E-4D8A-457B-9D14-5649F6E23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6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B5950-957A-43B6-884F-1F70952B2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B0037-8011-4D3A-BAED-92F7E7D17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1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06896-3406-4086-B94D-A2CE252A0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3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6ECF2C-698A-4793-829F-7BB408F2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6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3805B-D577-4FD7-BA58-EC6761DDD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1C31F-24B9-40EA-8656-4ED8BBDA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4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934226-2B28-4B83-95B6-7F5C8901F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1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8B76E-8D7B-4DF7-9AFC-9B0B32C4E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1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CB96B-2E26-431F-B87A-D5BF49846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9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476C6E-2226-443B-82AD-E8CB56067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68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AD96C-EFB7-431E-A06E-8D50C2032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8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82F72-EAF5-4A6C-8B07-D592C59FF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90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3EA6-19C9-41D6-A86A-0127E377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Post Earnings Set Up –</a:t>
            </a:r>
            <a:br>
              <a:rPr lang="en-US" dirty="0"/>
            </a:br>
            <a:r>
              <a:rPr lang="en-US" dirty="0"/>
              <a:t>Negative Daily CMG </a:t>
            </a:r>
            <a:br>
              <a:rPr lang="en-US" dirty="0"/>
            </a:br>
            <a:r>
              <a:rPr lang="en-US" dirty="0"/>
              <a:t>&amp; Bullish Gap</a:t>
            </a:r>
          </a:p>
        </p:txBody>
      </p:sp>
    </p:spTree>
    <p:extLst>
      <p:ext uri="{BB962C8B-B14F-4D97-AF65-F5344CB8AC3E}">
        <p14:creationId xmlns:p14="http://schemas.microsoft.com/office/powerpoint/2010/main" val="3476833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49ABC1-9A79-412E-AD40-0D0786F3B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18D913-189B-4064-A3ED-C53ADFBD6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27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E0DC7-455F-41B0-AFCB-D10F74B2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28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19D81-9C4D-41B8-A2EE-671AB546B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66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0951-739E-41A9-88AC-B54EEF8B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Chart Review - X</a:t>
            </a:r>
          </a:p>
        </p:txBody>
      </p:sp>
    </p:spTree>
    <p:extLst>
      <p:ext uri="{BB962C8B-B14F-4D97-AF65-F5344CB8AC3E}">
        <p14:creationId xmlns:p14="http://schemas.microsoft.com/office/powerpoint/2010/main" val="1921841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90A567-AB43-4DF0-9DBD-A6CC9594B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11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DC4E8-9DE2-41DB-97B2-C9FBD98A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35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99D72-3752-4A35-9A79-0E32B912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72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97091-1F82-4E4B-9C69-45E64B8F2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3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September 6,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DD1E5-C6AE-447C-88A6-3BE0B2CB0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EE8DC-129D-4450-8ABE-6736EA2E0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994B45-2C26-4E03-B336-9964E2685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8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77F76-EEA6-4532-870C-DFE9CD5A6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5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772DD-F765-4707-81EE-95322CE84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67867-224F-460F-9C3F-1AE8D8091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4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</Words>
  <Application>Microsoft Office PowerPoint</Application>
  <PresentationFormat>On-screen Show (4:3)</PresentationFormat>
  <Paragraphs>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Earnings Set Up – Negative Daily CMG  &amp; Bullish Gap</vt:lpstr>
      <vt:lpstr>PowerPoint Presentation</vt:lpstr>
      <vt:lpstr>PowerPoint Presentation</vt:lpstr>
      <vt:lpstr>PowerPoint Presentation</vt:lpstr>
      <vt:lpstr>Chart Review - X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September 6,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42</cp:revision>
  <dcterms:created xsi:type="dcterms:W3CDTF">2015-06-16T15:14:51Z</dcterms:created>
  <dcterms:modified xsi:type="dcterms:W3CDTF">2017-09-06T15:17:04Z</dcterms:modified>
</cp:coreProperties>
</file>