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4,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05A6-F1D9-40B1-A958-4CDC123D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Intra Day</a:t>
            </a:r>
          </a:p>
        </p:txBody>
      </p:sp>
    </p:spTree>
    <p:extLst>
      <p:ext uri="{BB962C8B-B14F-4D97-AF65-F5344CB8AC3E}">
        <p14:creationId xmlns:p14="http://schemas.microsoft.com/office/powerpoint/2010/main" val="289620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281AE-D8B9-42B5-8D80-C23EE351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095E1-E0E0-4057-9B8D-8659A3AB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6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140AD-D583-4A1F-B43C-1A19E671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33A52-1C72-42C0-88B7-526B91756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55BE1-B576-4723-87CD-58F0C14A5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0E716-2F4F-427B-8A50-D0ED0C4BB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AC991-4949-4CD9-9FF8-B91C014B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85F99-AB18-4DFC-9285-6F3FBA270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3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A6B4E-2D95-4068-8C56-FFD4055F6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F4FEE-2670-4AE7-8D38-919424EB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73202-4B2F-499E-BBBF-B15DB8E6C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8B8DD-EAB3-49F6-8F82-D9191308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D7543-A9FD-4BA5-A5CC-A0CF1A47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1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0E281-9AAE-4E57-BEF3-DFC7929D7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96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35551-7E8E-4254-BF41-17AB4938C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91008-3552-4BA6-80DC-ED3C3E7B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59EA0-A81E-4E68-A11A-E1F583EF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967E4-C192-4486-A2D3-92C9C783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3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71C0-4CE3-40DB-8CE4-25A226C3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Short Term Trade</a:t>
            </a:r>
            <a:br>
              <a:rPr lang="en-US" dirty="0"/>
            </a:br>
            <a:r>
              <a:rPr lang="en-US" dirty="0"/>
              <a:t>Set Up</a:t>
            </a:r>
          </a:p>
        </p:txBody>
      </p:sp>
    </p:spTree>
    <p:extLst>
      <p:ext uri="{BB962C8B-B14F-4D97-AF65-F5344CB8AC3E}">
        <p14:creationId xmlns:p14="http://schemas.microsoft.com/office/powerpoint/2010/main" val="101486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C5D26-6BE2-4A0C-BE39-B1F8A446A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675A8-5363-4F74-9687-AAE22A24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7C4E9-97AC-4231-85BB-EA12DF71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3EA32-6EEA-4247-B964-A26EE4C94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9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24BC-E1B3-4AD7-8305-48A87489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60 minute –</a:t>
            </a:r>
            <a:br>
              <a:rPr lang="en-US" dirty="0"/>
            </a:br>
            <a:r>
              <a:rPr lang="en-US" dirty="0"/>
              <a:t>Extra Data</a:t>
            </a:r>
          </a:p>
        </p:txBody>
      </p:sp>
    </p:spTree>
    <p:extLst>
      <p:ext uri="{BB962C8B-B14F-4D97-AF65-F5344CB8AC3E}">
        <p14:creationId xmlns:p14="http://schemas.microsoft.com/office/powerpoint/2010/main" val="186700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F2E891-EE37-4C51-92AF-D8CFDF093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4,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077FC-9E1E-4D77-B8DC-CA1A4490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09B4B-351F-46DA-9BA0-EA4A8B57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7F4FA-16BC-4943-93E1-27444DF5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939E-F606-4DF5-96CF-D7AC55D71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71AFB-BB3A-40B5-9D87-D90A99A7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0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875C7-38F2-4502-9CEF-56C70385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1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</Words>
  <Application>Microsoft Office PowerPoint</Application>
  <PresentationFormat>On-screen Show (4:3)</PresentationFormat>
  <Paragraphs>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Trade Set Up</vt:lpstr>
      <vt:lpstr>PowerPoint Presentation</vt:lpstr>
      <vt:lpstr>PowerPoint Presentation</vt:lpstr>
      <vt:lpstr>PowerPoint Presentation</vt:lpstr>
      <vt:lpstr>60 minute – Extra Data</vt:lpstr>
      <vt:lpstr>PowerPoint Presentation</vt:lpstr>
      <vt:lpstr>Thanks for watching!  Bill Davis Mad Day Trader October 4,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45</cp:revision>
  <dcterms:created xsi:type="dcterms:W3CDTF">2015-06-16T15:14:51Z</dcterms:created>
  <dcterms:modified xsi:type="dcterms:W3CDTF">2017-10-04T15:07:52Z</dcterms:modified>
</cp:coreProperties>
</file>