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1"/>
  </p:notesMasterIdLst>
  <p:sldIdLst>
    <p:sldId id="256" r:id="rId2"/>
    <p:sldId id="751" r:id="rId3"/>
    <p:sldId id="750" r:id="rId4"/>
    <p:sldId id="752" r:id="rId5"/>
    <p:sldId id="719" r:id="rId6"/>
    <p:sldId id="732" r:id="rId7"/>
    <p:sldId id="604" r:id="rId8"/>
    <p:sldId id="605" r:id="rId9"/>
    <p:sldId id="663" r:id="rId10"/>
    <p:sldId id="664" r:id="rId11"/>
    <p:sldId id="715" r:id="rId12"/>
    <p:sldId id="647" r:id="rId13"/>
    <p:sldId id="695" r:id="rId14"/>
    <p:sldId id="749" r:id="rId15"/>
    <p:sldId id="266" r:id="rId16"/>
    <p:sldId id="267" r:id="rId17"/>
    <p:sldId id="279" r:id="rId18"/>
    <p:sldId id="281" r:id="rId19"/>
    <p:sldId id="282" r:id="rId20"/>
    <p:sldId id="570" r:id="rId21"/>
    <p:sldId id="283" r:id="rId22"/>
    <p:sldId id="285" r:id="rId23"/>
    <p:sldId id="603" r:id="rId24"/>
    <p:sldId id="632" r:id="rId25"/>
    <p:sldId id="562" r:id="rId26"/>
    <p:sldId id="505" r:id="rId27"/>
    <p:sldId id="563" r:id="rId28"/>
    <p:sldId id="613" r:id="rId29"/>
    <p:sldId id="289" r:id="rId30"/>
    <p:sldId id="730" r:id="rId31"/>
    <p:sldId id="744" r:id="rId32"/>
    <p:sldId id="673" r:id="rId33"/>
    <p:sldId id="481" r:id="rId34"/>
    <p:sldId id="290" r:id="rId35"/>
    <p:sldId id="291" r:id="rId36"/>
    <p:sldId id="669" r:id="rId37"/>
    <p:sldId id="668" r:id="rId38"/>
    <p:sldId id="711" r:id="rId39"/>
    <p:sldId id="522" r:id="rId40"/>
    <p:sldId id="676" r:id="rId41"/>
    <p:sldId id="336" r:id="rId42"/>
    <p:sldId id="295" r:id="rId43"/>
    <p:sldId id="501" r:id="rId44"/>
    <p:sldId id="482" r:id="rId45"/>
    <p:sldId id="539" r:id="rId46"/>
    <p:sldId id="652" r:id="rId47"/>
    <p:sldId id="654" r:id="rId48"/>
    <p:sldId id="659" r:id="rId49"/>
    <p:sldId id="655" r:id="rId50"/>
    <p:sldId id="656" r:id="rId51"/>
    <p:sldId id="657" r:id="rId52"/>
    <p:sldId id="658" r:id="rId53"/>
    <p:sldId id="531" r:id="rId54"/>
    <p:sldId id="622" r:id="rId55"/>
    <p:sldId id="558" r:id="rId56"/>
    <p:sldId id="709" r:id="rId57"/>
    <p:sldId id="533" r:id="rId58"/>
    <p:sldId id="546" r:id="rId59"/>
    <p:sldId id="536" r:id="rId60"/>
    <p:sldId id="716" r:id="rId61"/>
    <p:sldId id="388" r:id="rId62"/>
    <p:sldId id="312" r:id="rId63"/>
    <p:sldId id="380" r:id="rId64"/>
    <p:sldId id="529" r:id="rId65"/>
    <p:sldId id="369" r:id="rId66"/>
    <p:sldId id="748" r:id="rId67"/>
    <p:sldId id="747" r:id="rId68"/>
    <p:sldId id="313" r:id="rId69"/>
    <p:sldId id="315" r:id="rId70"/>
    <p:sldId id="319" r:id="rId71"/>
    <p:sldId id="320" r:id="rId72"/>
    <p:sldId id="650" r:id="rId73"/>
    <p:sldId id="729" r:id="rId74"/>
    <p:sldId id="737" r:id="rId75"/>
    <p:sldId id="743" r:id="rId76"/>
    <p:sldId id="738" r:id="rId77"/>
    <p:sldId id="735" r:id="rId78"/>
    <p:sldId id="739" r:id="rId79"/>
    <p:sldId id="587" r:id="rId80"/>
    <p:sldId id="641" r:id="rId81"/>
    <p:sldId id="589" r:id="rId82"/>
    <p:sldId id="590" r:id="rId83"/>
    <p:sldId id="331" r:id="rId84"/>
    <p:sldId id="697" r:id="rId85"/>
    <p:sldId id="332" r:id="rId86"/>
    <p:sldId id="586" r:id="rId87"/>
    <p:sldId id="349" r:id="rId88"/>
    <p:sldId id="492" r:id="rId89"/>
    <p:sldId id="335" r:id="rId9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2" autoAdjust="0"/>
    <p:restoredTop sz="94674"/>
  </p:normalViewPr>
  <p:slideViewPr>
    <p:cSldViewPr>
      <p:cViewPr varScale="1">
        <p:scale>
          <a:sx n="81" d="100"/>
          <a:sy n="81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ndybronte\Documents\Positions\2017\October\Position%20Sheet%202017101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October\Performance%20%2020171010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7\October\Performance%20%20201710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>
        <c:manualLayout>
          <c:layoutTarget val="inner"/>
          <c:xMode val="edge"/>
          <c:yMode val="edge"/>
          <c:x val="0.6142740268206951"/>
          <c:y val="0.4608251771526321"/>
          <c:w val="0.35566420678698601"/>
          <c:h val="0.34443724254834002"/>
        </c:manualLayout>
      </c:layout>
      <c:pieChart>
        <c:varyColors val="1"/>
        <c:ser>
          <c:idx val="0"/>
          <c:order val="0"/>
          <c:explosion val="25"/>
          <c:val>
            <c:numRef>
              <c:f>Sheet1!$B$15:$B$25</c:f>
              <c:numCache>
                <c:formatCode>0.00%</c:formatCode>
                <c:ptCount val="1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9">
                  <c:v>-5.000000000000001E-2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EF-400E-B27B-291483A79597}"/>
            </c:ext>
          </c:extLst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areaChart>
        <c:grouping val="standar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Sheet1!$D$1453:$D$1703</c:f>
              <c:numCache>
                <c:formatCode>m/d/yy</c:formatCode>
                <c:ptCount val="251"/>
                <c:pt idx="0">
                  <c:v>42653</c:v>
                </c:pt>
                <c:pt idx="1">
                  <c:v>42654</c:v>
                </c:pt>
                <c:pt idx="2">
                  <c:v>42655</c:v>
                </c:pt>
                <c:pt idx="3">
                  <c:v>42656</c:v>
                </c:pt>
                <c:pt idx="4">
                  <c:v>42657</c:v>
                </c:pt>
                <c:pt idx="5">
                  <c:v>42660</c:v>
                </c:pt>
                <c:pt idx="6">
                  <c:v>42661</c:v>
                </c:pt>
                <c:pt idx="7">
                  <c:v>42662</c:v>
                </c:pt>
                <c:pt idx="8">
                  <c:v>42663</c:v>
                </c:pt>
                <c:pt idx="9">
                  <c:v>42664</c:v>
                </c:pt>
                <c:pt idx="10">
                  <c:v>42667</c:v>
                </c:pt>
                <c:pt idx="11">
                  <c:v>42668</c:v>
                </c:pt>
                <c:pt idx="12">
                  <c:v>42669</c:v>
                </c:pt>
                <c:pt idx="13">
                  <c:v>42670</c:v>
                </c:pt>
                <c:pt idx="14">
                  <c:v>42671</c:v>
                </c:pt>
                <c:pt idx="15">
                  <c:v>42674</c:v>
                </c:pt>
                <c:pt idx="16">
                  <c:v>42675</c:v>
                </c:pt>
                <c:pt idx="17">
                  <c:v>42676</c:v>
                </c:pt>
                <c:pt idx="18">
                  <c:v>42677</c:v>
                </c:pt>
                <c:pt idx="19">
                  <c:v>42678</c:v>
                </c:pt>
                <c:pt idx="20">
                  <c:v>42681</c:v>
                </c:pt>
                <c:pt idx="21">
                  <c:v>42682</c:v>
                </c:pt>
                <c:pt idx="22">
                  <c:v>42683</c:v>
                </c:pt>
                <c:pt idx="23">
                  <c:v>42684</c:v>
                </c:pt>
                <c:pt idx="24">
                  <c:v>42685</c:v>
                </c:pt>
                <c:pt idx="25">
                  <c:v>42688</c:v>
                </c:pt>
                <c:pt idx="26">
                  <c:v>42689</c:v>
                </c:pt>
                <c:pt idx="27">
                  <c:v>42690</c:v>
                </c:pt>
                <c:pt idx="28">
                  <c:v>42691</c:v>
                </c:pt>
                <c:pt idx="29">
                  <c:v>42692</c:v>
                </c:pt>
                <c:pt idx="30">
                  <c:v>42695</c:v>
                </c:pt>
                <c:pt idx="31">
                  <c:v>42696</c:v>
                </c:pt>
                <c:pt idx="32">
                  <c:v>42697</c:v>
                </c:pt>
                <c:pt idx="33">
                  <c:v>42699</c:v>
                </c:pt>
                <c:pt idx="34">
                  <c:v>42702</c:v>
                </c:pt>
                <c:pt idx="35">
                  <c:v>42703</c:v>
                </c:pt>
                <c:pt idx="36">
                  <c:v>42704</c:v>
                </c:pt>
                <c:pt idx="37">
                  <c:v>42705</c:v>
                </c:pt>
                <c:pt idx="38">
                  <c:v>42706</c:v>
                </c:pt>
                <c:pt idx="39">
                  <c:v>42709</c:v>
                </c:pt>
                <c:pt idx="40">
                  <c:v>42710</c:v>
                </c:pt>
                <c:pt idx="41">
                  <c:v>42711</c:v>
                </c:pt>
                <c:pt idx="42">
                  <c:v>42712</c:v>
                </c:pt>
                <c:pt idx="43">
                  <c:v>42713</c:v>
                </c:pt>
                <c:pt idx="44">
                  <c:v>42716</c:v>
                </c:pt>
                <c:pt idx="45">
                  <c:v>42717</c:v>
                </c:pt>
                <c:pt idx="46">
                  <c:v>42718</c:v>
                </c:pt>
                <c:pt idx="47">
                  <c:v>42719</c:v>
                </c:pt>
                <c:pt idx="48">
                  <c:v>42720</c:v>
                </c:pt>
                <c:pt idx="49">
                  <c:v>42723</c:v>
                </c:pt>
                <c:pt idx="50">
                  <c:v>42724</c:v>
                </c:pt>
                <c:pt idx="51">
                  <c:v>42725</c:v>
                </c:pt>
                <c:pt idx="52">
                  <c:v>42726</c:v>
                </c:pt>
                <c:pt idx="53">
                  <c:v>42727</c:v>
                </c:pt>
                <c:pt idx="54">
                  <c:v>42731</c:v>
                </c:pt>
                <c:pt idx="55">
                  <c:v>42732</c:v>
                </c:pt>
                <c:pt idx="56">
                  <c:v>42733</c:v>
                </c:pt>
                <c:pt idx="57">
                  <c:v>42734</c:v>
                </c:pt>
                <c:pt idx="58">
                  <c:v>42738</c:v>
                </c:pt>
                <c:pt idx="59">
                  <c:v>42739</c:v>
                </c:pt>
                <c:pt idx="60">
                  <c:v>42740</c:v>
                </c:pt>
                <c:pt idx="61">
                  <c:v>42741</c:v>
                </c:pt>
                <c:pt idx="62">
                  <c:v>42744</c:v>
                </c:pt>
                <c:pt idx="63">
                  <c:v>42745</c:v>
                </c:pt>
                <c:pt idx="64">
                  <c:v>42746</c:v>
                </c:pt>
                <c:pt idx="65">
                  <c:v>42747</c:v>
                </c:pt>
                <c:pt idx="66">
                  <c:v>42748</c:v>
                </c:pt>
                <c:pt idx="67">
                  <c:v>42753</c:v>
                </c:pt>
                <c:pt idx="68">
                  <c:v>42754</c:v>
                </c:pt>
                <c:pt idx="69">
                  <c:v>42755</c:v>
                </c:pt>
                <c:pt idx="70">
                  <c:v>42758</c:v>
                </c:pt>
                <c:pt idx="71">
                  <c:v>42759</c:v>
                </c:pt>
                <c:pt idx="72">
                  <c:v>42760</c:v>
                </c:pt>
                <c:pt idx="73">
                  <c:v>42761</c:v>
                </c:pt>
                <c:pt idx="74">
                  <c:v>42762</c:v>
                </c:pt>
                <c:pt idx="75">
                  <c:v>42765</c:v>
                </c:pt>
                <c:pt idx="76">
                  <c:v>42766</c:v>
                </c:pt>
                <c:pt idx="77">
                  <c:v>42767</c:v>
                </c:pt>
                <c:pt idx="78">
                  <c:v>42768</c:v>
                </c:pt>
                <c:pt idx="79">
                  <c:v>42769</c:v>
                </c:pt>
                <c:pt idx="80">
                  <c:v>42772</c:v>
                </c:pt>
                <c:pt idx="81">
                  <c:v>42773</c:v>
                </c:pt>
                <c:pt idx="82">
                  <c:v>42774</c:v>
                </c:pt>
                <c:pt idx="83">
                  <c:v>42776</c:v>
                </c:pt>
                <c:pt idx="84">
                  <c:v>42779</c:v>
                </c:pt>
                <c:pt idx="85">
                  <c:v>42780</c:v>
                </c:pt>
                <c:pt idx="86">
                  <c:v>42781</c:v>
                </c:pt>
                <c:pt idx="87">
                  <c:v>42782</c:v>
                </c:pt>
                <c:pt idx="88">
                  <c:v>42783</c:v>
                </c:pt>
                <c:pt idx="89">
                  <c:v>42783</c:v>
                </c:pt>
                <c:pt idx="90">
                  <c:v>42788</c:v>
                </c:pt>
                <c:pt idx="91">
                  <c:v>42789</c:v>
                </c:pt>
                <c:pt idx="92">
                  <c:v>42790</c:v>
                </c:pt>
                <c:pt idx="93">
                  <c:v>42793</c:v>
                </c:pt>
                <c:pt idx="94">
                  <c:v>42794</c:v>
                </c:pt>
                <c:pt idx="95">
                  <c:v>42795</c:v>
                </c:pt>
                <c:pt idx="96">
                  <c:v>42796</c:v>
                </c:pt>
                <c:pt idx="97">
                  <c:v>42797</c:v>
                </c:pt>
                <c:pt idx="98">
                  <c:v>42800</c:v>
                </c:pt>
                <c:pt idx="99">
                  <c:v>42801</c:v>
                </c:pt>
                <c:pt idx="100">
                  <c:v>42802</c:v>
                </c:pt>
                <c:pt idx="101">
                  <c:v>42803</c:v>
                </c:pt>
                <c:pt idx="102">
                  <c:v>42804</c:v>
                </c:pt>
                <c:pt idx="103">
                  <c:v>42807</c:v>
                </c:pt>
                <c:pt idx="104">
                  <c:v>42808</c:v>
                </c:pt>
                <c:pt idx="105">
                  <c:v>42809</c:v>
                </c:pt>
                <c:pt idx="106">
                  <c:v>42810</c:v>
                </c:pt>
                <c:pt idx="107">
                  <c:v>42811</c:v>
                </c:pt>
                <c:pt idx="108">
                  <c:v>42814</c:v>
                </c:pt>
                <c:pt idx="109">
                  <c:v>42815</c:v>
                </c:pt>
                <c:pt idx="110">
                  <c:v>42816</c:v>
                </c:pt>
                <c:pt idx="111">
                  <c:v>42817</c:v>
                </c:pt>
                <c:pt idx="112">
                  <c:v>42818</c:v>
                </c:pt>
                <c:pt idx="113">
                  <c:v>42821</c:v>
                </c:pt>
                <c:pt idx="114">
                  <c:v>42822</c:v>
                </c:pt>
                <c:pt idx="115">
                  <c:v>42823</c:v>
                </c:pt>
                <c:pt idx="116">
                  <c:v>42824</c:v>
                </c:pt>
                <c:pt idx="117">
                  <c:v>42825</c:v>
                </c:pt>
                <c:pt idx="118">
                  <c:v>42828</c:v>
                </c:pt>
                <c:pt idx="119">
                  <c:v>42829</c:v>
                </c:pt>
                <c:pt idx="120">
                  <c:v>42830</c:v>
                </c:pt>
                <c:pt idx="121">
                  <c:v>42831</c:v>
                </c:pt>
                <c:pt idx="122">
                  <c:v>42832</c:v>
                </c:pt>
                <c:pt idx="123">
                  <c:v>42835</c:v>
                </c:pt>
                <c:pt idx="124">
                  <c:v>42836</c:v>
                </c:pt>
                <c:pt idx="125">
                  <c:v>42837</c:v>
                </c:pt>
                <c:pt idx="126">
                  <c:v>42838</c:v>
                </c:pt>
                <c:pt idx="127">
                  <c:v>42842</c:v>
                </c:pt>
                <c:pt idx="128">
                  <c:v>42843</c:v>
                </c:pt>
                <c:pt idx="129">
                  <c:v>42844</c:v>
                </c:pt>
                <c:pt idx="130">
                  <c:v>42845</c:v>
                </c:pt>
                <c:pt idx="131">
                  <c:v>42846</c:v>
                </c:pt>
                <c:pt idx="132">
                  <c:v>42849</c:v>
                </c:pt>
                <c:pt idx="133">
                  <c:v>42850</c:v>
                </c:pt>
                <c:pt idx="134">
                  <c:v>42851</c:v>
                </c:pt>
                <c:pt idx="135">
                  <c:v>42852</c:v>
                </c:pt>
                <c:pt idx="136">
                  <c:v>42853</c:v>
                </c:pt>
                <c:pt idx="137">
                  <c:v>42856</c:v>
                </c:pt>
                <c:pt idx="138">
                  <c:v>42857</c:v>
                </c:pt>
                <c:pt idx="139">
                  <c:v>42858</c:v>
                </c:pt>
                <c:pt idx="140">
                  <c:v>42859</c:v>
                </c:pt>
                <c:pt idx="141">
                  <c:v>42860</c:v>
                </c:pt>
                <c:pt idx="142">
                  <c:v>42863</c:v>
                </c:pt>
                <c:pt idx="143">
                  <c:v>42864</c:v>
                </c:pt>
                <c:pt idx="144">
                  <c:v>42865</c:v>
                </c:pt>
                <c:pt idx="145">
                  <c:v>42866</c:v>
                </c:pt>
                <c:pt idx="146">
                  <c:v>42867</c:v>
                </c:pt>
                <c:pt idx="147">
                  <c:v>42870</c:v>
                </c:pt>
                <c:pt idx="148">
                  <c:v>42871</c:v>
                </c:pt>
                <c:pt idx="149">
                  <c:v>42872</c:v>
                </c:pt>
                <c:pt idx="150">
                  <c:v>42873</c:v>
                </c:pt>
                <c:pt idx="151">
                  <c:v>42874</c:v>
                </c:pt>
                <c:pt idx="152">
                  <c:v>42877</c:v>
                </c:pt>
                <c:pt idx="153">
                  <c:v>42878</c:v>
                </c:pt>
                <c:pt idx="154">
                  <c:v>42879</c:v>
                </c:pt>
                <c:pt idx="155">
                  <c:v>42880</c:v>
                </c:pt>
                <c:pt idx="156">
                  <c:v>42881</c:v>
                </c:pt>
                <c:pt idx="157">
                  <c:v>42885</c:v>
                </c:pt>
                <c:pt idx="158">
                  <c:v>42886</c:v>
                </c:pt>
                <c:pt idx="159">
                  <c:v>42887</c:v>
                </c:pt>
                <c:pt idx="160">
                  <c:v>42888</c:v>
                </c:pt>
                <c:pt idx="161">
                  <c:v>42891</c:v>
                </c:pt>
                <c:pt idx="162">
                  <c:v>42892</c:v>
                </c:pt>
                <c:pt idx="163">
                  <c:v>42893</c:v>
                </c:pt>
                <c:pt idx="164">
                  <c:v>42894</c:v>
                </c:pt>
                <c:pt idx="165">
                  <c:v>42895</c:v>
                </c:pt>
                <c:pt idx="166">
                  <c:v>42898</c:v>
                </c:pt>
                <c:pt idx="167">
                  <c:v>42899</c:v>
                </c:pt>
                <c:pt idx="168">
                  <c:v>42900</c:v>
                </c:pt>
                <c:pt idx="169">
                  <c:v>42901</c:v>
                </c:pt>
                <c:pt idx="170">
                  <c:v>42902</c:v>
                </c:pt>
                <c:pt idx="171">
                  <c:v>42905</c:v>
                </c:pt>
                <c:pt idx="172">
                  <c:v>42906</c:v>
                </c:pt>
                <c:pt idx="173">
                  <c:v>42907</c:v>
                </c:pt>
                <c:pt idx="174">
                  <c:v>42908</c:v>
                </c:pt>
                <c:pt idx="175">
                  <c:v>42909</c:v>
                </c:pt>
                <c:pt idx="176">
                  <c:v>42912</c:v>
                </c:pt>
                <c:pt idx="177">
                  <c:v>42913</c:v>
                </c:pt>
                <c:pt idx="178">
                  <c:v>42914</c:v>
                </c:pt>
                <c:pt idx="179">
                  <c:v>42915</c:v>
                </c:pt>
                <c:pt idx="180">
                  <c:v>42916</c:v>
                </c:pt>
                <c:pt idx="181">
                  <c:v>42919</c:v>
                </c:pt>
                <c:pt idx="182">
                  <c:v>42921</c:v>
                </c:pt>
                <c:pt idx="183">
                  <c:v>42922</c:v>
                </c:pt>
                <c:pt idx="184">
                  <c:v>42923</c:v>
                </c:pt>
                <c:pt idx="185">
                  <c:v>42926</c:v>
                </c:pt>
                <c:pt idx="186">
                  <c:v>42927</c:v>
                </c:pt>
                <c:pt idx="187">
                  <c:v>42928</c:v>
                </c:pt>
                <c:pt idx="188">
                  <c:v>42929</c:v>
                </c:pt>
                <c:pt idx="189">
                  <c:v>42930</c:v>
                </c:pt>
                <c:pt idx="190">
                  <c:v>42933</c:v>
                </c:pt>
                <c:pt idx="191">
                  <c:v>42934</c:v>
                </c:pt>
                <c:pt idx="192">
                  <c:v>42935</c:v>
                </c:pt>
                <c:pt idx="193">
                  <c:v>42936</c:v>
                </c:pt>
                <c:pt idx="194">
                  <c:v>42937</c:v>
                </c:pt>
                <c:pt idx="195">
                  <c:v>42940</c:v>
                </c:pt>
                <c:pt idx="196">
                  <c:v>42941</c:v>
                </c:pt>
                <c:pt idx="197">
                  <c:v>42942</c:v>
                </c:pt>
                <c:pt idx="198">
                  <c:v>42943</c:v>
                </c:pt>
                <c:pt idx="199">
                  <c:v>42944</c:v>
                </c:pt>
                <c:pt idx="200">
                  <c:v>42947</c:v>
                </c:pt>
                <c:pt idx="201">
                  <c:v>42948</c:v>
                </c:pt>
                <c:pt idx="202">
                  <c:v>42949</c:v>
                </c:pt>
                <c:pt idx="203">
                  <c:v>42950</c:v>
                </c:pt>
                <c:pt idx="204">
                  <c:v>42951</c:v>
                </c:pt>
                <c:pt idx="205">
                  <c:v>42954</c:v>
                </c:pt>
                <c:pt idx="206">
                  <c:v>42955</c:v>
                </c:pt>
                <c:pt idx="207">
                  <c:v>42956</c:v>
                </c:pt>
                <c:pt idx="208">
                  <c:v>42957</c:v>
                </c:pt>
                <c:pt idx="209">
                  <c:v>42958</c:v>
                </c:pt>
                <c:pt idx="210">
                  <c:v>42961</c:v>
                </c:pt>
                <c:pt idx="211">
                  <c:v>42962</c:v>
                </c:pt>
                <c:pt idx="212">
                  <c:v>42963</c:v>
                </c:pt>
                <c:pt idx="213">
                  <c:v>42964</c:v>
                </c:pt>
                <c:pt idx="214">
                  <c:v>42965</c:v>
                </c:pt>
                <c:pt idx="215">
                  <c:v>42968</c:v>
                </c:pt>
                <c:pt idx="216">
                  <c:v>42969</c:v>
                </c:pt>
                <c:pt idx="217">
                  <c:v>42970</c:v>
                </c:pt>
                <c:pt idx="218">
                  <c:v>42971</c:v>
                </c:pt>
                <c:pt idx="219">
                  <c:v>42972</c:v>
                </c:pt>
                <c:pt idx="220">
                  <c:v>42975</c:v>
                </c:pt>
                <c:pt idx="221">
                  <c:v>42976</c:v>
                </c:pt>
                <c:pt idx="222">
                  <c:v>42977</c:v>
                </c:pt>
                <c:pt idx="223">
                  <c:v>42978</c:v>
                </c:pt>
                <c:pt idx="224">
                  <c:v>42979</c:v>
                </c:pt>
                <c:pt idx="225">
                  <c:v>42983</c:v>
                </c:pt>
                <c:pt idx="226">
                  <c:v>42984</c:v>
                </c:pt>
                <c:pt idx="227">
                  <c:v>42985</c:v>
                </c:pt>
                <c:pt idx="228">
                  <c:v>42986</c:v>
                </c:pt>
                <c:pt idx="229">
                  <c:v>42989</c:v>
                </c:pt>
                <c:pt idx="230">
                  <c:v>42990</c:v>
                </c:pt>
                <c:pt idx="231">
                  <c:v>42991</c:v>
                </c:pt>
                <c:pt idx="232">
                  <c:v>42992</c:v>
                </c:pt>
                <c:pt idx="233">
                  <c:v>42993</c:v>
                </c:pt>
                <c:pt idx="234">
                  <c:v>42996</c:v>
                </c:pt>
                <c:pt idx="235">
                  <c:v>42997</c:v>
                </c:pt>
                <c:pt idx="236">
                  <c:v>42998</c:v>
                </c:pt>
                <c:pt idx="237">
                  <c:v>42999</c:v>
                </c:pt>
                <c:pt idx="238">
                  <c:v>43000</c:v>
                </c:pt>
                <c:pt idx="239">
                  <c:v>43003</c:v>
                </c:pt>
                <c:pt idx="240">
                  <c:v>43004</c:v>
                </c:pt>
                <c:pt idx="241">
                  <c:v>43005</c:v>
                </c:pt>
                <c:pt idx="242">
                  <c:v>43006</c:v>
                </c:pt>
                <c:pt idx="243">
                  <c:v>43007</c:v>
                </c:pt>
                <c:pt idx="244">
                  <c:v>43010</c:v>
                </c:pt>
                <c:pt idx="245">
                  <c:v>43011</c:v>
                </c:pt>
                <c:pt idx="246">
                  <c:v>43012</c:v>
                </c:pt>
                <c:pt idx="247">
                  <c:v>43013</c:v>
                </c:pt>
                <c:pt idx="248">
                  <c:v>43014</c:v>
                </c:pt>
                <c:pt idx="249">
                  <c:v>43017</c:v>
                </c:pt>
                <c:pt idx="250">
                  <c:v>43018</c:v>
                </c:pt>
              </c:numCache>
            </c:numRef>
          </c:cat>
          <c:val>
            <c:numRef>
              <c:f>Sheet1!$E$1453:$E$1703</c:f>
              <c:numCache>
                <c:formatCode>0.00%</c:formatCode>
                <c:ptCount val="251"/>
                <c:pt idx="0">
                  <c:v>0</c:v>
                </c:pt>
                <c:pt idx="1">
                  <c:v>-1.2700000000000202E-2</c:v>
                </c:pt>
                <c:pt idx="2">
                  <c:v>-1.1700000000000304E-2</c:v>
                </c:pt>
                <c:pt idx="3">
                  <c:v>7.0999999999998798E-3</c:v>
                </c:pt>
                <c:pt idx="4">
                  <c:v>8.7999999999999242E-3</c:v>
                </c:pt>
                <c:pt idx="5">
                  <c:v>2.4600000000000004E-2</c:v>
                </c:pt>
                <c:pt idx="6">
                  <c:v>3.5499999999999907E-2</c:v>
                </c:pt>
                <c:pt idx="7">
                  <c:v>4.4499999999999811E-2</c:v>
                </c:pt>
                <c:pt idx="8">
                  <c:v>5.9199999999999711E-2</c:v>
                </c:pt>
                <c:pt idx="9">
                  <c:v>7.2299999999999809E-2</c:v>
                </c:pt>
                <c:pt idx="10">
                  <c:v>7.2600000000000012E-2</c:v>
                </c:pt>
                <c:pt idx="11">
                  <c:v>7.9599999999999699E-2</c:v>
                </c:pt>
                <c:pt idx="12">
                  <c:v>8.0299999999999816E-2</c:v>
                </c:pt>
                <c:pt idx="13">
                  <c:v>7.3699999999999599E-2</c:v>
                </c:pt>
                <c:pt idx="14">
                  <c:v>6.6799999999999693E-2</c:v>
                </c:pt>
                <c:pt idx="15">
                  <c:v>7.2200000000000014E-2</c:v>
                </c:pt>
                <c:pt idx="16">
                  <c:v>7.3299999999999699E-2</c:v>
                </c:pt>
                <c:pt idx="17">
                  <c:v>7.3299999999999699E-2</c:v>
                </c:pt>
                <c:pt idx="18">
                  <c:v>7.3299999999999699E-2</c:v>
                </c:pt>
                <c:pt idx="19">
                  <c:v>7.3499999999999691E-2</c:v>
                </c:pt>
                <c:pt idx="20">
                  <c:v>9.8999999999999699E-2</c:v>
                </c:pt>
                <c:pt idx="21">
                  <c:v>0.10770000000000002</c:v>
                </c:pt>
                <c:pt idx="22">
                  <c:v>0.10150000000000001</c:v>
                </c:pt>
                <c:pt idx="23">
                  <c:v>0.10150000000000001</c:v>
                </c:pt>
                <c:pt idx="24">
                  <c:v>0.10150000000000001</c:v>
                </c:pt>
                <c:pt idx="25">
                  <c:v>0.10340000000000001</c:v>
                </c:pt>
                <c:pt idx="26">
                  <c:v>0.10340000000000001</c:v>
                </c:pt>
                <c:pt idx="27">
                  <c:v>9.909999999999991E-2</c:v>
                </c:pt>
                <c:pt idx="28">
                  <c:v>0.10780000000000001</c:v>
                </c:pt>
                <c:pt idx="29">
                  <c:v>0.114</c:v>
                </c:pt>
                <c:pt idx="30">
                  <c:v>0.10250000000000001</c:v>
                </c:pt>
                <c:pt idx="31">
                  <c:v>0.10460000000000001</c:v>
                </c:pt>
                <c:pt idx="32">
                  <c:v>0.10900000000000001</c:v>
                </c:pt>
                <c:pt idx="33">
                  <c:v>0.10150000000000001</c:v>
                </c:pt>
                <c:pt idx="34">
                  <c:v>0.10910000000000002</c:v>
                </c:pt>
                <c:pt idx="35">
                  <c:v>0.10750000000000001</c:v>
                </c:pt>
                <c:pt idx="36">
                  <c:v>0.1159</c:v>
                </c:pt>
                <c:pt idx="37">
                  <c:v>0.12210000000000001</c:v>
                </c:pt>
                <c:pt idx="38">
                  <c:v>0.12440000000000001</c:v>
                </c:pt>
                <c:pt idx="39">
                  <c:v>0.12940000000000002</c:v>
                </c:pt>
                <c:pt idx="40">
                  <c:v>0.1024</c:v>
                </c:pt>
                <c:pt idx="41">
                  <c:v>9.6499999999999808E-2</c:v>
                </c:pt>
                <c:pt idx="42">
                  <c:v>0.1018</c:v>
                </c:pt>
                <c:pt idx="43">
                  <c:v>0.10710000000000001</c:v>
                </c:pt>
                <c:pt idx="44">
                  <c:v>0.11320000000000001</c:v>
                </c:pt>
                <c:pt idx="45">
                  <c:v>0.11470000000000001</c:v>
                </c:pt>
                <c:pt idx="46">
                  <c:v>0.1174</c:v>
                </c:pt>
                <c:pt idx="47">
                  <c:v>0.12310000000000001</c:v>
                </c:pt>
                <c:pt idx="48">
                  <c:v>0.12509999999999999</c:v>
                </c:pt>
                <c:pt idx="49">
                  <c:v>0.12350000000000001</c:v>
                </c:pt>
                <c:pt idx="50">
                  <c:v>0.12350000000000001</c:v>
                </c:pt>
                <c:pt idx="51">
                  <c:v>0.12120000000000002</c:v>
                </c:pt>
                <c:pt idx="52">
                  <c:v>0.12310000000000001</c:v>
                </c:pt>
                <c:pt idx="53">
                  <c:v>0.12240000000000001</c:v>
                </c:pt>
                <c:pt idx="54">
                  <c:v>0.12430000000000001</c:v>
                </c:pt>
                <c:pt idx="55">
                  <c:v>0.12430000000000001</c:v>
                </c:pt>
                <c:pt idx="56">
                  <c:v>0.12430000000000001</c:v>
                </c:pt>
                <c:pt idx="57">
                  <c:v>0.12430000000000001</c:v>
                </c:pt>
                <c:pt idx="58">
                  <c:v>0.1283</c:v>
                </c:pt>
                <c:pt idx="59">
                  <c:v>0.1323</c:v>
                </c:pt>
                <c:pt idx="60">
                  <c:v>0.12260000000000001</c:v>
                </c:pt>
                <c:pt idx="61">
                  <c:v>0.14670000000000002</c:v>
                </c:pt>
                <c:pt idx="62">
                  <c:v>0.1366</c:v>
                </c:pt>
                <c:pt idx="63">
                  <c:v>0.16059999999999999</c:v>
                </c:pt>
                <c:pt idx="64">
                  <c:v>0.1363</c:v>
                </c:pt>
                <c:pt idx="65">
                  <c:v>0.14960000000000001</c:v>
                </c:pt>
                <c:pt idx="66">
                  <c:v>0.18200000000000002</c:v>
                </c:pt>
                <c:pt idx="67">
                  <c:v>0.19159999999999999</c:v>
                </c:pt>
                <c:pt idx="68">
                  <c:v>0.1961</c:v>
                </c:pt>
                <c:pt idx="69">
                  <c:v>0.19770000000000001</c:v>
                </c:pt>
                <c:pt idx="70">
                  <c:v>0.19570000000000001</c:v>
                </c:pt>
                <c:pt idx="71">
                  <c:v>0.19570000000000001</c:v>
                </c:pt>
                <c:pt idx="72">
                  <c:v>0.20270000000000002</c:v>
                </c:pt>
                <c:pt idx="73">
                  <c:v>0.2016</c:v>
                </c:pt>
                <c:pt idx="74">
                  <c:v>0.20500000000000002</c:v>
                </c:pt>
                <c:pt idx="75">
                  <c:v>0.21170000000000003</c:v>
                </c:pt>
                <c:pt idx="76">
                  <c:v>0.21780000000000002</c:v>
                </c:pt>
                <c:pt idx="77">
                  <c:v>0.22</c:v>
                </c:pt>
                <c:pt idx="78">
                  <c:v>0.2223</c:v>
                </c:pt>
                <c:pt idx="79">
                  <c:v>0.24050000000000002</c:v>
                </c:pt>
                <c:pt idx="80">
                  <c:v>0.24170000000000003</c:v>
                </c:pt>
                <c:pt idx="81">
                  <c:v>0.25790000000000002</c:v>
                </c:pt>
                <c:pt idx="82">
                  <c:v>0.26860000000000001</c:v>
                </c:pt>
                <c:pt idx="83">
                  <c:v>0.26330000000000003</c:v>
                </c:pt>
                <c:pt idx="84">
                  <c:v>0.24080000000000001</c:v>
                </c:pt>
                <c:pt idx="85">
                  <c:v>0.2596</c:v>
                </c:pt>
                <c:pt idx="86">
                  <c:v>0.25359999999999999</c:v>
                </c:pt>
                <c:pt idx="87">
                  <c:v>0.2641</c:v>
                </c:pt>
                <c:pt idx="88">
                  <c:v>0.27050000000000002</c:v>
                </c:pt>
                <c:pt idx="89">
                  <c:v>0.27050000000000002</c:v>
                </c:pt>
                <c:pt idx="90">
                  <c:v>0.27450000000000002</c:v>
                </c:pt>
                <c:pt idx="91">
                  <c:v>0.28490000000000004</c:v>
                </c:pt>
                <c:pt idx="92">
                  <c:v>0.28170000000000001</c:v>
                </c:pt>
                <c:pt idx="93">
                  <c:v>0.28170000000000001</c:v>
                </c:pt>
                <c:pt idx="94">
                  <c:v>0.28170000000000001</c:v>
                </c:pt>
                <c:pt idx="95">
                  <c:v>0.28170000000000001</c:v>
                </c:pt>
                <c:pt idx="96">
                  <c:v>0.28170000000000001</c:v>
                </c:pt>
                <c:pt idx="97">
                  <c:v>0.28170000000000001</c:v>
                </c:pt>
                <c:pt idx="98">
                  <c:v>0.28170000000000001</c:v>
                </c:pt>
                <c:pt idx="99">
                  <c:v>0.28170000000000001</c:v>
                </c:pt>
                <c:pt idx="100">
                  <c:v>0.28170000000000001</c:v>
                </c:pt>
                <c:pt idx="101">
                  <c:v>0.28170000000000001</c:v>
                </c:pt>
                <c:pt idx="102">
                  <c:v>0.29860000000000003</c:v>
                </c:pt>
                <c:pt idx="103">
                  <c:v>0.29910000000000003</c:v>
                </c:pt>
                <c:pt idx="104">
                  <c:v>0.29420000000000002</c:v>
                </c:pt>
                <c:pt idx="105">
                  <c:v>0.30350000000000005</c:v>
                </c:pt>
                <c:pt idx="106">
                  <c:v>0.32430000000000009</c:v>
                </c:pt>
                <c:pt idx="107">
                  <c:v>0.35280000000000006</c:v>
                </c:pt>
                <c:pt idx="108">
                  <c:v>0.30180000000000007</c:v>
                </c:pt>
                <c:pt idx="109">
                  <c:v>0.29850000000000004</c:v>
                </c:pt>
                <c:pt idx="110">
                  <c:v>0.30230000000000007</c:v>
                </c:pt>
                <c:pt idx="111">
                  <c:v>0.30230000000000007</c:v>
                </c:pt>
                <c:pt idx="112">
                  <c:v>0.30340000000000006</c:v>
                </c:pt>
                <c:pt idx="113">
                  <c:v>0.29860000000000003</c:v>
                </c:pt>
                <c:pt idx="114">
                  <c:v>0.31290000000000007</c:v>
                </c:pt>
                <c:pt idx="115">
                  <c:v>0.32380000000000009</c:v>
                </c:pt>
                <c:pt idx="116">
                  <c:v>0.31890000000000007</c:v>
                </c:pt>
                <c:pt idx="117">
                  <c:v>0.33040000000000008</c:v>
                </c:pt>
                <c:pt idx="118">
                  <c:v>0.31960000000000005</c:v>
                </c:pt>
                <c:pt idx="119">
                  <c:v>0.31050000000000005</c:v>
                </c:pt>
                <c:pt idx="120">
                  <c:v>0.32140000000000007</c:v>
                </c:pt>
                <c:pt idx="121">
                  <c:v>0.33650000000000008</c:v>
                </c:pt>
                <c:pt idx="122">
                  <c:v>0.33650000000000008</c:v>
                </c:pt>
                <c:pt idx="123">
                  <c:v>0.37980000000000008</c:v>
                </c:pt>
                <c:pt idx="124">
                  <c:v>0.33240000000000008</c:v>
                </c:pt>
                <c:pt idx="125">
                  <c:v>0.31310000000000004</c:v>
                </c:pt>
                <c:pt idx="126">
                  <c:v>0.32830000000000009</c:v>
                </c:pt>
                <c:pt idx="127">
                  <c:v>0.34810000000000002</c:v>
                </c:pt>
                <c:pt idx="128">
                  <c:v>0.33010000000000006</c:v>
                </c:pt>
                <c:pt idx="129">
                  <c:v>0.35720000000000002</c:v>
                </c:pt>
                <c:pt idx="130">
                  <c:v>0.34</c:v>
                </c:pt>
                <c:pt idx="131">
                  <c:v>0.37600000000000006</c:v>
                </c:pt>
                <c:pt idx="132">
                  <c:v>0.36400000000000005</c:v>
                </c:pt>
                <c:pt idx="133">
                  <c:v>0.36400000000000005</c:v>
                </c:pt>
                <c:pt idx="134">
                  <c:v>0.34800000000000003</c:v>
                </c:pt>
                <c:pt idx="135">
                  <c:v>0.34990000000000004</c:v>
                </c:pt>
                <c:pt idx="136">
                  <c:v>0.34880000000000005</c:v>
                </c:pt>
                <c:pt idx="137">
                  <c:v>0.33920000000000006</c:v>
                </c:pt>
                <c:pt idx="138">
                  <c:v>0.3402</c:v>
                </c:pt>
                <c:pt idx="139">
                  <c:v>0.33300000000000007</c:v>
                </c:pt>
                <c:pt idx="140">
                  <c:v>0.30180000000000007</c:v>
                </c:pt>
                <c:pt idx="141">
                  <c:v>0.30910000000000004</c:v>
                </c:pt>
                <c:pt idx="142">
                  <c:v>0.32010000000000005</c:v>
                </c:pt>
                <c:pt idx="143">
                  <c:v>0.34470000000000001</c:v>
                </c:pt>
                <c:pt idx="144">
                  <c:v>0.3412</c:v>
                </c:pt>
                <c:pt idx="145">
                  <c:v>0.34050000000000002</c:v>
                </c:pt>
                <c:pt idx="146">
                  <c:v>0.34580000000000005</c:v>
                </c:pt>
                <c:pt idx="147">
                  <c:v>0.34320000000000001</c:v>
                </c:pt>
                <c:pt idx="148">
                  <c:v>0.3353000000000001</c:v>
                </c:pt>
                <c:pt idx="149">
                  <c:v>0.3353000000000001</c:v>
                </c:pt>
                <c:pt idx="150">
                  <c:v>0.33920000000000006</c:v>
                </c:pt>
                <c:pt idx="151">
                  <c:v>0.33840000000000009</c:v>
                </c:pt>
                <c:pt idx="152">
                  <c:v>0.34190000000000004</c:v>
                </c:pt>
                <c:pt idx="153">
                  <c:v>0.34700000000000003</c:v>
                </c:pt>
                <c:pt idx="154">
                  <c:v>0.34510000000000002</c:v>
                </c:pt>
                <c:pt idx="155">
                  <c:v>0.34390000000000004</c:v>
                </c:pt>
                <c:pt idx="156">
                  <c:v>0.34310000000000002</c:v>
                </c:pt>
                <c:pt idx="157">
                  <c:v>0.34430000000000005</c:v>
                </c:pt>
                <c:pt idx="158">
                  <c:v>0.34430000000000005</c:v>
                </c:pt>
                <c:pt idx="159">
                  <c:v>0.34430000000000005</c:v>
                </c:pt>
                <c:pt idx="160">
                  <c:v>0.34710000000000002</c:v>
                </c:pt>
                <c:pt idx="161">
                  <c:v>0.34430000000000005</c:v>
                </c:pt>
                <c:pt idx="162">
                  <c:v>0.34710000000000002</c:v>
                </c:pt>
                <c:pt idx="163">
                  <c:v>0.35270000000000001</c:v>
                </c:pt>
                <c:pt idx="164">
                  <c:v>0.35380000000000006</c:v>
                </c:pt>
                <c:pt idx="165">
                  <c:v>0.35380000000000006</c:v>
                </c:pt>
                <c:pt idx="166">
                  <c:v>0.35380000000000006</c:v>
                </c:pt>
                <c:pt idx="167">
                  <c:v>0.35380000000000006</c:v>
                </c:pt>
                <c:pt idx="168">
                  <c:v>0.35380000000000006</c:v>
                </c:pt>
                <c:pt idx="169">
                  <c:v>0.35380000000000006</c:v>
                </c:pt>
                <c:pt idx="170">
                  <c:v>0.35380000000000006</c:v>
                </c:pt>
                <c:pt idx="171">
                  <c:v>0.35680000000000006</c:v>
                </c:pt>
                <c:pt idx="172">
                  <c:v>0.35680000000000006</c:v>
                </c:pt>
                <c:pt idx="173">
                  <c:v>0.36420000000000002</c:v>
                </c:pt>
                <c:pt idx="174">
                  <c:v>0.36470000000000002</c:v>
                </c:pt>
                <c:pt idx="175">
                  <c:v>0.37820000000000004</c:v>
                </c:pt>
                <c:pt idx="176">
                  <c:v>0.37150000000000005</c:v>
                </c:pt>
                <c:pt idx="177">
                  <c:v>0.33940000000000009</c:v>
                </c:pt>
                <c:pt idx="178">
                  <c:v>0.37290000000000006</c:v>
                </c:pt>
                <c:pt idx="179">
                  <c:v>0.36600000000000005</c:v>
                </c:pt>
                <c:pt idx="180">
                  <c:v>0.35130000000000006</c:v>
                </c:pt>
                <c:pt idx="181">
                  <c:v>0.35740000000000005</c:v>
                </c:pt>
                <c:pt idx="182">
                  <c:v>0.36940000000000006</c:v>
                </c:pt>
                <c:pt idx="183">
                  <c:v>0.37160000000000004</c:v>
                </c:pt>
                <c:pt idx="184">
                  <c:v>0.37830000000000008</c:v>
                </c:pt>
                <c:pt idx="185">
                  <c:v>0.37780000000000008</c:v>
                </c:pt>
                <c:pt idx="186">
                  <c:v>0.37850000000000006</c:v>
                </c:pt>
                <c:pt idx="187">
                  <c:v>0.34490000000000004</c:v>
                </c:pt>
                <c:pt idx="188">
                  <c:v>0.35020000000000001</c:v>
                </c:pt>
                <c:pt idx="189">
                  <c:v>0.34900000000000003</c:v>
                </c:pt>
                <c:pt idx="190">
                  <c:v>0.35420000000000001</c:v>
                </c:pt>
                <c:pt idx="191">
                  <c:v>0.35330000000000006</c:v>
                </c:pt>
                <c:pt idx="192">
                  <c:v>0.36100000000000004</c:v>
                </c:pt>
                <c:pt idx="193">
                  <c:v>0.35990000000000005</c:v>
                </c:pt>
                <c:pt idx="194">
                  <c:v>0.36100000000000004</c:v>
                </c:pt>
                <c:pt idx="195">
                  <c:v>0.36100000000000004</c:v>
                </c:pt>
                <c:pt idx="196">
                  <c:v>0.36100000000000004</c:v>
                </c:pt>
                <c:pt idx="197">
                  <c:v>0.36100000000000004</c:v>
                </c:pt>
                <c:pt idx="198">
                  <c:v>0.36100000000000004</c:v>
                </c:pt>
                <c:pt idx="199">
                  <c:v>0.36430000000000007</c:v>
                </c:pt>
                <c:pt idx="200">
                  <c:v>0.37080000000000007</c:v>
                </c:pt>
                <c:pt idx="201">
                  <c:v>0.36740000000000006</c:v>
                </c:pt>
                <c:pt idx="202">
                  <c:v>0.36620000000000003</c:v>
                </c:pt>
                <c:pt idx="203">
                  <c:v>0.37160000000000004</c:v>
                </c:pt>
                <c:pt idx="204">
                  <c:v>0.37190000000000006</c:v>
                </c:pt>
                <c:pt idx="205">
                  <c:v>0.37350000000000005</c:v>
                </c:pt>
                <c:pt idx="206">
                  <c:v>0.38310000000000005</c:v>
                </c:pt>
                <c:pt idx="207">
                  <c:v>0.3963000000000001</c:v>
                </c:pt>
                <c:pt idx="208">
                  <c:v>0.38930000000000009</c:v>
                </c:pt>
                <c:pt idx="209">
                  <c:v>0.39710000000000006</c:v>
                </c:pt>
                <c:pt idx="210">
                  <c:v>0.40580000000000005</c:v>
                </c:pt>
                <c:pt idx="211">
                  <c:v>0.40200000000000002</c:v>
                </c:pt>
                <c:pt idx="212">
                  <c:v>0.41530000000000006</c:v>
                </c:pt>
                <c:pt idx="213">
                  <c:v>0.41110000000000002</c:v>
                </c:pt>
                <c:pt idx="214">
                  <c:v>0.42660000000000003</c:v>
                </c:pt>
                <c:pt idx="215">
                  <c:v>0.44969999999999999</c:v>
                </c:pt>
                <c:pt idx="216">
                  <c:v>0.48480000000000006</c:v>
                </c:pt>
                <c:pt idx="217">
                  <c:v>0.49210000000000004</c:v>
                </c:pt>
                <c:pt idx="218">
                  <c:v>0.50829999999999997</c:v>
                </c:pt>
                <c:pt idx="219">
                  <c:v>0.53380000000000005</c:v>
                </c:pt>
                <c:pt idx="220">
                  <c:v>0.5444</c:v>
                </c:pt>
                <c:pt idx="221">
                  <c:v>0.54510000000000003</c:v>
                </c:pt>
                <c:pt idx="222">
                  <c:v>0.55280000000000007</c:v>
                </c:pt>
                <c:pt idx="223">
                  <c:v>0.55460000000000009</c:v>
                </c:pt>
                <c:pt idx="224">
                  <c:v>0.55290000000000006</c:v>
                </c:pt>
                <c:pt idx="225">
                  <c:v>0.56110000000000004</c:v>
                </c:pt>
                <c:pt idx="226">
                  <c:v>0.57180000000000009</c:v>
                </c:pt>
                <c:pt idx="227">
                  <c:v>0.56950000000000001</c:v>
                </c:pt>
                <c:pt idx="228">
                  <c:v>0.57750000000000001</c:v>
                </c:pt>
                <c:pt idx="229">
                  <c:v>0.58499999999999996</c:v>
                </c:pt>
                <c:pt idx="230">
                  <c:v>0.58689999999999998</c:v>
                </c:pt>
                <c:pt idx="231">
                  <c:v>0.58689999999999998</c:v>
                </c:pt>
                <c:pt idx="232">
                  <c:v>0.58689999999999998</c:v>
                </c:pt>
                <c:pt idx="233">
                  <c:v>0.58889999999999998</c:v>
                </c:pt>
                <c:pt idx="234">
                  <c:v>0.58789999999999998</c:v>
                </c:pt>
                <c:pt idx="235">
                  <c:v>0.58560000000000001</c:v>
                </c:pt>
                <c:pt idx="236">
                  <c:v>0.58799999999999997</c:v>
                </c:pt>
                <c:pt idx="237">
                  <c:v>0.58919999999999995</c:v>
                </c:pt>
                <c:pt idx="238">
                  <c:v>0.58929999999999993</c:v>
                </c:pt>
                <c:pt idx="239">
                  <c:v>0.59179999999999999</c:v>
                </c:pt>
                <c:pt idx="240">
                  <c:v>0.59619999999999995</c:v>
                </c:pt>
                <c:pt idx="241">
                  <c:v>0.61320000000000008</c:v>
                </c:pt>
                <c:pt idx="242">
                  <c:v>0.61940000000000006</c:v>
                </c:pt>
                <c:pt idx="243">
                  <c:v>0.63110000000000011</c:v>
                </c:pt>
                <c:pt idx="244">
                  <c:v>0.62560000000000016</c:v>
                </c:pt>
                <c:pt idx="245">
                  <c:v>0.63080000000000014</c:v>
                </c:pt>
                <c:pt idx="246">
                  <c:v>0.63600000000000012</c:v>
                </c:pt>
                <c:pt idx="247">
                  <c:v>0.64710000000000012</c:v>
                </c:pt>
                <c:pt idx="248">
                  <c:v>0.65280000000000016</c:v>
                </c:pt>
                <c:pt idx="249">
                  <c:v>0.64740000000000009</c:v>
                </c:pt>
                <c:pt idx="250">
                  <c:v>0.6493000000000001</c:v>
                </c:pt>
              </c:numCache>
            </c:numRef>
          </c:val>
        </c:ser>
        <c:dLbls/>
        <c:axId val="116502528"/>
        <c:axId val="116504064"/>
      </c:areaChart>
      <c:dateAx>
        <c:axId val="116502528"/>
        <c:scaling>
          <c:orientation val="minMax"/>
        </c:scaling>
        <c:axPos val="b"/>
        <c:numFmt formatCode="m/d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04064"/>
        <c:crosses val="autoZero"/>
        <c:auto val="1"/>
        <c:lblOffset val="100"/>
        <c:baseTimeUnit val="days"/>
      </c:dateAx>
      <c:valAx>
        <c:axId val="1165040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025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areaChart>
        <c:grouping val="standar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Sheet1!$A$10:$A$1703</c:f>
              <c:numCache>
                <c:formatCode>m/d/yy</c:formatCode>
                <c:ptCount val="1694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  <c:pt idx="1463">
                  <c:v>42681</c:v>
                </c:pt>
                <c:pt idx="1464">
                  <c:v>42682</c:v>
                </c:pt>
                <c:pt idx="1465">
                  <c:v>42683</c:v>
                </c:pt>
                <c:pt idx="1466">
                  <c:v>42684</c:v>
                </c:pt>
                <c:pt idx="1467">
                  <c:v>42685</c:v>
                </c:pt>
                <c:pt idx="1468">
                  <c:v>42688</c:v>
                </c:pt>
                <c:pt idx="1469">
                  <c:v>42689</c:v>
                </c:pt>
                <c:pt idx="1470">
                  <c:v>42690</c:v>
                </c:pt>
                <c:pt idx="1471">
                  <c:v>42691</c:v>
                </c:pt>
                <c:pt idx="1472">
                  <c:v>42692</c:v>
                </c:pt>
                <c:pt idx="1473">
                  <c:v>42695</c:v>
                </c:pt>
                <c:pt idx="1474">
                  <c:v>42696</c:v>
                </c:pt>
                <c:pt idx="1475">
                  <c:v>42697</c:v>
                </c:pt>
                <c:pt idx="1476">
                  <c:v>42699</c:v>
                </c:pt>
                <c:pt idx="1477">
                  <c:v>42702</c:v>
                </c:pt>
                <c:pt idx="1478">
                  <c:v>42703</c:v>
                </c:pt>
                <c:pt idx="1479">
                  <c:v>42704</c:v>
                </c:pt>
                <c:pt idx="1480">
                  <c:v>42705</c:v>
                </c:pt>
                <c:pt idx="1481">
                  <c:v>42706</c:v>
                </c:pt>
                <c:pt idx="1482">
                  <c:v>42709</c:v>
                </c:pt>
                <c:pt idx="1483">
                  <c:v>42710</c:v>
                </c:pt>
                <c:pt idx="1484">
                  <c:v>42711</c:v>
                </c:pt>
                <c:pt idx="1485">
                  <c:v>42712</c:v>
                </c:pt>
                <c:pt idx="1486">
                  <c:v>42713</c:v>
                </c:pt>
                <c:pt idx="1487">
                  <c:v>42716</c:v>
                </c:pt>
                <c:pt idx="1488">
                  <c:v>42717</c:v>
                </c:pt>
                <c:pt idx="1489">
                  <c:v>42718</c:v>
                </c:pt>
                <c:pt idx="1490">
                  <c:v>42719</c:v>
                </c:pt>
                <c:pt idx="1491">
                  <c:v>42720</c:v>
                </c:pt>
                <c:pt idx="1492">
                  <c:v>42723</c:v>
                </c:pt>
                <c:pt idx="1493">
                  <c:v>42724</c:v>
                </c:pt>
                <c:pt idx="1494">
                  <c:v>42725</c:v>
                </c:pt>
                <c:pt idx="1495">
                  <c:v>42726</c:v>
                </c:pt>
                <c:pt idx="1496">
                  <c:v>42727</c:v>
                </c:pt>
                <c:pt idx="1497">
                  <c:v>42731</c:v>
                </c:pt>
                <c:pt idx="1498">
                  <c:v>42732</c:v>
                </c:pt>
                <c:pt idx="1499">
                  <c:v>42733</c:v>
                </c:pt>
                <c:pt idx="1500">
                  <c:v>42734</c:v>
                </c:pt>
                <c:pt idx="1501">
                  <c:v>42738</c:v>
                </c:pt>
                <c:pt idx="1502">
                  <c:v>42739</c:v>
                </c:pt>
                <c:pt idx="1503">
                  <c:v>42740</c:v>
                </c:pt>
                <c:pt idx="1504">
                  <c:v>42741</c:v>
                </c:pt>
                <c:pt idx="1505">
                  <c:v>42744</c:v>
                </c:pt>
                <c:pt idx="1506">
                  <c:v>42745</c:v>
                </c:pt>
                <c:pt idx="1507">
                  <c:v>42746</c:v>
                </c:pt>
                <c:pt idx="1508">
                  <c:v>42747</c:v>
                </c:pt>
                <c:pt idx="1509">
                  <c:v>42748</c:v>
                </c:pt>
                <c:pt idx="1510">
                  <c:v>42753</c:v>
                </c:pt>
                <c:pt idx="1511">
                  <c:v>42754</c:v>
                </c:pt>
                <c:pt idx="1512">
                  <c:v>42755</c:v>
                </c:pt>
                <c:pt idx="1513">
                  <c:v>42758</c:v>
                </c:pt>
                <c:pt idx="1514">
                  <c:v>42759</c:v>
                </c:pt>
                <c:pt idx="1515">
                  <c:v>42760</c:v>
                </c:pt>
                <c:pt idx="1516">
                  <c:v>42761</c:v>
                </c:pt>
                <c:pt idx="1517">
                  <c:v>42762</c:v>
                </c:pt>
                <c:pt idx="1518">
                  <c:v>42765</c:v>
                </c:pt>
                <c:pt idx="1519">
                  <c:v>42766</c:v>
                </c:pt>
                <c:pt idx="1520">
                  <c:v>42767</c:v>
                </c:pt>
                <c:pt idx="1521">
                  <c:v>42768</c:v>
                </c:pt>
                <c:pt idx="1522">
                  <c:v>42769</c:v>
                </c:pt>
                <c:pt idx="1523">
                  <c:v>42772</c:v>
                </c:pt>
                <c:pt idx="1524">
                  <c:v>42773</c:v>
                </c:pt>
                <c:pt idx="1525">
                  <c:v>42774</c:v>
                </c:pt>
                <c:pt idx="1526">
                  <c:v>42776</c:v>
                </c:pt>
                <c:pt idx="1527">
                  <c:v>42779</c:v>
                </c:pt>
                <c:pt idx="1528">
                  <c:v>42780</c:v>
                </c:pt>
                <c:pt idx="1529">
                  <c:v>42781</c:v>
                </c:pt>
                <c:pt idx="1530">
                  <c:v>42782</c:v>
                </c:pt>
                <c:pt idx="1531">
                  <c:v>42783</c:v>
                </c:pt>
                <c:pt idx="1532">
                  <c:v>42783</c:v>
                </c:pt>
                <c:pt idx="1533">
                  <c:v>42788</c:v>
                </c:pt>
                <c:pt idx="1534">
                  <c:v>42789</c:v>
                </c:pt>
                <c:pt idx="1535">
                  <c:v>42790</c:v>
                </c:pt>
                <c:pt idx="1536">
                  <c:v>42793</c:v>
                </c:pt>
                <c:pt idx="1537">
                  <c:v>42794</c:v>
                </c:pt>
                <c:pt idx="1538">
                  <c:v>42795</c:v>
                </c:pt>
                <c:pt idx="1539">
                  <c:v>42796</c:v>
                </c:pt>
                <c:pt idx="1540">
                  <c:v>42797</c:v>
                </c:pt>
                <c:pt idx="1541">
                  <c:v>42800</c:v>
                </c:pt>
                <c:pt idx="1542">
                  <c:v>42801</c:v>
                </c:pt>
                <c:pt idx="1543">
                  <c:v>42802</c:v>
                </c:pt>
                <c:pt idx="1544">
                  <c:v>42803</c:v>
                </c:pt>
                <c:pt idx="1545">
                  <c:v>42804</c:v>
                </c:pt>
                <c:pt idx="1546">
                  <c:v>42807</c:v>
                </c:pt>
                <c:pt idx="1547">
                  <c:v>42808</c:v>
                </c:pt>
                <c:pt idx="1548">
                  <c:v>42809</c:v>
                </c:pt>
                <c:pt idx="1549">
                  <c:v>42810</c:v>
                </c:pt>
                <c:pt idx="1550">
                  <c:v>42811</c:v>
                </c:pt>
                <c:pt idx="1551">
                  <c:v>42814</c:v>
                </c:pt>
                <c:pt idx="1552">
                  <c:v>42815</c:v>
                </c:pt>
                <c:pt idx="1553">
                  <c:v>42816</c:v>
                </c:pt>
                <c:pt idx="1554">
                  <c:v>42817</c:v>
                </c:pt>
                <c:pt idx="1555">
                  <c:v>42818</c:v>
                </c:pt>
                <c:pt idx="1556">
                  <c:v>42821</c:v>
                </c:pt>
                <c:pt idx="1557">
                  <c:v>42822</c:v>
                </c:pt>
                <c:pt idx="1558">
                  <c:v>42823</c:v>
                </c:pt>
                <c:pt idx="1559">
                  <c:v>42824</c:v>
                </c:pt>
                <c:pt idx="1560">
                  <c:v>42825</c:v>
                </c:pt>
                <c:pt idx="1561">
                  <c:v>42828</c:v>
                </c:pt>
                <c:pt idx="1562">
                  <c:v>42829</c:v>
                </c:pt>
                <c:pt idx="1563">
                  <c:v>42830</c:v>
                </c:pt>
                <c:pt idx="1564">
                  <c:v>42831</c:v>
                </c:pt>
                <c:pt idx="1565">
                  <c:v>42832</c:v>
                </c:pt>
                <c:pt idx="1566">
                  <c:v>42835</c:v>
                </c:pt>
                <c:pt idx="1567">
                  <c:v>42836</c:v>
                </c:pt>
                <c:pt idx="1568">
                  <c:v>42837</c:v>
                </c:pt>
                <c:pt idx="1569">
                  <c:v>42838</c:v>
                </c:pt>
                <c:pt idx="1570">
                  <c:v>42842</c:v>
                </c:pt>
                <c:pt idx="1571">
                  <c:v>42843</c:v>
                </c:pt>
                <c:pt idx="1572">
                  <c:v>42844</c:v>
                </c:pt>
                <c:pt idx="1573">
                  <c:v>42845</c:v>
                </c:pt>
                <c:pt idx="1574">
                  <c:v>42846</c:v>
                </c:pt>
                <c:pt idx="1575">
                  <c:v>42849</c:v>
                </c:pt>
                <c:pt idx="1576">
                  <c:v>42850</c:v>
                </c:pt>
                <c:pt idx="1577">
                  <c:v>42851</c:v>
                </c:pt>
                <c:pt idx="1578">
                  <c:v>42852</c:v>
                </c:pt>
                <c:pt idx="1579">
                  <c:v>42853</c:v>
                </c:pt>
                <c:pt idx="1580">
                  <c:v>42856</c:v>
                </c:pt>
                <c:pt idx="1581">
                  <c:v>42857</c:v>
                </c:pt>
                <c:pt idx="1582">
                  <c:v>42858</c:v>
                </c:pt>
                <c:pt idx="1583">
                  <c:v>42859</c:v>
                </c:pt>
                <c:pt idx="1584">
                  <c:v>42860</c:v>
                </c:pt>
                <c:pt idx="1585">
                  <c:v>42863</c:v>
                </c:pt>
                <c:pt idx="1586">
                  <c:v>42864</c:v>
                </c:pt>
                <c:pt idx="1587">
                  <c:v>42865</c:v>
                </c:pt>
                <c:pt idx="1588">
                  <c:v>42866</c:v>
                </c:pt>
                <c:pt idx="1589">
                  <c:v>42867</c:v>
                </c:pt>
                <c:pt idx="1590">
                  <c:v>42870</c:v>
                </c:pt>
                <c:pt idx="1591">
                  <c:v>42871</c:v>
                </c:pt>
                <c:pt idx="1592">
                  <c:v>42872</c:v>
                </c:pt>
                <c:pt idx="1593">
                  <c:v>42873</c:v>
                </c:pt>
                <c:pt idx="1594">
                  <c:v>42874</c:v>
                </c:pt>
                <c:pt idx="1595">
                  <c:v>42877</c:v>
                </c:pt>
                <c:pt idx="1596">
                  <c:v>42878</c:v>
                </c:pt>
                <c:pt idx="1597">
                  <c:v>42879</c:v>
                </c:pt>
                <c:pt idx="1598">
                  <c:v>42880</c:v>
                </c:pt>
                <c:pt idx="1599">
                  <c:v>42881</c:v>
                </c:pt>
                <c:pt idx="1600">
                  <c:v>42885</c:v>
                </c:pt>
                <c:pt idx="1601">
                  <c:v>42886</c:v>
                </c:pt>
                <c:pt idx="1602">
                  <c:v>42887</c:v>
                </c:pt>
                <c:pt idx="1603">
                  <c:v>42888</c:v>
                </c:pt>
                <c:pt idx="1604">
                  <c:v>42891</c:v>
                </c:pt>
                <c:pt idx="1605">
                  <c:v>42892</c:v>
                </c:pt>
                <c:pt idx="1606">
                  <c:v>42893</c:v>
                </c:pt>
                <c:pt idx="1607">
                  <c:v>42894</c:v>
                </c:pt>
                <c:pt idx="1608">
                  <c:v>42895</c:v>
                </c:pt>
                <c:pt idx="1609">
                  <c:v>42898</c:v>
                </c:pt>
                <c:pt idx="1610">
                  <c:v>42899</c:v>
                </c:pt>
                <c:pt idx="1611">
                  <c:v>42900</c:v>
                </c:pt>
                <c:pt idx="1612">
                  <c:v>42901</c:v>
                </c:pt>
                <c:pt idx="1613">
                  <c:v>42902</c:v>
                </c:pt>
                <c:pt idx="1614">
                  <c:v>42905</c:v>
                </c:pt>
                <c:pt idx="1615">
                  <c:v>42906</c:v>
                </c:pt>
                <c:pt idx="1616">
                  <c:v>42907</c:v>
                </c:pt>
                <c:pt idx="1617">
                  <c:v>42908</c:v>
                </c:pt>
                <c:pt idx="1618">
                  <c:v>42909</c:v>
                </c:pt>
                <c:pt idx="1619">
                  <c:v>42912</c:v>
                </c:pt>
                <c:pt idx="1620">
                  <c:v>42913</c:v>
                </c:pt>
                <c:pt idx="1621">
                  <c:v>42914</c:v>
                </c:pt>
                <c:pt idx="1622">
                  <c:v>42915</c:v>
                </c:pt>
                <c:pt idx="1623">
                  <c:v>42916</c:v>
                </c:pt>
                <c:pt idx="1624">
                  <c:v>42919</c:v>
                </c:pt>
                <c:pt idx="1625">
                  <c:v>42921</c:v>
                </c:pt>
                <c:pt idx="1626">
                  <c:v>42922</c:v>
                </c:pt>
                <c:pt idx="1627">
                  <c:v>42923</c:v>
                </c:pt>
                <c:pt idx="1628">
                  <c:v>42926</c:v>
                </c:pt>
                <c:pt idx="1629">
                  <c:v>42927</c:v>
                </c:pt>
                <c:pt idx="1630">
                  <c:v>42928</c:v>
                </c:pt>
                <c:pt idx="1631">
                  <c:v>42929</c:v>
                </c:pt>
                <c:pt idx="1632">
                  <c:v>42930</c:v>
                </c:pt>
                <c:pt idx="1633">
                  <c:v>42933</c:v>
                </c:pt>
                <c:pt idx="1634">
                  <c:v>42934</c:v>
                </c:pt>
                <c:pt idx="1635">
                  <c:v>42935</c:v>
                </c:pt>
                <c:pt idx="1636">
                  <c:v>42936</c:v>
                </c:pt>
                <c:pt idx="1637">
                  <c:v>42937</c:v>
                </c:pt>
                <c:pt idx="1638">
                  <c:v>42940</c:v>
                </c:pt>
                <c:pt idx="1639">
                  <c:v>42941</c:v>
                </c:pt>
                <c:pt idx="1640">
                  <c:v>42942</c:v>
                </c:pt>
                <c:pt idx="1641">
                  <c:v>42943</c:v>
                </c:pt>
                <c:pt idx="1642">
                  <c:v>42944</c:v>
                </c:pt>
                <c:pt idx="1643">
                  <c:v>42947</c:v>
                </c:pt>
                <c:pt idx="1644">
                  <c:v>42948</c:v>
                </c:pt>
                <c:pt idx="1645">
                  <c:v>42949</c:v>
                </c:pt>
                <c:pt idx="1646">
                  <c:v>42950</c:v>
                </c:pt>
                <c:pt idx="1647">
                  <c:v>42951</c:v>
                </c:pt>
                <c:pt idx="1648">
                  <c:v>42954</c:v>
                </c:pt>
                <c:pt idx="1649">
                  <c:v>42955</c:v>
                </c:pt>
                <c:pt idx="1650">
                  <c:v>42956</c:v>
                </c:pt>
                <c:pt idx="1651">
                  <c:v>42957</c:v>
                </c:pt>
                <c:pt idx="1652">
                  <c:v>42958</c:v>
                </c:pt>
                <c:pt idx="1653">
                  <c:v>42961</c:v>
                </c:pt>
                <c:pt idx="1654">
                  <c:v>42962</c:v>
                </c:pt>
                <c:pt idx="1655">
                  <c:v>42963</c:v>
                </c:pt>
                <c:pt idx="1656">
                  <c:v>42964</c:v>
                </c:pt>
                <c:pt idx="1657">
                  <c:v>42965</c:v>
                </c:pt>
                <c:pt idx="1658">
                  <c:v>42968</c:v>
                </c:pt>
                <c:pt idx="1659">
                  <c:v>42969</c:v>
                </c:pt>
                <c:pt idx="1660">
                  <c:v>42970</c:v>
                </c:pt>
                <c:pt idx="1661">
                  <c:v>42971</c:v>
                </c:pt>
                <c:pt idx="1662">
                  <c:v>42972</c:v>
                </c:pt>
                <c:pt idx="1663">
                  <c:v>42975</c:v>
                </c:pt>
                <c:pt idx="1664">
                  <c:v>42976</c:v>
                </c:pt>
                <c:pt idx="1665">
                  <c:v>42977</c:v>
                </c:pt>
                <c:pt idx="1666">
                  <c:v>42978</c:v>
                </c:pt>
                <c:pt idx="1667">
                  <c:v>42979</c:v>
                </c:pt>
                <c:pt idx="1668">
                  <c:v>42983</c:v>
                </c:pt>
                <c:pt idx="1669">
                  <c:v>42984</c:v>
                </c:pt>
                <c:pt idx="1670">
                  <c:v>42985</c:v>
                </c:pt>
                <c:pt idx="1671">
                  <c:v>42986</c:v>
                </c:pt>
                <c:pt idx="1672">
                  <c:v>42989</c:v>
                </c:pt>
                <c:pt idx="1673">
                  <c:v>42990</c:v>
                </c:pt>
                <c:pt idx="1674">
                  <c:v>42991</c:v>
                </c:pt>
                <c:pt idx="1675">
                  <c:v>42992</c:v>
                </c:pt>
                <c:pt idx="1676">
                  <c:v>42993</c:v>
                </c:pt>
                <c:pt idx="1677">
                  <c:v>42996</c:v>
                </c:pt>
                <c:pt idx="1678">
                  <c:v>42997</c:v>
                </c:pt>
                <c:pt idx="1679">
                  <c:v>42998</c:v>
                </c:pt>
                <c:pt idx="1680">
                  <c:v>42999</c:v>
                </c:pt>
                <c:pt idx="1681">
                  <c:v>43000</c:v>
                </c:pt>
                <c:pt idx="1682">
                  <c:v>43003</c:v>
                </c:pt>
                <c:pt idx="1683">
                  <c:v>43004</c:v>
                </c:pt>
                <c:pt idx="1684">
                  <c:v>43005</c:v>
                </c:pt>
                <c:pt idx="1685">
                  <c:v>43006</c:v>
                </c:pt>
                <c:pt idx="1686">
                  <c:v>43007</c:v>
                </c:pt>
                <c:pt idx="1687">
                  <c:v>43010</c:v>
                </c:pt>
                <c:pt idx="1688">
                  <c:v>43011</c:v>
                </c:pt>
                <c:pt idx="1689">
                  <c:v>43012</c:v>
                </c:pt>
                <c:pt idx="1690">
                  <c:v>43013</c:v>
                </c:pt>
                <c:pt idx="1691">
                  <c:v>43014</c:v>
                </c:pt>
                <c:pt idx="1692">
                  <c:v>43017</c:v>
                </c:pt>
                <c:pt idx="1693">
                  <c:v>43018</c:v>
                </c:pt>
              </c:numCache>
            </c:numRef>
          </c:cat>
          <c:val>
            <c:numRef>
              <c:f>Sheet1!$B$10:$B$1703</c:f>
              <c:numCache>
                <c:formatCode>0.00%</c:formatCode>
                <c:ptCount val="1694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2.1409000000000002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2.1281000000000003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  <c:pt idx="1463">
                  <c:v>2.1603000000000003</c:v>
                </c:pt>
                <c:pt idx="1464">
                  <c:v>2.169</c:v>
                </c:pt>
                <c:pt idx="1465">
                  <c:v>2.1627999999999998</c:v>
                </c:pt>
                <c:pt idx="1466">
                  <c:v>2.1627999999999998</c:v>
                </c:pt>
                <c:pt idx="1467">
                  <c:v>2.1627999999999998</c:v>
                </c:pt>
                <c:pt idx="1468">
                  <c:v>2.1647000000000003</c:v>
                </c:pt>
                <c:pt idx="1469">
                  <c:v>2.1647000000000003</c:v>
                </c:pt>
                <c:pt idx="1470">
                  <c:v>2.1604000000000001</c:v>
                </c:pt>
                <c:pt idx="1471">
                  <c:v>2.1691000000000003</c:v>
                </c:pt>
                <c:pt idx="1472">
                  <c:v>2.1753</c:v>
                </c:pt>
                <c:pt idx="1473">
                  <c:v>2.1638000000000002</c:v>
                </c:pt>
                <c:pt idx="1474">
                  <c:v>2.1659000000000002</c:v>
                </c:pt>
                <c:pt idx="1475">
                  <c:v>2.1703000000000001</c:v>
                </c:pt>
                <c:pt idx="1476">
                  <c:v>2.1627999999999998</c:v>
                </c:pt>
                <c:pt idx="1477">
                  <c:v>2.1703999999999999</c:v>
                </c:pt>
                <c:pt idx="1478">
                  <c:v>2.1688000000000001</c:v>
                </c:pt>
                <c:pt idx="1479">
                  <c:v>2.1772</c:v>
                </c:pt>
                <c:pt idx="1480">
                  <c:v>2.1834000000000002</c:v>
                </c:pt>
                <c:pt idx="1481">
                  <c:v>2.1857000000000002</c:v>
                </c:pt>
                <c:pt idx="1482">
                  <c:v>2.1907000000000001</c:v>
                </c:pt>
                <c:pt idx="1483">
                  <c:v>2.1637000000000004</c:v>
                </c:pt>
                <c:pt idx="1484">
                  <c:v>2.1577999999999999</c:v>
                </c:pt>
                <c:pt idx="1485">
                  <c:v>2.1631000000000005</c:v>
                </c:pt>
                <c:pt idx="1486">
                  <c:v>2.1684000000000001</c:v>
                </c:pt>
                <c:pt idx="1487">
                  <c:v>2.1745000000000001</c:v>
                </c:pt>
                <c:pt idx="1488">
                  <c:v>2.1759999999999997</c:v>
                </c:pt>
                <c:pt idx="1489">
                  <c:v>2.1787000000000001</c:v>
                </c:pt>
                <c:pt idx="1490">
                  <c:v>2.1844000000000001</c:v>
                </c:pt>
                <c:pt idx="1491">
                  <c:v>2.1863999999999999</c:v>
                </c:pt>
                <c:pt idx="1492">
                  <c:v>2.1848000000000001</c:v>
                </c:pt>
                <c:pt idx="1493">
                  <c:v>2.1848000000000001</c:v>
                </c:pt>
                <c:pt idx="1494">
                  <c:v>2.1825000000000001</c:v>
                </c:pt>
                <c:pt idx="1495">
                  <c:v>2.1844000000000001</c:v>
                </c:pt>
                <c:pt idx="1496">
                  <c:v>2.1837000000000004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2.1839000000000004</c:v>
                </c:pt>
                <c:pt idx="1504">
                  <c:v>2.2080000000000002</c:v>
                </c:pt>
                <c:pt idx="1505">
                  <c:v>2.1979000000000002</c:v>
                </c:pt>
                <c:pt idx="1506">
                  <c:v>2.2219000000000002</c:v>
                </c:pt>
                <c:pt idx="1507">
                  <c:v>2.1976</c:v>
                </c:pt>
                <c:pt idx="1508">
                  <c:v>2.2109000000000001</c:v>
                </c:pt>
                <c:pt idx="1509">
                  <c:v>2.2433000000000005</c:v>
                </c:pt>
                <c:pt idx="1510">
                  <c:v>2.2528999999999999</c:v>
                </c:pt>
                <c:pt idx="1511">
                  <c:v>2.2574000000000001</c:v>
                </c:pt>
                <c:pt idx="1512">
                  <c:v>2.2589999999999999</c:v>
                </c:pt>
                <c:pt idx="1513">
                  <c:v>2.2570000000000001</c:v>
                </c:pt>
                <c:pt idx="1514">
                  <c:v>2.2570000000000001</c:v>
                </c:pt>
                <c:pt idx="1515">
                  <c:v>2.2640000000000002</c:v>
                </c:pt>
                <c:pt idx="1516">
                  <c:v>2.2629000000000001</c:v>
                </c:pt>
                <c:pt idx="1517">
                  <c:v>2.2663000000000002</c:v>
                </c:pt>
                <c:pt idx="1518">
                  <c:v>2.2730000000000001</c:v>
                </c:pt>
                <c:pt idx="1519">
                  <c:v>2.2791000000000001</c:v>
                </c:pt>
                <c:pt idx="1520">
                  <c:v>2.2813000000000003</c:v>
                </c:pt>
                <c:pt idx="1521">
                  <c:v>2.2836000000000003</c:v>
                </c:pt>
                <c:pt idx="1522">
                  <c:v>2.3017999999999996</c:v>
                </c:pt>
                <c:pt idx="1523">
                  <c:v>2.3029999999999999</c:v>
                </c:pt>
                <c:pt idx="1524">
                  <c:v>2.3191999999999986</c:v>
                </c:pt>
                <c:pt idx="1525">
                  <c:v>2.3298999999999999</c:v>
                </c:pt>
                <c:pt idx="1526">
                  <c:v>2.3245999999999998</c:v>
                </c:pt>
                <c:pt idx="1527">
                  <c:v>2.3020999999999998</c:v>
                </c:pt>
                <c:pt idx="1528">
                  <c:v>2.3209</c:v>
                </c:pt>
                <c:pt idx="1529">
                  <c:v>2.3148999999999997</c:v>
                </c:pt>
                <c:pt idx="1530">
                  <c:v>2.3253999999999997</c:v>
                </c:pt>
                <c:pt idx="1531">
                  <c:v>2.3317999999999977</c:v>
                </c:pt>
                <c:pt idx="1532">
                  <c:v>2.3317999999999977</c:v>
                </c:pt>
                <c:pt idx="1533">
                  <c:v>2.3357999999999977</c:v>
                </c:pt>
                <c:pt idx="1534">
                  <c:v>2.3461999999999996</c:v>
                </c:pt>
                <c:pt idx="1535">
                  <c:v>2.343</c:v>
                </c:pt>
                <c:pt idx="1536">
                  <c:v>2.343</c:v>
                </c:pt>
                <c:pt idx="1537">
                  <c:v>2.343</c:v>
                </c:pt>
                <c:pt idx="1538">
                  <c:v>2.343</c:v>
                </c:pt>
                <c:pt idx="1539">
                  <c:v>2.343</c:v>
                </c:pt>
                <c:pt idx="1540">
                  <c:v>2.343</c:v>
                </c:pt>
                <c:pt idx="1541">
                  <c:v>2.343</c:v>
                </c:pt>
                <c:pt idx="1542">
                  <c:v>2.343</c:v>
                </c:pt>
                <c:pt idx="1543">
                  <c:v>2.343</c:v>
                </c:pt>
                <c:pt idx="1544">
                  <c:v>2.343</c:v>
                </c:pt>
                <c:pt idx="1545">
                  <c:v>2.3598999999999997</c:v>
                </c:pt>
                <c:pt idx="1546">
                  <c:v>2.3603999999999998</c:v>
                </c:pt>
                <c:pt idx="1547">
                  <c:v>2.3554999999999997</c:v>
                </c:pt>
                <c:pt idx="1548">
                  <c:v>2.3647999999999998</c:v>
                </c:pt>
                <c:pt idx="1549">
                  <c:v>2.3855999999999997</c:v>
                </c:pt>
                <c:pt idx="1550">
                  <c:v>2.4140999999999999</c:v>
                </c:pt>
                <c:pt idx="1551">
                  <c:v>2.3631000000000002</c:v>
                </c:pt>
                <c:pt idx="1552">
                  <c:v>2.3597999999999986</c:v>
                </c:pt>
                <c:pt idx="1553">
                  <c:v>2.3635999999999999</c:v>
                </c:pt>
                <c:pt idx="1554">
                  <c:v>2.3635999999999999</c:v>
                </c:pt>
                <c:pt idx="1555">
                  <c:v>2.3647</c:v>
                </c:pt>
                <c:pt idx="1556">
                  <c:v>2.3598999999999997</c:v>
                </c:pt>
                <c:pt idx="1557">
                  <c:v>2.3741999999999996</c:v>
                </c:pt>
                <c:pt idx="1558">
                  <c:v>2.3851</c:v>
                </c:pt>
                <c:pt idx="1559">
                  <c:v>2.3801999999999999</c:v>
                </c:pt>
                <c:pt idx="1560">
                  <c:v>2.3916999999999997</c:v>
                </c:pt>
                <c:pt idx="1561">
                  <c:v>2.3809</c:v>
                </c:pt>
                <c:pt idx="1562">
                  <c:v>2.3717999999999986</c:v>
                </c:pt>
                <c:pt idx="1563">
                  <c:v>2.3826999999999998</c:v>
                </c:pt>
                <c:pt idx="1564">
                  <c:v>2.3977999999999997</c:v>
                </c:pt>
                <c:pt idx="1565">
                  <c:v>2.3977999999999997</c:v>
                </c:pt>
                <c:pt idx="1566">
                  <c:v>2.4411</c:v>
                </c:pt>
                <c:pt idx="1567">
                  <c:v>2.3936999999999999</c:v>
                </c:pt>
                <c:pt idx="1568">
                  <c:v>2.3743999999999996</c:v>
                </c:pt>
                <c:pt idx="1569">
                  <c:v>2.3895999999999997</c:v>
                </c:pt>
                <c:pt idx="1570">
                  <c:v>2.4093999999999998</c:v>
                </c:pt>
                <c:pt idx="1571">
                  <c:v>2.3913999999999986</c:v>
                </c:pt>
                <c:pt idx="1572">
                  <c:v>2.4184999999999999</c:v>
                </c:pt>
                <c:pt idx="1573">
                  <c:v>2.4013</c:v>
                </c:pt>
                <c:pt idx="1574">
                  <c:v>2.4373</c:v>
                </c:pt>
                <c:pt idx="1575">
                  <c:v>2.4253</c:v>
                </c:pt>
                <c:pt idx="1576">
                  <c:v>2.4253</c:v>
                </c:pt>
                <c:pt idx="1577">
                  <c:v>2.4093</c:v>
                </c:pt>
                <c:pt idx="1578">
                  <c:v>2.4111999999999996</c:v>
                </c:pt>
                <c:pt idx="1579">
                  <c:v>2.4100999999999999</c:v>
                </c:pt>
                <c:pt idx="1580">
                  <c:v>2.4005000000000001</c:v>
                </c:pt>
                <c:pt idx="1581">
                  <c:v>2.4015</c:v>
                </c:pt>
                <c:pt idx="1582">
                  <c:v>2.3942999999999999</c:v>
                </c:pt>
                <c:pt idx="1583">
                  <c:v>2.3631000000000002</c:v>
                </c:pt>
                <c:pt idx="1584">
                  <c:v>2.3703999999999996</c:v>
                </c:pt>
                <c:pt idx="1585">
                  <c:v>2.3813999999999997</c:v>
                </c:pt>
                <c:pt idx="1586">
                  <c:v>2.4059999999999997</c:v>
                </c:pt>
                <c:pt idx="1587">
                  <c:v>2.4024999999999999</c:v>
                </c:pt>
                <c:pt idx="1588">
                  <c:v>2.4017999999999997</c:v>
                </c:pt>
                <c:pt idx="1589">
                  <c:v>2.4071000000000002</c:v>
                </c:pt>
                <c:pt idx="1590">
                  <c:v>2.4045000000000001</c:v>
                </c:pt>
                <c:pt idx="1591">
                  <c:v>2.3965999999999976</c:v>
                </c:pt>
                <c:pt idx="1592">
                  <c:v>2.3965999999999976</c:v>
                </c:pt>
                <c:pt idx="1593">
                  <c:v>2.4005000000000001</c:v>
                </c:pt>
                <c:pt idx="1594">
                  <c:v>2.3996999999999997</c:v>
                </c:pt>
                <c:pt idx="1595">
                  <c:v>2.4032</c:v>
                </c:pt>
                <c:pt idx="1596">
                  <c:v>2.4083000000000001</c:v>
                </c:pt>
                <c:pt idx="1597">
                  <c:v>2.4063999999999997</c:v>
                </c:pt>
                <c:pt idx="1598">
                  <c:v>2.4051999999999998</c:v>
                </c:pt>
                <c:pt idx="1599">
                  <c:v>2.4043999999999999</c:v>
                </c:pt>
                <c:pt idx="1600">
                  <c:v>2.4055999999999997</c:v>
                </c:pt>
                <c:pt idx="1601">
                  <c:v>2.4055999999999997</c:v>
                </c:pt>
                <c:pt idx="1602">
                  <c:v>2.4055999999999997</c:v>
                </c:pt>
                <c:pt idx="1603">
                  <c:v>2.4083999999999999</c:v>
                </c:pt>
                <c:pt idx="1604">
                  <c:v>2.4055999999999997</c:v>
                </c:pt>
                <c:pt idx="1605">
                  <c:v>2.4083999999999999</c:v>
                </c:pt>
                <c:pt idx="1606">
                  <c:v>2.4139999999999997</c:v>
                </c:pt>
                <c:pt idx="1607">
                  <c:v>2.4150999999999998</c:v>
                </c:pt>
                <c:pt idx="1608">
                  <c:v>2.4150999999999998</c:v>
                </c:pt>
                <c:pt idx="1609">
                  <c:v>2.4150999999999998</c:v>
                </c:pt>
                <c:pt idx="1610">
                  <c:v>2.4150999999999998</c:v>
                </c:pt>
                <c:pt idx="1611">
                  <c:v>2.4150999999999998</c:v>
                </c:pt>
                <c:pt idx="1612">
                  <c:v>2.4150999999999998</c:v>
                </c:pt>
                <c:pt idx="1613">
                  <c:v>2.4150999999999998</c:v>
                </c:pt>
                <c:pt idx="1614">
                  <c:v>2.4180999999999999</c:v>
                </c:pt>
                <c:pt idx="1615">
                  <c:v>2.4180999999999999</c:v>
                </c:pt>
                <c:pt idx="1616">
                  <c:v>2.4255</c:v>
                </c:pt>
                <c:pt idx="1617">
                  <c:v>2.4259999999999997</c:v>
                </c:pt>
                <c:pt idx="1618">
                  <c:v>2.4394999999999998</c:v>
                </c:pt>
                <c:pt idx="1619">
                  <c:v>2.4327999999999976</c:v>
                </c:pt>
                <c:pt idx="1620">
                  <c:v>2.4007000000000001</c:v>
                </c:pt>
                <c:pt idx="1621">
                  <c:v>2.4341999999999997</c:v>
                </c:pt>
                <c:pt idx="1622">
                  <c:v>2.4273000000000002</c:v>
                </c:pt>
                <c:pt idx="1623">
                  <c:v>2.4125999999999976</c:v>
                </c:pt>
                <c:pt idx="1624">
                  <c:v>2.4186999999999999</c:v>
                </c:pt>
                <c:pt idx="1625">
                  <c:v>2.4306999999999999</c:v>
                </c:pt>
                <c:pt idx="1626">
                  <c:v>2.4328999999999996</c:v>
                </c:pt>
                <c:pt idx="1627">
                  <c:v>2.4395999999999995</c:v>
                </c:pt>
                <c:pt idx="1628">
                  <c:v>2.4390999999999998</c:v>
                </c:pt>
                <c:pt idx="1629">
                  <c:v>2.4397999999999986</c:v>
                </c:pt>
                <c:pt idx="1630">
                  <c:v>2.4061999999999997</c:v>
                </c:pt>
                <c:pt idx="1631">
                  <c:v>2.4114999999999998</c:v>
                </c:pt>
                <c:pt idx="1632">
                  <c:v>2.4102999999999999</c:v>
                </c:pt>
                <c:pt idx="1633">
                  <c:v>2.4154999999999998</c:v>
                </c:pt>
                <c:pt idx="1634">
                  <c:v>2.4145999999999996</c:v>
                </c:pt>
                <c:pt idx="1635">
                  <c:v>2.4222999999999999</c:v>
                </c:pt>
                <c:pt idx="1636">
                  <c:v>2.4211999999999998</c:v>
                </c:pt>
                <c:pt idx="1637">
                  <c:v>2.4222999999999999</c:v>
                </c:pt>
                <c:pt idx="1638">
                  <c:v>2.4222999999999999</c:v>
                </c:pt>
                <c:pt idx="1639">
                  <c:v>2.4222999999999999</c:v>
                </c:pt>
                <c:pt idx="1640">
                  <c:v>2.4222999999999999</c:v>
                </c:pt>
                <c:pt idx="1641">
                  <c:v>2.4222999999999999</c:v>
                </c:pt>
                <c:pt idx="1642">
                  <c:v>2.4255999999999998</c:v>
                </c:pt>
                <c:pt idx="1643">
                  <c:v>2.4320999999999997</c:v>
                </c:pt>
                <c:pt idx="1644">
                  <c:v>2.4287000000000001</c:v>
                </c:pt>
                <c:pt idx="1645">
                  <c:v>2.4275000000000002</c:v>
                </c:pt>
                <c:pt idx="1646">
                  <c:v>2.4328999999999996</c:v>
                </c:pt>
                <c:pt idx="1647">
                  <c:v>2.4331999999999998</c:v>
                </c:pt>
                <c:pt idx="1648">
                  <c:v>2.4347999999999996</c:v>
                </c:pt>
                <c:pt idx="1649">
                  <c:v>2.4443999999999999</c:v>
                </c:pt>
                <c:pt idx="1650">
                  <c:v>2.4575999999999998</c:v>
                </c:pt>
                <c:pt idx="1651">
                  <c:v>2.4505999999999997</c:v>
                </c:pt>
                <c:pt idx="1652">
                  <c:v>2.4583999999999997</c:v>
                </c:pt>
                <c:pt idx="1653">
                  <c:v>2.4671000000000003</c:v>
                </c:pt>
                <c:pt idx="1654">
                  <c:v>2.4633000000000003</c:v>
                </c:pt>
                <c:pt idx="1655">
                  <c:v>2.4765999999999986</c:v>
                </c:pt>
                <c:pt idx="1656">
                  <c:v>2.4723999999999986</c:v>
                </c:pt>
                <c:pt idx="1657">
                  <c:v>2.4879000000000002</c:v>
                </c:pt>
                <c:pt idx="1658">
                  <c:v>2.5109999999999997</c:v>
                </c:pt>
                <c:pt idx="1659">
                  <c:v>2.5461</c:v>
                </c:pt>
                <c:pt idx="1660">
                  <c:v>2.5533999999999999</c:v>
                </c:pt>
                <c:pt idx="1661">
                  <c:v>2.5695999999999999</c:v>
                </c:pt>
                <c:pt idx="1662">
                  <c:v>2.5951</c:v>
                </c:pt>
                <c:pt idx="1663">
                  <c:v>2.6057000000000001</c:v>
                </c:pt>
                <c:pt idx="1664">
                  <c:v>2.6063999999999998</c:v>
                </c:pt>
                <c:pt idx="1665">
                  <c:v>2.6141000000000001</c:v>
                </c:pt>
                <c:pt idx="1666">
                  <c:v>2.6158999999999999</c:v>
                </c:pt>
                <c:pt idx="1667">
                  <c:v>2.6141999999999999</c:v>
                </c:pt>
                <c:pt idx="1668">
                  <c:v>2.6223999999999998</c:v>
                </c:pt>
                <c:pt idx="1669">
                  <c:v>2.6331000000000002</c:v>
                </c:pt>
                <c:pt idx="1670">
                  <c:v>2.6307999999999998</c:v>
                </c:pt>
                <c:pt idx="1671">
                  <c:v>2.6387999999999998</c:v>
                </c:pt>
                <c:pt idx="1672">
                  <c:v>2.6463000000000001</c:v>
                </c:pt>
                <c:pt idx="1673">
                  <c:v>2.6482000000000001</c:v>
                </c:pt>
                <c:pt idx="1674">
                  <c:v>2.6482000000000001</c:v>
                </c:pt>
                <c:pt idx="1675">
                  <c:v>2.6482000000000001</c:v>
                </c:pt>
                <c:pt idx="1676">
                  <c:v>2.6501999999999999</c:v>
                </c:pt>
                <c:pt idx="1677">
                  <c:v>2.6492</c:v>
                </c:pt>
                <c:pt idx="1678">
                  <c:v>2.6469</c:v>
                </c:pt>
                <c:pt idx="1679">
                  <c:v>2.6493000000000002</c:v>
                </c:pt>
                <c:pt idx="1680">
                  <c:v>2.6505000000000001</c:v>
                </c:pt>
                <c:pt idx="1681">
                  <c:v>2.6505999999999998</c:v>
                </c:pt>
                <c:pt idx="1682">
                  <c:v>2.6531000000000002</c:v>
                </c:pt>
                <c:pt idx="1683">
                  <c:v>2.6575000000000002</c:v>
                </c:pt>
                <c:pt idx="1684">
                  <c:v>2.6745000000000001</c:v>
                </c:pt>
                <c:pt idx="1685">
                  <c:v>2.6807000000000003</c:v>
                </c:pt>
                <c:pt idx="1686">
                  <c:v>2.6923999999999997</c:v>
                </c:pt>
                <c:pt idx="1687">
                  <c:v>2.6869000000000001</c:v>
                </c:pt>
                <c:pt idx="1688">
                  <c:v>2.6920999999999999</c:v>
                </c:pt>
                <c:pt idx="1689">
                  <c:v>2.6973000000000003</c:v>
                </c:pt>
                <c:pt idx="1690">
                  <c:v>2.7084000000000001</c:v>
                </c:pt>
                <c:pt idx="1691">
                  <c:v>2.7141000000000002</c:v>
                </c:pt>
                <c:pt idx="1692">
                  <c:v>2.7087000000000003</c:v>
                </c:pt>
                <c:pt idx="1693">
                  <c:v>2.7105999999999999</c:v>
                </c:pt>
              </c:numCache>
            </c:numRef>
          </c:val>
        </c:ser>
        <c:dLbls/>
        <c:axId val="115885568"/>
        <c:axId val="115887104"/>
      </c:areaChart>
      <c:dateAx>
        <c:axId val="115885568"/>
        <c:scaling>
          <c:orientation val="minMax"/>
        </c:scaling>
        <c:axPos val="b"/>
        <c:numFmt formatCode="m/d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87104"/>
        <c:crosses val="autoZero"/>
        <c:auto val="1"/>
        <c:lblOffset val="100"/>
        <c:baseTimeUnit val="days"/>
      </c:dateAx>
      <c:valAx>
        <c:axId val="1158871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85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800520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“Complacency Boom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11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096" y="1676400"/>
            <a:ext cx="4682208" cy="311595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34.60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8930860"/>
              </p:ext>
            </p:extLst>
          </p:nvPr>
        </p:nvGraphicFramePr>
        <p:xfrm>
          <a:off x="838200" y="1371600"/>
          <a:ext cx="7696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066800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The Method to My </a:t>
            </a:r>
            <a:r>
              <a:rPr lang="en-US" sz="3600" b="1" i="1" dirty="0" smtClean="0"/>
              <a:t>Madness</a:t>
            </a:r>
            <a:br>
              <a:rPr lang="en-US" sz="3600" b="1" i="1" dirty="0" smtClean="0"/>
            </a:br>
            <a:r>
              <a:rPr lang="en-US" sz="1800" b="1" i="1" dirty="0" smtClean="0"/>
              <a:t>Cashing out of all positions over the next 5 trading days</a:t>
            </a:r>
            <a:r>
              <a:rPr lang="en-US" sz="3600" dirty="0"/>
              <a:t/>
            </a:r>
            <a:br>
              <a:rPr lang="en-US" sz="3600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*Global stock markets melt up on tax cut </a:t>
            </a:r>
            <a:r>
              <a:rPr lang="en-US" sz="1800" dirty="0" smtClean="0">
                <a:solidFill>
                  <a:schemeClr val="tx1"/>
                </a:solidFill>
              </a:rPr>
              <a:t>hopes</a:t>
            </a:r>
            <a:r>
              <a:rPr lang="en-US" sz="1800" dirty="0">
                <a:solidFill>
                  <a:schemeClr val="tx1"/>
                </a:solidFill>
              </a:rPr>
              <a:t>, with all sectors </a:t>
            </a:r>
            <a:r>
              <a:rPr lang="en-US" sz="1800" dirty="0" smtClean="0">
                <a:solidFill>
                  <a:schemeClr val="tx1"/>
                </a:solidFill>
              </a:rPr>
              <a:t>moving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*Expect a flat line going into Q3 earnings, then another run into yearend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*Sell every bond rally</a:t>
            </a:r>
            <a:r>
              <a:rPr lang="mr-IN" sz="1800" dirty="0">
                <a:solidFill>
                  <a:schemeClr val="tx1"/>
                </a:solidFill>
              </a:rPr>
              <a:t>…</a:t>
            </a:r>
            <a:r>
              <a:rPr lang="en-US" sz="1800" dirty="0">
                <a:solidFill>
                  <a:schemeClr val="tx1"/>
                </a:solidFill>
              </a:rPr>
              <a:t>.Janet put the top in with </a:t>
            </a:r>
            <a:r>
              <a:rPr lang="en-US" sz="1800" dirty="0" smtClean="0">
                <a:solidFill>
                  <a:schemeClr val="tx1"/>
                </a:solidFill>
              </a:rPr>
              <a:t>$4 T bond </a:t>
            </a:r>
            <a:r>
              <a:rPr lang="en-US" sz="1800" dirty="0">
                <a:solidFill>
                  <a:schemeClr val="tx1"/>
                </a:solidFill>
              </a:rPr>
              <a:t>hoard liquidation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main indexes to grind up for the rest of 2017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*Keep buying ”RISK OFF” assets like gold dips,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as a hedge against brief bouts of profit taking in stocks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*Same with ultra low Volatility, but keep size small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*Avoid FANG’s, the game is in domestic laggards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reflation plays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*Buy oil </a:t>
            </a:r>
            <a:r>
              <a:rPr lang="en-US" sz="1800" dirty="0" smtClean="0">
                <a:solidFill>
                  <a:schemeClr val="tx1"/>
                </a:solidFill>
              </a:rPr>
              <a:t>stocks on dips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currencies on any new </a:t>
            </a:r>
            <a:r>
              <a:rPr lang="en-US" sz="1800" dirty="0" smtClean="0">
                <a:solidFill>
                  <a:schemeClr val="tx1"/>
                </a:solidFill>
              </a:rPr>
              <a:t>rallies, top is in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819572"/>
            <a:ext cx="2588822" cy="28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526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r>
              <a:rPr lang="en-US" sz="2000" b="1" i="1" dirty="0">
                <a:solidFill>
                  <a:srgbClr val="FF0000"/>
                </a:solidFill>
              </a:rPr>
              <a:t>All Time Highs at </a:t>
            </a:r>
            <a:r>
              <a:rPr lang="en-US" sz="2000" b="1" i="1" dirty="0" smtClean="0">
                <a:solidFill>
                  <a:srgbClr val="FF0000"/>
                </a:solidFill>
              </a:rPr>
              <a:t>95 on Thursday!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2438400"/>
            <a:ext cx="7086600" cy="381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2800" b="1" dirty="0"/>
              <a:t>Risk at All Time High!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185987"/>
            <a:ext cx="8229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366013"/>
              </p:ext>
            </p:extLst>
          </p:nvPr>
        </p:nvGraphicFramePr>
        <p:xfrm>
          <a:off x="1066800" y="1676403"/>
          <a:ext cx="6934201" cy="4924227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071525"/>
                <a:gridCol w="1966242"/>
                <a:gridCol w="1896434"/>
              </a:tblGrid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Buys: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Entry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Target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Regeneron Phar (REGN)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$455.00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$480.00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Goldman Sachs (GS)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$240.00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$252.00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General Dynamics (GD)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$210.00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$225.00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mr-IN" sz="1600" u="none" strike="noStrike">
                          <a:effectLst/>
                        </a:rPr>
                        <a:t>3 M Co. (MMM)</a:t>
                      </a:r>
                      <a:endParaRPr lang="mr-IN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$214.00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$220.00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Salesforce.com (CRM)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$95.00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$100.00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 5 Networks (FFIV)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$112.00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$137.00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41387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Sells: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Core Labs (CLB)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$97.00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$85.00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Celgene Corp (CELG)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$142.00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$127.00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Kansas City So (KSU)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$107.00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$95.00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Papa John's (PZZA)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$73.00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$55.00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  <a:tr h="30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Tractor Supply (TSCO)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$62.00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$47.00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91513570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Nonfarm Payroll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shows a loss at -33,000, the first in many years, headline unemployment at 4.2%, a 13 year low,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ADP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private sector jobs at 135,000 as the hurricanes totally muddle the data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*Economic data have turned from mixed to hot, with September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PMI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rocketing to 61.3%,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Non Manufacturing Business Activity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at 61.3%, and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New Orders Index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up 5.9% to 63.0%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Q2 GDP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bumps up to 3.1%, a two year high, August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Durable Goods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jump1.7%,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*Carmakers announce blockbuster September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Auto Sales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hurricane wake, GM and Toyota both up 8.7%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*Japanese October 22 election will prolong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Japanese QE for four more years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endParaRPr lang="en-US"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</a:rPr>
              <a:t>*It’s all very market positive, and severely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limited the downside to the last correction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199" y="4419600"/>
            <a:ext cx="3154475" cy="21492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-12,000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265,000 as hurricane effects abate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6ce321cfafb65ee280e4b857939fa28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219200"/>
            <a:ext cx="7111259" cy="51654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-Complacency Running Rampant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*While stocks have been on a tear, earnings multiples have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remained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stable at 18X all year, the market is just catching up with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earnings, only FANG multiples rising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*Stepped up tax cut talk triggered the latest melt up, but can’t happen any earlier that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2018, watch out for disappointments, 50% is already priced in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*Almost all index gains in 2018 thanks to two sectors, technology and energy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*$2 trillion has moved from active to passive (index) managed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3 year low in the Volatility Index (VIX)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*Rotation out of FANG’s and into banks and</a:t>
            </a:r>
            <a:b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domestics continues,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now two months old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*Oil and legacy semiconductors have joined</a:t>
            </a:r>
            <a:b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laggard plays  </a:t>
            </a:r>
            <a:b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*Look for (SPY) $260 by yearend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7550" y="4114800"/>
            <a:ext cx="3635450" cy="23971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B3D728-8ED8-476D-A3EB-AFB9C6D09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76300"/>
            <a:ext cx="7480498" cy="5676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Haven’t Retraced to the 50 Day MA since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May-Very High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F958A8-81AD-4F7E-BF9E-69C2E3CA8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172325" cy="54959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The Northern California Fires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Tx/>
              <a:buNone/>
            </a:pPr>
            <a:r>
              <a:rPr lang="en-US" sz="2000" dirty="0" smtClean="0"/>
              <a:t>*20 wildfires totally out of control, fanned by high winds and ultra low humidity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*Too big to put out, just have to get out of the way, melting steel and glass, turning all infrastructure into ashes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</a:t>
            </a:r>
            <a:r>
              <a:rPr lang="en-US" sz="2000" dirty="0"/>
              <a:t>17 dead, 200 missing, 30,000 evacuated, most with only 10 minutes notice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*130,000 acres burned destroying 3,000 houses, causing $50 billion in damage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*Many historic vineyards destroyed, including Chalk Hill, Silverado, Stags Leap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14651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(IWM)-New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 Higher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6C082A-23E8-46BB-9A41-7DB1FFC3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37044"/>
            <a:ext cx="6838950" cy="52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F3B39-E418-4B4A-B36C-E3F037B7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573736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)-Just Missed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9C2D60-7181-4041-AEB3-BA65B5058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47091"/>
            <a:ext cx="7828859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Begging for New Lows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1/$20 calls as a hedge for rest of portfolio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profits on long 11/$20 calls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44B801-8296-422E-8EF0-34947791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81" y="1371600"/>
            <a:ext cx="71172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(XIV) long at $81.45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920211-0D61-443E-8799-343B04E48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96887"/>
            <a:ext cx="684420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IPhone X is Out!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10/$140-$145 bull call spread-expires in 8 days 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9/$170-$175 bear Put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9/$140-$145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ABA7AC-1D53-49F6-B4CA-4AF4BA00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343025"/>
            <a:ext cx="72294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C704CD-ED14-47EC-88D4-A2879129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22" y="914400"/>
            <a:ext cx="7696200" cy="58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EAC8A6-30C4-443D-8738-7ACD2EBBF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990600"/>
            <a:ext cx="7648444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16B9B4-DA5E-46FC-8207-DFFC6C371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938943"/>
            <a:ext cx="7734300" cy="590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640CFB-2586-406C-B54D-C906978F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8713"/>
            <a:ext cx="7248525" cy="5524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9541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70AB76-8EAD-4EB1-8F83-987E09C6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143000"/>
            <a:ext cx="71532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7D6479-E0A2-42E7-9F35-EB23A8004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92886"/>
            <a:ext cx="7391400" cy="56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74C035-DE34-42AB-B0C1-FE2DEFDA8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19011"/>
            <a:ext cx="7467600" cy="57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64ACAA-F1F7-4A92-998C-FED34368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52525"/>
            <a:ext cx="7261514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905EED-5A44-469C-B603-689BD55EF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7405688" cy="56793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8FCF92-C777-4C6B-9D58-B07023D5F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0339"/>
            <a:ext cx="7620000" cy="58376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-October 17 earnings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10/$220-$225 vertical bull call spread-expires in 8 days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10/$227.50-$232.50 vertical bull call spread-expires in 8 days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9/$205-$210 vertical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9/$235-$240 vertical bear put spread</a:t>
            </a: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B84A6E-ACA8-4271-9A20-50D466C1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676401"/>
            <a:ext cx="678351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5F39C1-C0B8-498C-ACAB-53A222D9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87" y="989493"/>
            <a:ext cx="7620000" cy="58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 exercises warrants and buys 700 million shares,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paper profit of $12 billion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999318-44D1-43CD-9759-09A16B9B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352550"/>
            <a:ext cx="72199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468109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0C428A-F140-4951-AD11-0273B1D37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06100"/>
            <a:ext cx="7543800" cy="57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3512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94A253-A395-4EA7-A147-A69D3F64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029475"/>
            <a:ext cx="7543800" cy="58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A8E506-A31A-4C9A-9E12-6C9956AC3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62800" cy="54578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C6664A-AC1F-4B6E-9C69-802498431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85436"/>
            <a:ext cx="7547948" cy="57626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)-More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on Yen Weakness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D12C7F-E481-4574-A716-5E165FF66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02" y="1039053"/>
            <a:ext cx="7541596" cy="58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050EE8-980B-4E5E-87F8-66CF9A793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914401"/>
            <a:ext cx="78361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9C5AA0-04D3-401B-825C-F5B036A7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545654" cy="58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Breakdown!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December rate hike is now a certainty after the September pass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*Ten year Treasury (TLT) yield of 2.64% now just a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matter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time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*Global central banks are still creating $114 billion a month in new liquidity through QE, Japan, Europe, and Switzerland</a:t>
            </a: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*$6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billion a month, or $200 million a day in bond sales to start soon and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are overhanging the market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*Puts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 price cap on bonds at $129, and a yield bottom at 2.02%, for the rest of 2017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*Puerto Rico bonds are now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worthless, with no ability to repay,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trading at 32 cents on the dollar,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or over a 30% yield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one year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into a 10-20 year</a:t>
            </a:r>
            <a:b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bear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market in bonds, now is a great</a:t>
            </a:r>
            <a:b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entry point on the short side</a:t>
            </a: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267200"/>
            <a:ext cx="4419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06033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477963"/>
          </a:xfrm>
        </p:spPr>
        <p:txBody>
          <a:bodyPr/>
          <a:lstStyle/>
          <a:p>
            <a:r>
              <a:rPr lang="en-US" sz="2400" dirty="0"/>
              <a:t> 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smtClean="0"/>
              <a:t>2.32%-</a:t>
            </a:r>
            <a:r>
              <a:rPr lang="en-US" sz="2400" dirty="0"/>
              <a:t>My Rich Uncle Trade!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long 10/$126-$128 vertical bear put spread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-expires in 8 days 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/>
              <a:t> long 10/$127-29 vertical bear put spread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-expires -expires in 8 days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/>
              <a:t> took profits on long 10/$129-$131 vertical bear put spread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took profits on long 8/$128-$130 vertical bear put spread</a:t>
            </a:r>
            <a:br>
              <a:rPr lang="en-US" sz="1600" dirty="0"/>
            </a:br>
            <a:r>
              <a:rPr lang="en-US" sz="1600" dirty="0"/>
              <a:t>took profits on long 9/$129-$132 vertical bear put spread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78C551-23AA-4BCF-B6C9-83A49472D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05" y="1905000"/>
            <a:ext cx="7742389" cy="58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Ten Year Treasury Yield ($TNX) </a:t>
            </a:r>
            <a:r>
              <a:rPr lang="en-US" sz="2400" dirty="0" smtClean="0"/>
              <a:t>2.34%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Breakdown!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21333C-9641-4069-9BA4-C53AAE69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287532"/>
            <a:ext cx="71247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4.89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B37C37-C3B5-4CF5-9C71-07DA2C5BB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7239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Mad Hedge/Top Gun Master Mind Investment Conference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1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1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1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975" y="1219200"/>
            <a:ext cx="4288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November 3-4, Incline Village, NV</a:t>
            </a:r>
            <a:br>
              <a:rPr lang="en-US" sz="2000" b="1" dirty="0"/>
            </a:br>
            <a:r>
              <a:rPr lang="en-US" sz="2000" b="1" dirty="0"/>
              <a:t>The Snow </a:t>
            </a:r>
            <a:r>
              <a:rPr lang="en-US" sz="2000" b="1" dirty="0" smtClean="0"/>
              <a:t>Melted!</a:t>
            </a:r>
            <a:endParaRPr lang="en-US" sz="2000" b="1" dirty="0"/>
          </a:p>
        </p:txBody>
      </p:sp>
      <p:pic>
        <p:nvPicPr>
          <p:cNvPr id="4" name="Picture 3" descr="IMG_75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23622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8908595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Screaming “BUY”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4A8D-144A-4CE0-BF10-AF36790F4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219200"/>
            <a:ext cx="72580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5.63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7837F7-8EBC-429F-A0FA-36673DC8A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71913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1.59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%-Gap Up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BCC1FF-9556-4934-8418-ABAEBB81B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335571"/>
            <a:ext cx="72009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Trend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*As US interest rates rise, it looks like the dollars lows for 2017 are in, will continue for months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*Rising US rates break the back of the Euro (FXE),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“head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shoulder”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top is now clearly in, sell every rally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*With four more US rate rises schedule for 2018, the final bottom is in for the dollar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*Catalan independence votes causes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further Euro weakness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*Strong US rates kill off Loonie (FXC)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Aussie (FXA) as well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0467" y="4114800"/>
            <a:ext cx="4289777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Dollar Basket-(UUP)-Double Bottom is in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8A76E5-30D8-4A6A-B0DE-6E0BD2F6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28945"/>
            <a:ext cx="72390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27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A682E4-7347-4554-9B63-5FFB54C9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74" y="990600"/>
            <a:ext cx="7562052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 is Over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5DC555-9C39-4108-8F0A-1F233B92F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59565"/>
            <a:ext cx="7366838" cy="56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546689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 and Shoulders Top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1169F8-1F7D-4D43-8DAA-5AFD6F742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02440"/>
            <a:ext cx="718185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580970-6675-4829-9C2D-D7F6FC322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0294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4F3D14-634B-4DAB-8816-DF3D203B4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51697"/>
            <a:ext cx="7271969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/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latin typeface="Times New Roman"/>
                <a:ea typeface="ＭＳ Ｐゴシック" charset="-128"/>
                <a:cs typeface="Times New Roman"/>
              </a:rPr>
              <a:t>Global Strategy Luncheons</a:t>
            </a:r>
            <a:br>
              <a:rPr lang="en-US" sz="2800" dirty="0"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dirty="0">
                <a:ea typeface="ＭＳ Ｐゴシック" charset="-128"/>
                <a:cs typeface="ＭＳ Ｐゴシック" charset="-128"/>
              </a:rPr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5400" y="2133600"/>
            <a:ext cx="2895600" cy="1030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/>
              <a:t>Minneapolis, MN</a:t>
            </a:r>
            <a:br>
              <a:rPr lang="en-US" sz="2000" b="1" dirty="0"/>
            </a:br>
            <a:r>
              <a:rPr lang="en-US" sz="2000" b="1" dirty="0"/>
              <a:t>December 28, 2017</a:t>
            </a:r>
          </a:p>
        </p:txBody>
      </p:sp>
      <p:pic>
        <p:nvPicPr>
          <p:cNvPr id="4" name="Picture 3" descr="minneapolis-260b5c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505200"/>
            <a:ext cx="43434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2133600"/>
            <a:ext cx="249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Chicago, IL</a:t>
            </a:r>
            <a:br>
              <a:rPr lang="en-US" sz="2000" b="1" dirty="0"/>
            </a:br>
            <a:r>
              <a:rPr lang="en-US" sz="2000" b="1" dirty="0"/>
              <a:t>December 27, 2017</a:t>
            </a:r>
          </a:p>
        </p:txBody>
      </p:sp>
      <p:pic>
        <p:nvPicPr>
          <p:cNvPr id="7" name="Picture 6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505200"/>
            <a:ext cx="3632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2359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Energy-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>*Putin meets Saudi king for the first time, presages more cooperation of production targets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breaks out to a new four month high, and is now targeting $55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*Global oil demand is reaccelerating, thanks to increased China demand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*OPEC quotas </a:t>
            </a:r>
            <a:r>
              <a:rPr lang="en-US" sz="1800" dirty="0" smtClean="0">
                <a:solidFill>
                  <a:schemeClr val="tx1"/>
                </a:solidFill>
              </a:rPr>
              <a:t>expended to </a:t>
            </a:r>
            <a:r>
              <a:rPr lang="en-US" sz="1800" dirty="0">
                <a:solidFill>
                  <a:schemeClr val="tx1"/>
                </a:solidFill>
              </a:rPr>
              <a:t>March 2018, could be extended to end 2018, and Russia is joining in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*But increasing supplies from Iraq on ISIS defeat, and Libya will limit gains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*Chaos caused by twin hurricanes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still unwinding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leveling off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the dips in energy stocks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4397867"/>
            <a:ext cx="3733799" cy="21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35266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-Breakout!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291E2A-8369-4B4F-9B16-53DBEC450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1082"/>
            <a:ext cx="7467600" cy="57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90B676-ADDE-489B-B33E-F87EF23C3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914400"/>
            <a:ext cx="7740977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E18809-EF9A-4BD7-8492-4C4F5BA4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143000"/>
            <a:ext cx="7337234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904D22-6547-42B9-8255-E070D41E8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35482"/>
            <a:ext cx="7696200" cy="58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D832FE-2D96-4728-924C-7506BE276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7751190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Risk Service Play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2B258-5EB3-4AAB-BE00-D854F8A80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914400"/>
            <a:ext cx="74569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)-Service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Play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6918C4-7284-4E9D-A112-AD84525A4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40514"/>
            <a:ext cx="7620000" cy="57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Joy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3BF10E-0C98-4D60-A84F-843954AE4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914401"/>
            <a:ext cx="7764531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(COPX)-China Infrastructure Build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BABF22-628A-4335-9980-CC53CC193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914400"/>
            <a:ext cx="7645163" cy="5927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Biggest Up Month in Ten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Years!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Consecutive Profitable Trade Alerts!!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u="sng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+1.82% </a:t>
            </a:r>
            <a:r>
              <a:rPr lang="en-US" sz="2200" b="1" u="sng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+.84%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52.50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31 of 32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consecutive profitable trade alerts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64.93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271.06%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34.60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Metals-Out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Favor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backed ETF holdings like (GLD) soar by 24.2 metric tonnes in September to 2,357t, with North America as the only buyer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*With “RISK” assets rising every day, who need a gold hedge?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*Higher interest rates increase the opportunity cost of holding gold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coins sales hit 11 year low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holidays back many buyers away from gold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*Palladium rises above for price of platinum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for the first time in a decade as electric cars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catch up with traditional vehicles, cutting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catalytic converter demand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the move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still only a few months old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3658035"/>
            <a:ext cx="2819400" cy="29805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(GLD)-Retest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hedging trades starting to move again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F4C04F-37F0-4035-AEBC-7AF42E832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09625"/>
            <a:ext cx="7620000" cy="58483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0CB149-0A5D-4ED8-8F71-04E36B14C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27263"/>
            <a:ext cx="7620000" cy="57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9/$15-16 call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spread-stopped out too soon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F294E2-04D6-4795-B7B2-EB5ADC474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70" y="990600"/>
            <a:ext cx="768831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BF8CC7-0B4A-4D8A-8E6D-29DDBFAEB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" y="1066801"/>
            <a:ext cx="763158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D68A98-3008-4D19-A560-76A34B444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593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731168"/>
            <a:ext cx="7848600" cy="61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09497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-Crash!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BA1844-4709-4B0A-B4F8-1DD2312B6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370524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4133492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8C5429-A515-4CC4-A739-3497D4E45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7577408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492039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-Still Sitting on a Bottom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2000" i="0" u="none" strike="noStrike" cap="none" baseline="0" dirty="0">
                <a:sym typeface="Arial"/>
              </a:rPr>
              <a:t/>
            </a:r>
            <a:br>
              <a:rPr lang="en-US" sz="2000" i="0" u="none" strike="noStrike" cap="none" baseline="0" dirty="0">
                <a:sym typeface="Arial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>*Strong</a:t>
            </a: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US dollar killing off nascent rally in the ags</a:t>
            </a: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*Low river levels causing transportation for ags, especially corn, as barges struggle to avoid sand banks</a:t>
            </a: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*Weather drying out in the Midwest, but no impact on prices yet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*Hedge funds maintaining huge shorts in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corn and wheat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> </a:t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dirty="0">
                <a:solidFill>
                  <a:schemeClr val="tx1"/>
                </a:solidFill>
              </a:rPr>
              <a:t>*Be thankful we haven’t done an Ag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trade for five years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sym typeface="Arial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7072" y="3810000"/>
            <a:ext cx="3581854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0256" y="304800"/>
            <a:ext cx="490390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Aggressive long position with small hedge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2057400"/>
            <a:ext cx="2022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Expiration P&amp;L</a:t>
            </a:r>
            <a:br>
              <a:rPr lang="en-US" sz="2000" b="1" dirty="0"/>
            </a:br>
            <a:r>
              <a:rPr lang="en-US" sz="2000" b="1" dirty="0" smtClean="0"/>
              <a:t>55.36% </a:t>
            </a:r>
            <a:r>
              <a:rPr lang="en-US" sz="2000" b="1" dirty="0"/>
              <a:t>YTD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8604503"/>
              </p:ext>
            </p:extLst>
          </p:nvPr>
        </p:nvGraphicFramePr>
        <p:xfrm>
          <a:off x="457200" y="1828800"/>
          <a:ext cx="4114800" cy="4525957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52800"/>
                <a:gridCol w="762000"/>
              </a:tblGrid>
              <a:tr h="241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Current Capital at Risk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sng" strike="noStrike" dirty="0">
                          <a:effectLst/>
                        </a:rPr>
                        <a:t>Risk On</a:t>
                      </a:r>
                      <a:endParaRPr lang="en-US" sz="1500" b="1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World is Getting Better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45244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(AAPL) 10/$140-$145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u="none" strike="noStrike">
                          <a:effectLst/>
                        </a:rPr>
                        <a:t>10.00%</a:t>
                      </a:r>
                      <a:endParaRPr lang="mr-IN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(GS) 10/$220-$225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u="none" strike="noStrike">
                          <a:effectLst/>
                        </a:rPr>
                        <a:t>10.00%</a:t>
                      </a:r>
                      <a:endParaRPr lang="mr-IN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45244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(GS) 10/$227.50-$232.50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u="none" strike="noStrike">
                          <a:effectLst/>
                        </a:rPr>
                        <a:t>10.00%</a:t>
                      </a:r>
                      <a:endParaRPr lang="mr-IN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10/$127-$129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u="none" strike="noStrike">
                          <a:effectLst/>
                        </a:rPr>
                        <a:t>10.00%</a:t>
                      </a:r>
                      <a:endParaRPr lang="mr-IN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10/$126-$128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u="none" strike="noStrike">
                          <a:effectLst/>
                        </a:rPr>
                        <a:t>10.00%</a:t>
                      </a:r>
                      <a:endParaRPr lang="mr-IN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0" i="0" u="sng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Worse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(VXX) 1/$60 calls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u="none" strike="noStrike">
                          <a:effectLst/>
                        </a:rPr>
                        <a:t>-5.00%</a:t>
                      </a:r>
                      <a:endParaRPr lang="mr-IN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  <a:tr h="241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u="none" strike="noStrike" dirty="0">
                          <a:effectLst/>
                        </a:rPr>
                        <a:t>45.00%</a:t>
                      </a:r>
                      <a:endParaRPr lang="mr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94" marR="3894" marT="3894" marB="0" anchor="b"/>
                </a:tc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6498828"/>
              </p:ext>
            </p:extLst>
          </p:nvPr>
        </p:nvGraphicFramePr>
        <p:xfrm>
          <a:off x="943570" y="-317699"/>
          <a:ext cx="7256859" cy="7493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(CORN)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8AAFEA-B88B-4F8E-BB0C-08B18F265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47445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7241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Breakdown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8113B5-3064-4D41-AC7D-34F657A5B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57" y="990600"/>
            <a:ext cx="766808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in the Water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09113F-13AC-4852-ADDF-34AE0A60F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990600"/>
            <a:ext cx="758715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Estate-No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Homes For Sale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*Real estate market effectively grinds to a halt as extreme shortage of supply causes prices to rocket beyond the means of new buyers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*Now a new problem: uncertainty of deductibility of real estate taxes will overhang market for the next 3-6 months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Pending Home Sales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down a poor -2.6%, Mortgage Applications down 24% YOY, thanks to higher rates and much higher prices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move to unwind bond hoard means this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may be the last chance to get 3.5% 30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loans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July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Case-Shiller maintains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strong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5.9%,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with absolute prices hitting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new all time high</a:t>
            </a: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4366869"/>
            <a:ext cx="3479800" cy="22618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Home Depot (HD)</a:t>
            </a:r>
            <a:r>
              <a:rPr lang="en-US" sz="1800" dirty="0"/>
              <a:t>-Double Bottom + Twin Hurricane Help</a:t>
            </a:r>
            <a:br>
              <a:rPr lang="en-US" sz="1800" dirty="0"/>
            </a:br>
            <a:r>
              <a:rPr lang="en-US" sz="1600" dirty="0"/>
              <a:t>took profits on long $9/$141-$144 vertical bull call spread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6CFE3D-0FDA-43C3-97E0-38E6D81C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5875"/>
            <a:ext cx="72294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1586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5.9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13.5%),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Portland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7.6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Las Vegas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7.4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7-08-29 at 1.3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524000"/>
            <a:ext cx="7010399" cy="51397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General Growth Properties (GGP)-</a:t>
            </a:r>
            <a:r>
              <a:rPr lang="en-US" sz="2000" dirty="0"/>
              <a:t>New Lows</a:t>
            </a:r>
            <a:br>
              <a:rPr lang="en-US" sz="2000" dirty="0"/>
            </a:br>
            <a:r>
              <a:rPr lang="en-US" sz="2000" dirty="0"/>
              <a:t>Long Term Downtrend-From Rising Rates to Mall Destruction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000E43-A522-48D0-9940-7A1A5AE1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1314450"/>
            <a:ext cx="722947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1800" dirty="0"/>
              <a:t>A Favorite Sector to Buy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05F1C-D81E-4F7D-B678-C92D15CE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1295400"/>
            <a:ext cx="7191375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Sheet-The Complete Opposite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buy dips until proven otherwise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any rallies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 aside until over $16,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or under $10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Ags –stand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25,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conference and lunch tickets at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One-Year Return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64.93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42176395"/>
              </p:ext>
            </p:extLst>
          </p:nvPr>
        </p:nvGraphicFramePr>
        <p:xfrm>
          <a:off x="762000" y="1371600"/>
          <a:ext cx="8077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21545</TotalTime>
  <Words>756</Words>
  <Application>Microsoft Office PowerPoint</Application>
  <PresentationFormat>On-screen Show (4:3)</PresentationFormat>
  <Paragraphs>165</Paragraphs>
  <Slides>89</Slides>
  <Notes>75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The Mad Hedge Fund Trader “Complacency Boom”</vt:lpstr>
      <vt:lpstr>The Northern California Fires</vt:lpstr>
      <vt:lpstr>Slide 2</vt:lpstr>
      <vt:lpstr>Slide 3</vt:lpstr>
      <vt:lpstr> Mad Hedge/Top Gun Master Mind Investment Conference Buy tickets at www.madhedgefundtrader.com </vt:lpstr>
      <vt:lpstr> Global Strategy Luncheons Buy tickets at www.madhedgefundtrader.com </vt:lpstr>
      <vt:lpstr>Trade Alert Performance Biggest Up Month in Ten Years!  New All Time High!! 22 Consecutive Profitable Trade Alerts!!</vt:lpstr>
      <vt:lpstr>Slide 7</vt:lpstr>
      <vt:lpstr>Slide 8</vt:lpstr>
      <vt:lpstr>Slide 9</vt:lpstr>
      <vt:lpstr> The Method to My Madness Cashing out of all positions over the next 5 trading days </vt:lpstr>
      <vt:lpstr>The Mad Hedge Profit Predictor Market Timing Index An artificial intelligence driven algorithm that analyzes 30 different economic, technical, and momentum driven indicators All Time Highs at 95 on Thursday! </vt:lpstr>
      <vt:lpstr> The Mad Hedge Profit Predictor Market Timing Index Risk at All Time High! </vt:lpstr>
      <vt:lpstr>The Bill Davis View A $1,500 Upgrade for the Mad Day Trader Service </vt:lpstr>
      <vt:lpstr>The Global Economy-Off to the Races</vt:lpstr>
      <vt:lpstr>Weekly Jobless Claims –The Most Important Statistic  -12,000 to 265,000 as hurricane effects abate </vt:lpstr>
      <vt:lpstr>Stocks-Complacency Running Rampant</vt:lpstr>
      <vt:lpstr>S&amp;P 500-New Highs   </vt:lpstr>
      <vt:lpstr> Dow Average-New Highs Haven’t Retraced to the 50 Day MA since May-Very High Risk</vt:lpstr>
      <vt:lpstr> Russell 2000 (IWM)-New Highs Even Higher Risk</vt:lpstr>
      <vt:lpstr>NASDAQ (QQQ)-New Highs</vt:lpstr>
      <vt:lpstr>(VIX)-Just Missed New Lows </vt:lpstr>
      <vt:lpstr>iPath S&amp;P 500 VIX Short-Term Futures ETN (VXX) Begging for New Lows long 1/$20 calls as a hedge for rest of portfolio profits on long 11/$20 calls</vt:lpstr>
      <vt:lpstr>Velocity Shares Daily Inverse VIX Short Term ETN (XIV)  One of the most instantly profitable trades of 2016….and 2017 took profits on (XIV) long at $81.45</vt:lpstr>
      <vt:lpstr>Apple (AAPL)-IPhone X is Out!  long 10/$140-$145 bull call spread-expires in 8 days  took profits on short 9/$170-$175 bear Put Spread took profits on long 9/$140-$145 bull call spread </vt:lpstr>
      <vt:lpstr>Microsoft (MSFT)  </vt:lpstr>
      <vt:lpstr>   Facebook (FB)-      </vt:lpstr>
      <vt:lpstr>  Alphabet (GOOG)-New High 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Financial Select SPDR (XLF)-New Highs (BLK/B), (WFC), (JPM), (BAC), (C), (GS) </vt:lpstr>
      <vt:lpstr>Goldman Sachs (GS)-October 17 earnings  long 10/$220-$225 vertical bull call spread-expires in 8 days   long 10/$227.50-$232.50 vertical bull call spread-expires in 8 days  took profits on long 9/$205-$210 vertical bull call spread took profits on long 9/$235-$240 vertical bear put spread </vt:lpstr>
      <vt:lpstr>JP Morgan (JPM)-   </vt:lpstr>
      <vt:lpstr>Bank of America (BAC)- Warren Buffet exercises warrants and buys 700 million shares, with paper profit of $12 billion  </vt:lpstr>
      <vt:lpstr>Palo Alto Networks (PANW)-</vt:lpstr>
      <vt:lpstr>NVIDIA (NVDA)-New Highs </vt:lpstr>
      <vt:lpstr>Consumer Discretionary SPDR (XLY) (DIS), (AMZN), (HD), (CMCSA), (MCD), (SBUX) </vt:lpstr>
      <vt:lpstr>Europe Hedged Equity (HEDJ)-Global Rally </vt:lpstr>
      <vt:lpstr>Japan (DXJ)-More Global Rally on Yen Weakness </vt:lpstr>
      <vt:lpstr> China ($SSEC)-Economic Recovery on Track  </vt:lpstr>
      <vt:lpstr> Emerging Markets (EEM)- New High</vt:lpstr>
      <vt:lpstr>Bonds-Breakdown!</vt:lpstr>
      <vt:lpstr> Treasury ETF (TLT) – 2.32%-My Rich Uncle Trade! long 10/$126-$128 vertical bear put spread-expires in 8 days   long 10/$127-29 vertical bear put spread-expires -expires in 8 days  took profits on long 10/$129-$131 vertical bear put spread  took profits on long 8/$128-$130 vertical bear put spread took profits on long 9/$129-$132 vertical bear put spread</vt:lpstr>
      <vt:lpstr>Ten Year Treasury Yield ($TNX) 2.34% Breakdown! </vt:lpstr>
      <vt:lpstr>Junk Bonds (HYG) 4.89% Yield A Great Risk Coincident Indicator- Long Term “RISK ON” means new highs, buy all dips</vt:lpstr>
      <vt:lpstr>2X Short Treasuries (TBT)-In Screaming “BUY” Territory</vt:lpstr>
      <vt:lpstr>Emerging Market Debt (ELD) 5.63% Yield- </vt:lpstr>
      <vt:lpstr>Municipal Bonds (MUB)-1.59%-Gap Up   Mix of AAA, AA, and A rated bonds</vt:lpstr>
      <vt:lpstr>Foreign Currencies-Dollar Trend</vt:lpstr>
      <vt:lpstr>US Dollar Basket-(UUP)-Double Bottom is in</vt:lpstr>
      <vt:lpstr>Japanese Yen (FXY)-   </vt:lpstr>
      <vt:lpstr>Australian Dollar (FXA)-Game is Over </vt:lpstr>
      <vt:lpstr>   Euro ($XEU), (FXE), (EUO)- Head and Shoulders Top  </vt:lpstr>
      <vt:lpstr>Emerging Market Currencies (CEW)   </vt:lpstr>
      <vt:lpstr>Chinese Yuan- (CYB)-Stabilizing on Government Support </vt:lpstr>
      <vt:lpstr>Energy-Breakout!</vt:lpstr>
      <vt:lpstr>Oil-Breakout!</vt:lpstr>
      <vt:lpstr> United States Oil Fund (USO)  </vt:lpstr>
      <vt:lpstr>Energy Select Sector SPDR (XLE)-New Lows! (XOM), (CVX), (SLB), (KMI), (EOG), (COP) </vt:lpstr>
      <vt:lpstr>Alerian MLP ETF (AMLP)- Basket Approach is the Only Safe Play Here</vt:lpstr>
      <vt:lpstr>Exxon (XOM)-The Bottom is In </vt:lpstr>
      <vt:lpstr>Schlumberger (SLB)-Lower Risk Service Play </vt:lpstr>
      <vt:lpstr>Halliburton (HAL)-Service Play </vt:lpstr>
      <vt:lpstr>Natural Gas (UNG)-No Joy </vt:lpstr>
      <vt:lpstr> Copper (COPX)-China Infrastructure Build Out </vt:lpstr>
      <vt:lpstr>Precious Metals-Out of Favor</vt:lpstr>
      <vt:lpstr>Gold (GLD)-Retest of the Trend hedging trades starting to move again  </vt:lpstr>
      <vt:lpstr> Market Vectors Gold Miners ETF- (GDX) Took profits on long the 9/$20.50-$21.50 bull call spread </vt:lpstr>
      <vt:lpstr> Barrick Gold (ABX) took profits on long 9/$15-16 call spread-stopped out too soon </vt:lpstr>
      <vt:lpstr> Newmont Mining- (NEM)-Breakout took profits on long the 9/$32-$34 bull call spread </vt:lpstr>
      <vt:lpstr> Global X Silver Miners ETF- (SIL)-Breakout took profits on long the 9/$31-$33 bull call spread </vt:lpstr>
      <vt:lpstr>Bitcoin-Modern Day Tulips! </vt:lpstr>
      <vt:lpstr> Platinum- (PPLT)-Crash!  </vt:lpstr>
      <vt:lpstr> Palladium- (PALL)-Breakout!  </vt:lpstr>
      <vt:lpstr>Agriculture-Still Sitting on a Bottom</vt:lpstr>
      <vt:lpstr>(CORN) –New Lows! </vt:lpstr>
      <vt:lpstr>(WEAT)-Major Breakdown</vt:lpstr>
      <vt:lpstr>(SOYB)-Dead in the Water</vt:lpstr>
      <vt:lpstr>Real Estate-No Homes For Sale</vt:lpstr>
      <vt:lpstr>Home Depot (HD)-Double Bottom + Twin Hurricane Help took profits on long $9/$141-$144 vertical bull call spread</vt:lpstr>
      <vt:lpstr>July S&amp;P 500/Case–Shiller Home Price Index +5.9% YOY, Seattle (+13.5%), Portland (7.6%), Las Vegas (7.4%) still leaders price rises accelerating </vt:lpstr>
      <vt:lpstr>General Growth Properties (GGP)-New Lows Long Term Downtrend-From Rising Rates to Mall Destruction</vt:lpstr>
      <vt:lpstr>US Home Construction Index (ITB) (DHI), (LEN), (PHM), (TOL), (NVR)  A Favorite Sector to Buy </vt:lpstr>
      <vt:lpstr>Trade Sheet-The Complete Opposite So What Do We Do About All This?</vt:lpstr>
      <vt:lpstr>    Next Strategy Webinar    12:00 EST Wednesday, October 25, 2017  San Francisco, CA  Buy conference and lunch tickets at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5001</cp:revision>
  <cp:lastPrinted>2017-08-31T13:43:13Z</cp:lastPrinted>
  <dcterms:created xsi:type="dcterms:W3CDTF">2015-02-05T17:12:57Z</dcterms:created>
  <dcterms:modified xsi:type="dcterms:W3CDTF">2017-10-11T17:42:47Z</dcterms:modified>
</cp:coreProperties>
</file>