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57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399" autoAdjust="0"/>
  </p:normalViewPr>
  <p:slideViewPr>
    <p:cSldViewPr>
      <p:cViewPr varScale="1">
        <p:scale>
          <a:sx n="67" d="100"/>
          <a:sy n="67" d="100"/>
        </p:scale>
        <p:origin x="125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26555-91A5-44A0-B104-A2EEE5B985E2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E94F4-AA9D-484B-B27F-CE0FFFD16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E94F4-AA9D-484B-B27F-CE0FFFD166B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69FB-E9DF-4341-AC44-54B6C8BA672D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276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657600"/>
            <a:ext cx="8229600" cy="2819400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Mad Day Trader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Bill Davis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Webinar – November 1, 2017</a:t>
            </a:r>
          </a:p>
        </p:txBody>
      </p:sp>
      <p:pic>
        <p:nvPicPr>
          <p:cNvPr id="1026" name="Picture 2" descr="C:\Users\Barry\Documents\Mad Day\3d-logo-offici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802" y="228601"/>
            <a:ext cx="8679598" cy="251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50CBA2A-86FE-4922-A40A-7B91B6B0E4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566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04139A-DEA4-440B-88A9-2330EAF484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155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703AFA-0A40-4E8E-BC46-42377B35DE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379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0C7133-2143-4477-83B0-D5D2C8FAA4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31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45E704-6B54-42C4-B0B9-F9943E3C4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176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5716AC-8436-4011-9A26-1873BE24BB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096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BA4D69-FD07-448B-AB88-B2B6A289C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499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0D8340-9BE9-4C04-84F8-EBEB040AE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668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9C24D8-BA72-4B53-BD4F-D9A73FA69A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2751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5CF9DC-1284-434F-9AD9-02753791BD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811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/>
          <a:lstStyle/>
          <a:p>
            <a:r>
              <a:rPr lang="en-US" dirty="0"/>
              <a:t>Long Term</a:t>
            </a:r>
          </a:p>
        </p:txBody>
      </p:sp>
    </p:spTree>
    <p:extLst>
      <p:ext uri="{BB962C8B-B14F-4D97-AF65-F5344CB8AC3E}">
        <p14:creationId xmlns:p14="http://schemas.microsoft.com/office/powerpoint/2010/main" val="1342419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CA6BA2-A6BF-4E38-AFE0-CE9A496BA3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0442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C0D90E-0101-415F-923B-BCB9EED1F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5737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59D4DC-AEF3-4029-A7F6-89B8072249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4451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749117-6BFE-4E09-AB18-1B08DBB44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7075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85355-F07B-45D4-B436-9FDB629D3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/>
          <a:lstStyle/>
          <a:p>
            <a:r>
              <a:rPr lang="en-US" dirty="0"/>
              <a:t>Bottom Formation</a:t>
            </a:r>
          </a:p>
        </p:txBody>
      </p:sp>
    </p:spTree>
    <p:extLst>
      <p:ext uri="{BB962C8B-B14F-4D97-AF65-F5344CB8AC3E}">
        <p14:creationId xmlns:p14="http://schemas.microsoft.com/office/powerpoint/2010/main" val="4828330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067346-35B4-499B-AB1D-239C425BB9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5236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670833-FB17-4FD9-84D2-BE6878D531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8129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810B41-C31D-4E75-B302-7D3A352D68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3473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F61EDF-7580-4B13-AA2A-E60EB3A7BF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5631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109367-731B-4557-BC51-AB8C94C9BE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259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8397908-AE81-4D65-B5A3-A570180655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1145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Thanks for watching!</a:t>
            </a:r>
            <a:br>
              <a:rPr lang="en-US" dirty="0">
                <a:solidFill>
                  <a:srgbClr val="002060"/>
                </a:solidFill>
              </a:rPr>
            </a:b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Bill Davis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Mad Day Trader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November 1, 2017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davismdt@gmail.com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D24EBA-9C1A-4A74-AD71-C559841739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391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08BEDB-CAC8-4516-B434-7F14C1DF9B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991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D16F72-CE11-44E6-BAAA-88EA573583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529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8D104-ECA5-48C0-93D8-B248BED9FA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220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D1A974-E7EF-468B-96EC-8D5C87B719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271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856F8-1E83-4560-8955-B6DBC6481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73762"/>
          </a:xfrm>
        </p:spPr>
        <p:txBody>
          <a:bodyPr/>
          <a:lstStyle/>
          <a:p>
            <a:r>
              <a:rPr lang="en-US" dirty="0"/>
              <a:t>Intra Day</a:t>
            </a:r>
          </a:p>
        </p:txBody>
      </p:sp>
    </p:spTree>
    <p:extLst>
      <p:ext uri="{BB962C8B-B14F-4D97-AF65-F5344CB8AC3E}">
        <p14:creationId xmlns:p14="http://schemas.microsoft.com/office/powerpoint/2010/main" val="336375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22</Words>
  <Application>Microsoft Office PowerPoint</Application>
  <PresentationFormat>On-screen Show (4:3)</PresentationFormat>
  <Paragraphs>8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Calibri</vt:lpstr>
      <vt:lpstr>Office Theme</vt:lpstr>
      <vt:lpstr>PowerPoint Presentation</vt:lpstr>
      <vt:lpstr>Long Term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Intra 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Bottom Formation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 for watching!  Bill Davis Mad Day Trader November 1, 2017  davismdt@gmail.com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Barry</dc:creator>
  <cp:lastModifiedBy>Barry Boswell</cp:lastModifiedBy>
  <cp:revision>49</cp:revision>
  <dcterms:created xsi:type="dcterms:W3CDTF">2015-06-16T15:14:51Z</dcterms:created>
  <dcterms:modified xsi:type="dcterms:W3CDTF">2017-11-01T15:28:58Z</dcterms:modified>
</cp:coreProperties>
</file>