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57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29, 2017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4179E2-DF49-4DE9-8F62-10C625A53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18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261600-4371-4554-B460-22F94E391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63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F6649E-AD4E-43F5-95C8-827DE08AD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5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1BABD-760D-413C-849F-C61E7200C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85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1C7892-330C-43DB-82E7-FB14C0C82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863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E2A454-1E9B-48EF-801B-D2D0DB7A59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495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FB25CB-6F7D-4CAD-9C47-84084836B2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24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EF296B-35B3-46F7-A1FE-7122CFE4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11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2E7AC34-F896-46A3-854C-49AF90495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9266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5B7A3-F2C0-46E9-8AE1-F0AB4C9FF8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0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Long Term</a:t>
            </a:r>
          </a:p>
        </p:txBody>
      </p:sp>
    </p:spTree>
    <p:extLst>
      <p:ext uri="{BB962C8B-B14F-4D97-AF65-F5344CB8AC3E}">
        <p14:creationId xmlns:p14="http://schemas.microsoft.com/office/powerpoint/2010/main" val="13424197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F02A3-9D8B-46AF-9971-2C9800A30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83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2F8EC5-DFDA-42E5-93B2-CA4E8110C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64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CE9E94-9AF3-4283-BAE1-0A5EE1510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7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71A27A6-3F08-45BE-892A-9F15C7AD8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05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82A9BD-5987-4770-BB7B-39E458868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600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1573-3F20-4E54-BE02-43C46B32C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Member Question</a:t>
            </a:r>
          </a:p>
        </p:txBody>
      </p:sp>
    </p:spTree>
    <p:extLst>
      <p:ext uri="{BB962C8B-B14F-4D97-AF65-F5344CB8AC3E}">
        <p14:creationId xmlns:p14="http://schemas.microsoft.com/office/powerpoint/2010/main" val="20348343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469F-5C2B-4830-9CF0-DC887C99B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>
            <a:normAutofit/>
          </a:bodyPr>
          <a:lstStyle/>
          <a:p>
            <a:r>
              <a:rPr lang="en-US" sz="3200" dirty="0"/>
              <a:t>"I have been listening to more of the chatwithtraders.com podcasts and in one talk with Alan Farley (author of The Master Swing Trader.. a book on technical trading) he refers of convergence/divergence as an overall concept (an idea from Linda </a:t>
            </a:r>
            <a:r>
              <a:rPr lang="en-US" sz="3200" dirty="0" err="1"/>
              <a:t>Raschke</a:t>
            </a:r>
            <a:r>
              <a:rPr lang="en-US" sz="3200" dirty="0"/>
              <a:t>) starting the overall market dynamic with SPX, QQQ and IWM. Now I see that this is the way you start your daily review. Would you be able to comment on this in your webinar this week."</a:t>
            </a:r>
          </a:p>
        </p:txBody>
      </p:sp>
    </p:spTree>
    <p:extLst>
      <p:ext uri="{BB962C8B-B14F-4D97-AF65-F5344CB8AC3E}">
        <p14:creationId xmlns:p14="http://schemas.microsoft.com/office/powerpoint/2010/main" val="3005614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2D2A9-F929-486B-8926-C0429E492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54762"/>
          </a:xfrm>
        </p:spPr>
        <p:txBody>
          <a:bodyPr/>
          <a:lstStyle/>
          <a:p>
            <a:r>
              <a:rPr lang="en-US" dirty="0"/>
              <a:t>Buy Backs</a:t>
            </a:r>
          </a:p>
        </p:txBody>
      </p:sp>
    </p:spTree>
    <p:extLst>
      <p:ext uri="{BB962C8B-B14F-4D97-AF65-F5344CB8AC3E}">
        <p14:creationId xmlns:p14="http://schemas.microsoft.com/office/powerpoint/2010/main" val="36570625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7C011C-7178-4300-9188-58456D62D8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905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4718C-05FC-4514-B3CE-FF342771E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0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7930F-7BA5-462B-AAFE-41B587B23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1E91A-7252-403F-A28C-5718C7E88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96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EA92D9-2D41-49A0-8A2F-9D203B688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373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BCED2A-2F5F-4236-947A-D93A0C27F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06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C52EFB-57FC-40AA-948D-4FDD60296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394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3C8D8-9C57-40E8-8B89-1D7639DEDF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115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453517-DCD9-4525-ACBC-B9421FC8A5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2201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33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F5CF74-AA73-4A8E-B320-6B082F1264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779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E5BFB2-201F-448E-BC06-5C9A844B1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655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6558E2-1C91-43EA-A01F-FF5244102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01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21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D13687-56D2-46E4-93F3-9F02A79CB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62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4DF1BC-09FC-40A2-ADA9-A629883F5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0967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C8A789-AB3D-423F-AF5E-CDFF6F851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61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95533D-2681-405E-8C7E-78FC05A2A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90677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78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29, 2017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CE16B9-6BD9-4A9C-8DBA-1489D91783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20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57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4A9554-88FF-41F8-8718-7EC759A01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24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26C3F-8A86-454C-B6DB-6A24E3E109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344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9BAA19-FA16-4016-A25B-9681B3790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8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9FB03-D472-41CB-9959-04B28DB0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Short Term</a:t>
            </a:r>
          </a:p>
        </p:txBody>
      </p:sp>
    </p:spTree>
    <p:extLst>
      <p:ext uri="{BB962C8B-B14F-4D97-AF65-F5344CB8AC3E}">
        <p14:creationId xmlns:p14="http://schemas.microsoft.com/office/powerpoint/2010/main" val="1994227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115</Words>
  <Application>Microsoft Office PowerPoint</Application>
  <PresentationFormat>On-screen Show (4:3)</PresentationFormat>
  <Paragraphs>10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5" baseType="lpstr">
      <vt:lpstr>Arial</vt:lpstr>
      <vt:lpstr>Calibri</vt:lpstr>
      <vt:lpstr>Office Theme</vt:lpstr>
      <vt:lpstr>PowerPoint Presentation</vt:lpstr>
      <vt:lpstr>Long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 Question</vt:lpstr>
      <vt:lpstr>"I have been listening to more of the chatwithtraders.com podcasts and in one talk with Alan Farley (author of The Master Swing Trader.. a book on technical trading) he refers of convergence/divergence as an overall concept (an idea from Linda Raschke) starting the overall market dynamic with SPX, QQQ and IWM. Now I see that this is the way you start your daily review. Would you be able to comment on this in your webinar this week."</vt:lpstr>
      <vt:lpstr>Buy Backs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29, 2017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48</cp:revision>
  <dcterms:created xsi:type="dcterms:W3CDTF">2015-06-16T15:14:51Z</dcterms:created>
  <dcterms:modified xsi:type="dcterms:W3CDTF">2017-11-29T16:24:46Z</dcterms:modified>
</cp:coreProperties>
</file>