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2"/>
  </p:notesMasterIdLst>
  <p:sldIdLst>
    <p:sldId id="256" r:id="rId2"/>
    <p:sldId id="732" r:id="rId3"/>
    <p:sldId id="604" r:id="rId4"/>
    <p:sldId id="605" r:id="rId5"/>
    <p:sldId id="663" r:id="rId6"/>
    <p:sldId id="664" r:id="rId7"/>
    <p:sldId id="715" r:id="rId8"/>
    <p:sldId id="647" r:id="rId9"/>
    <p:sldId id="695" r:id="rId10"/>
    <p:sldId id="749" r:id="rId11"/>
    <p:sldId id="266" r:id="rId12"/>
    <p:sldId id="267" r:id="rId13"/>
    <p:sldId id="279" r:id="rId14"/>
    <p:sldId id="281" r:id="rId15"/>
    <p:sldId id="282" r:id="rId16"/>
    <p:sldId id="570" r:id="rId17"/>
    <p:sldId id="283" r:id="rId18"/>
    <p:sldId id="285" r:id="rId19"/>
    <p:sldId id="603" r:id="rId20"/>
    <p:sldId id="632" r:id="rId21"/>
    <p:sldId id="562" r:id="rId22"/>
    <p:sldId id="505" r:id="rId23"/>
    <p:sldId id="563" r:id="rId24"/>
    <p:sldId id="613" r:id="rId25"/>
    <p:sldId id="289" r:id="rId26"/>
    <p:sldId id="730" r:id="rId27"/>
    <p:sldId id="744" r:id="rId28"/>
    <p:sldId id="673" r:id="rId29"/>
    <p:sldId id="481" r:id="rId30"/>
    <p:sldId id="290" r:id="rId31"/>
    <p:sldId id="291" r:id="rId32"/>
    <p:sldId id="669" r:id="rId33"/>
    <p:sldId id="668" r:id="rId34"/>
    <p:sldId id="711" r:id="rId35"/>
    <p:sldId id="522" r:id="rId36"/>
    <p:sldId id="676" r:id="rId37"/>
    <p:sldId id="336" r:id="rId38"/>
    <p:sldId id="295" r:id="rId39"/>
    <p:sldId id="501" r:id="rId40"/>
    <p:sldId id="482" r:id="rId41"/>
    <p:sldId id="539" r:id="rId42"/>
    <p:sldId id="652" r:id="rId43"/>
    <p:sldId id="654" r:id="rId44"/>
    <p:sldId id="659" r:id="rId45"/>
    <p:sldId id="655" r:id="rId46"/>
    <p:sldId id="656" r:id="rId47"/>
    <p:sldId id="657" r:id="rId48"/>
    <p:sldId id="658" r:id="rId49"/>
    <p:sldId id="531" r:id="rId50"/>
    <p:sldId id="533" r:id="rId51"/>
    <p:sldId id="546" r:id="rId52"/>
    <p:sldId id="536" r:id="rId53"/>
    <p:sldId id="716" r:id="rId54"/>
    <p:sldId id="388" r:id="rId55"/>
    <p:sldId id="312" r:id="rId56"/>
    <p:sldId id="380" r:id="rId57"/>
    <p:sldId id="529" r:id="rId58"/>
    <p:sldId id="369" r:id="rId59"/>
    <p:sldId id="748" r:id="rId60"/>
    <p:sldId id="747" r:id="rId61"/>
    <p:sldId id="313" r:id="rId62"/>
    <p:sldId id="315" r:id="rId63"/>
    <p:sldId id="319" r:id="rId64"/>
    <p:sldId id="320" r:id="rId65"/>
    <p:sldId id="650" r:id="rId66"/>
    <p:sldId id="729" r:id="rId67"/>
    <p:sldId id="737" r:id="rId68"/>
    <p:sldId id="743" r:id="rId69"/>
    <p:sldId id="738" r:id="rId70"/>
    <p:sldId id="587" r:id="rId71"/>
    <p:sldId id="641" r:id="rId72"/>
    <p:sldId id="589" r:id="rId73"/>
    <p:sldId id="590" r:id="rId74"/>
    <p:sldId id="331" r:id="rId75"/>
    <p:sldId id="697" r:id="rId76"/>
    <p:sldId id="332" r:id="rId77"/>
    <p:sldId id="586" r:id="rId78"/>
    <p:sldId id="349" r:id="rId79"/>
    <p:sldId id="492" r:id="rId80"/>
    <p:sldId id="335" r:id="rId81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4643"/>
  </p:normalViewPr>
  <p:slideViewPr>
    <p:cSldViewPr>
      <p:cViewPr varScale="1">
        <p:scale>
          <a:sx n="68" d="100"/>
          <a:sy n="68" d="100"/>
        </p:scale>
        <p:origin x="-6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randybronte\Documents\Positions\2017\November\Position%20Sheet%2020171107%20copy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Users\randybronte\Documents\Positions\2017\November\Performance%20%2020171106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Users\randybronte\Documents\Positions\2017\November\Performance%20%20201711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7D-480D-AA26-472113F9A659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7D-480D-AA26-472113F9A659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7D-480D-AA26-472113F9A659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87D-480D-AA26-472113F9A659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87D-480D-AA26-472113F9A659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87D-480D-AA26-472113F9A659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Sheet1!$B$15:$B$21</c:f>
              <c:numCache>
                <c:formatCode>0.00%</c:formatCode>
                <c:ptCount val="7"/>
                <c:pt idx="0">
                  <c:v>0.1</c:v>
                </c:pt>
                <c:pt idx="1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387D-480D-AA26-472113F9A659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53.93%</a:t>
            </a:r>
            <a:r>
              <a:rPr lang="en-US" b="1" baseline="0"/>
              <a:t> Trailing One Year Return</a:t>
            </a:r>
            <a:endParaRPr lang="en-US" b="1"/>
          </a:p>
        </c:rich>
      </c:tx>
      <c:layout/>
      <c:spPr>
        <a:noFill/>
        <a:ln>
          <a:noFill/>
        </a:ln>
        <a:effectLst/>
      </c:spPr>
    </c:title>
    <c:plotArea>
      <c:layout/>
      <c:areaChart>
        <c:grouping val="standar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Sheet1!$D$1473:$D$1722</c:f>
              <c:numCache>
                <c:formatCode>m/d/yy</c:formatCode>
                <c:ptCount val="250"/>
                <c:pt idx="0">
                  <c:v>42681</c:v>
                </c:pt>
                <c:pt idx="1">
                  <c:v>42682</c:v>
                </c:pt>
                <c:pt idx="2">
                  <c:v>42683</c:v>
                </c:pt>
                <c:pt idx="3">
                  <c:v>42684</c:v>
                </c:pt>
                <c:pt idx="4">
                  <c:v>42685</c:v>
                </c:pt>
                <c:pt idx="5">
                  <c:v>42688</c:v>
                </c:pt>
                <c:pt idx="6">
                  <c:v>42689</c:v>
                </c:pt>
                <c:pt idx="7">
                  <c:v>42690</c:v>
                </c:pt>
                <c:pt idx="8">
                  <c:v>42691</c:v>
                </c:pt>
                <c:pt idx="9">
                  <c:v>42692</c:v>
                </c:pt>
                <c:pt idx="10">
                  <c:v>42695</c:v>
                </c:pt>
                <c:pt idx="11">
                  <c:v>42696</c:v>
                </c:pt>
                <c:pt idx="12">
                  <c:v>42697</c:v>
                </c:pt>
                <c:pt idx="13">
                  <c:v>42699</c:v>
                </c:pt>
                <c:pt idx="14">
                  <c:v>42702</c:v>
                </c:pt>
                <c:pt idx="15">
                  <c:v>42703</c:v>
                </c:pt>
                <c:pt idx="16">
                  <c:v>42704</c:v>
                </c:pt>
                <c:pt idx="17">
                  <c:v>42705</c:v>
                </c:pt>
                <c:pt idx="18">
                  <c:v>42706</c:v>
                </c:pt>
                <c:pt idx="19">
                  <c:v>42709</c:v>
                </c:pt>
                <c:pt idx="20">
                  <c:v>42710</c:v>
                </c:pt>
                <c:pt idx="21">
                  <c:v>42711</c:v>
                </c:pt>
                <c:pt idx="22">
                  <c:v>42712</c:v>
                </c:pt>
                <c:pt idx="23">
                  <c:v>42713</c:v>
                </c:pt>
                <c:pt idx="24">
                  <c:v>42716</c:v>
                </c:pt>
                <c:pt idx="25">
                  <c:v>42717</c:v>
                </c:pt>
                <c:pt idx="26">
                  <c:v>42718</c:v>
                </c:pt>
                <c:pt idx="27">
                  <c:v>42719</c:v>
                </c:pt>
                <c:pt idx="28">
                  <c:v>42720</c:v>
                </c:pt>
                <c:pt idx="29">
                  <c:v>42723</c:v>
                </c:pt>
                <c:pt idx="30">
                  <c:v>42724</c:v>
                </c:pt>
                <c:pt idx="31">
                  <c:v>42725</c:v>
                </c:pt>
                <c:pt idx="32">
                  <c:v>42726</c:v>
                </c:pt>
                <c:pt idx="33">
                  <c:v>42727</c:v>
                </c:pt>
                <c:pt idx="34">
                  <c:v>42731</c:v>
                </c:pt>
                <c:pt idx="35">
                  <c:v>42732</c:v>
                </c:pt>
                <c:pt idx="36">
                  <c:v>42733</c:v>
                </c:pt>
                <c:pt idx="37">
                  <c:v>42734</c:v>
                </c:pt>
                <c:pt idx="38">
                  <c:v>42738</c:v>
                </c:pt>
                <c:pt idx="39">
                  <c:v>42739</c:v>
                </c:pt>
                <c:pt idx="40">
                  <c:v>42740</c:v>
                </c:pt>
                <c:pt idx="41">
                  <c:v>42741</c:v>
                </c:pt>
                <c:pt idx="42">
                  <c:v>42744</c:v>
                </c:pt>
                <c:pt idx="43">
                  <c:v>42745</c:v>
                </c:pt>
                <c:pt idx="44">
                  <c:v>42746</c:v>
                </c:pt>
                <c:pt idx="45">
                  <c:v>42747</c:v>
                </c:pt>
                <c:pt idx="46">
                  <c:v>42748</c:v>
                </c:pt>
                <c:pt idx="47">
                  <c:v>42753</c:v>
                </c:pt>
                <c:pt idx="48">
                  <c:v>42754</c:v>
                </c:pt>
                <c:pt idx="49">
                  <c:v>42755</c:v>
                </c:pt>
                <c:pt idx="50">
                  <c:v>42758</c:v>
                </c:pt>
                <c:pt idx="51">
                  <c:v>42759</c:v>
                </c:pt>
                <c:pt idx="52">
                  <c:v>42760</c:v>
                </c:pt>
                <c:pt idx="53">
                  <c:v>42761</c:v>
                </c:pt>
                <c:pt idx="54">
                  <c:v>42762</c:v>
                </c:pt>
                <c:pt idx="55">
                  <c:v>42765</c:v>
                </c:pt>
                <c:pt idx="56">
                  <c:v>42766</c:v>
                </c:pt>
                <c:pt idx="57">
                  <c:v>42767</c:v>
                </c:pt>
                <c:pt idx="58">
                  <c:v>42768</c:v>
                </c:pt>
                <c:pt idx="59">
                  <c:v>42769</c:v>
                </c:pt>
                <c:pt idx="60">
                  <c:v>42772</c:v>
                </c:pt>
                <c:pt idx="61">
                  <c:v>42773</c:v>
                </c:pt>
                <c:pt idx="62">
                  <c:v>42774</c:v>
                </c:pt>
                <c:pt idx="63">
                  <c:v>42776</c:v>
                </c:pt>
                <c:pt idx="64">
                  <c:v>42779</c:v>
                </c:pt>
                <c:pt idx="65">
                  <c:v>42780</c:v>
                </c:pt>
                <c:pt idx="66">
                  <c:v>42781</c:v>
                </c:pt>
                <c:pt idx="67">
                  <c:v>42782</c:v>
                </c:pt>
                <c:pt idx="68">
                  <c:v>42783</c:v>
                </c:pt>
                <c:pt idx="69">
                  <c:v>42783</c:v>
                </c:pt>
                <c:pt idx="70">
                  <c:v>42788</c:v>
                </c:pt>
                <c:pt idx="71">
                  <c:v>42789</c:v>
                </c:pt>
                <c:pt idx="72">
                  <c:v>42790</c:v>
                </c:pt>
                <c:pt idx="73">
                  <c:v>42793</c:v>
                </c:pt>
                <c:pt idx="74">
                  <c:v>42794</c:v>
                </c:pt>
                <c:pt idx="75">
                  <c:v>42795</c:v>
                </c:pt>
                <c:pt idx="76">
                  <c:v>42796</c:v>
                </c:pt>
                <c:pt idx="77">
                  <c:v>42797</c:v>
                </c:pt>
                <c:pt idx="78">
                  <c:v>42800</c:v>
                </c:pt>
                <c:pt idx="79">
                  <c:v>42801</c:v>
                </c:pt>
                <c:pt idx="80">
                  <c:v>42802</c:v>
                </c:pt>
                <c:pt idx="81">
                  <c:v>42803</c:v>
                </c:pt>
                <c:pt idx="82">
                  <c:v>42804</c:v>
                </c:pt>
                <c:pt idx="83">
                  <c:v>42807</c:v>
                </c:pt>
                <c:pt idx="84">
                  <c:v>42808</c:v>
                </c:pt>
                <c:pt idx="85">
                  <c:v>42809</c:v>
                </c:pt>
                <c:pt idx="86">
                  <c:v>42810</c:v>
                </c:pt>
                <c:pt idx="87">
                  <c:v>42811</c:v>
                </c:pt>
                <c:pt idx="88">
                  <c:v>42814</c:v>
                </c:pt>
                <c:pt idx="89">
                  <c:v>42815</c:v>
                </c:pt>
                <c:pt idx="90">
                  <c:v>42816</c:v>
                </c:pt>
                <c:pt idx="91">
                  <c:v>42817</c:v>
                </c:pt>
                <c:pt idx="92">
                  <c:v>42818</c:v>
                </c:pt>
                <c:pt idx="93">
                  <c:v>42821</c:v>
                </c:pt>
                <c:pt idx="94">
                  <c:v>42822</c:v>
                </c:pt>
                <c:pt idx="95">
                  <c:v>42823</c:v>
                </c:pt>
                <c:pt idx="96">
                  <c:v>42824</c:v>
                </c:pt>
                <c:pt idx="97">
                  <c:v>42825</c:v>
                </c:pt>
                <c:pt idx="98">
                  <c:v>42828</c:v>
                </c:pt>
                <c:pt idx="99">
                  <c:v>42829</c:v>
                </c:pt>
                <c:pt idx="100">
                  <c:v>42830</c:v>
                </c:pt>
                <c:pt idx="101">
                  <c:v>42831</c:v>
                </c:pt>
                <c:pt idx="102">
                  <c:v>42832</c:v>
                </c:pt>
                <c:pt idx="103">
                  <c:v>42835</c:v>
                </c:pt>
                <c:pt idx="104">
                  <c:v>42836</c:v>
                </c:pt>
                <c:pt idx="105">
                  <c:v>42837</c:v>
                </c:pt>
                <c:pt idx="106">
                  <c:v>42838</c:v>
                </c:pt>
                <c:pt idx="107">
                  <c:v>42842</c:v>
                </c:pt>
                <c:pt idx="108">
                  <c:v>42843</c:v>
                </c:pt>
                <c:pt idx="109">
                  <c:v>42844</c:v>
                </c:pt>
                <c:pt idx="110">
                  <c:v>42845</c:v>
                </c:pt>
                <c:pt idx="111">
                  <c:v>42846</c:v>
                </c:pt>
                <c:pt idx="112">
                  <c:v>42849</c:v>
                </c:pt>
                <c:pt idx="113">
                  <c:v>42850</c:v>
                </c:pt>
                <c:pt idx="114">
                  <c:v>42851</c:v>
                </c:pt>
                <c:pt idx="115">
                  <c:v>42852</c:v>
                </c:pt>
                <c:pt idx="116">
                  <c:v>42853</c:v>
                </c:pt>
                <c:pt idx="117">
                  <c:v>42856</c:v>
                </c:pt>
                <c:pt idx="118">
                  <c:v>42857</c:v>
                </c:pt>
                <c:pt idx="119">
                  <c:v>42858</c:v>
                </c:pt>
                <c:pt idx="120">
                  <c:v>42859</c:v>
                </c:pt>
                <c:pt idx="121">
                  <c:v>42860</c:v>
                </c:pt>
                <c:pt idx="122">
                  <c:v>42863</c:v>
                </c:pt>
                <c:pt idx="123">
                  <c:v>42864</c:v>
                </c:pt>
                <c:pt idx="124">
                  <c:v>42865</c:v>
                </c:pt>
                <c:pt idx="125">
                  <c:v>42866</c:v>
                </c:pt>
                <c:pt idx="126">
                  <c:v>42867</c:v>
                </c:pt>
                <c:pt idx="127">
                  <c:v>42870</c:v>
                </c:pt>
                <c:pt idx="128">
                  <c:v>42871</c:v>
                </c:pt>
                <c:pt idx="129">
                  <c:v>42872</c:v>
                </c:pt>
                <c:pt idx="130">
                  <c:v>42873</c:v>
                </c:pt>
                <c:pt idx="131">
                  <c:v>42874</c:v>
                </c:pt>
                <c:pt idx="132">
                  <c:v>42877</c:v>
                </c:pt>
                <c:pt idx="133">
                  <c:v>42878</c:v>
                </c:pt>
                <c:pt idx="134">
                  <c:v>42879</c:v>
                </c:pt>
                <c:pt idx="135">
                  <c:v>42880</c:v>
                </c:pt>
                <c:pt idx="136">
                  <c:v>42881</c:v>
                </c:pt>
                <c:pt idx="137">
                  <c:v>42885</c:v>
                </c:pt>
                <c:pt idx="138">
                  <c:v>42886</c:v>
                </c:pt>
                <c:pt idx="139">
                  <c:v>42887</c:v>
                </c:pt>
                <c:pt idx="140">
                  <c:v>42888</c:v>
                </c:pt>
                <c:pt idx="141">
                  <c:v>42891</c:v>
                </c:pt>
                <c:pt idx="142">
                  <c:v>42892</c:v>
                </c:pt>
                <c:pt idx="143">
                  <c:v>42893</c:v>
                </c:pt>
                <c:pt idx="144">
                  <c:v>42894</c:v>
                </c:pt>
                <c:pt idx="145">
                  <c:v>42895</c:v>
                </c:pt>
                <c:pt idx="146">
                  <c:v>42898</c:v>
                </c:pt>
                <c:pt idx="147">
                  <c:v>42899</c:v>
                </c:pt>
                <c:pt idx="148">
                  <c:v>42900</c:v>
                </c:pt>
                <c:pt idx="149">
                  <c:v>42901</c:v>
                </c:pt>
                <c:pt idx="150">
                  <c:v>42902</c:v>
                </c:pt>
                <c:pt idx="151">
                  <c:v>42905</c:v>
                </c:pt>
                <c:pt idx="152">
                  <c:v>42906</c:v>
                </c:pt>
                <c:pt idx="153">
                  <c:v>42907</c:v>
                </c:pt>
                <c:pt idx="154">
                  <c:v>42908</c:v>
                </c:pt>
                <c:pt idx="155">
                  <c:v>42909</c:v>
                </c:pt>
                <c:pt idx="156">
                  <c:v>42912</c:v>
                </c:pt>
                <c:pt idx="157">
                  <c:v>42913</c:v>
                </c:pt>
                <c:pt idx="158">
                  <c:v>42914</c:v>
                </c:pt>
                <c:pt idx="159">
                  <c:v>42915</c:v>
                </c:pt>
                <c:pt idx="160">
                  <c:v>42916</c:v>
                </c:pt>
                <c:pt idx="161">
                  <c:v>42919</c:v>
                </c:pt>
                <c:pt idx="162">
                  <c:v>42921</c:v>
                </c:pt>
                <c:pt idx="163">
                  <c:v>42922</c:v>
                </c:pt>
                <c:pt idx="164">
                  <c:v>42923</c:v>
                </c:pt>
                <c:pt idx="165">
                  <c:v>42926</c:v>
                </c:pt>
                <c:pt idx="166">
                  <c:v>42927</c:v>
                </c:pt>
                <c:pt idx="167">
                  <c:v>42928</c:v>
                </c:pt>
                <c:pt idx="168">
                  <c:v>42929</c:v>
                </c:pt>
                <c:pt idx="169">
                  <c:v>42930</c:v>
                </c:pt>
                <c:pt idx="170">
                  <c:v>42933</c:v>
                </c:pt>
                <c:pt idx="171">
                  <c:v>42934</c:v>
                </c:pt>
                <c:pt idx="172">
                  <c:v>42935</c:v>
                </c:pt>
                <c:pt idx="173">
                  <c:v>42936</c:v>
                </c:pt>
                <c:pt idx="174">
                  <c:v>42937</c:v>
                </c:pt>
                <c:pt idx="175">
                  <c:v>42940</c:v>
                </c:pt>
                <c:pt idx="176">
                  <c:v>42941</c:v>
                </c:pt>
                <c:pt idx="177">
                  <c:v>42942</c:v>
                </c:pt>
                <c:pt idx="178">
                  <c:v>42943</c:v>
                </c:pt>
                <c:pt idx="179">
                  <c:v>42944</c:v>
                </c:pt>
                <c:pt idx="180">
                  <c:v>42947</c:v>
                </c:pt>
                <c:pt idx="181">
                  <c:v>42948</c:v>
                </c:pt>
                <c:pt idx="182">
                  <c:v>42949</c:v>
                </c:pt>
                <c:pt idx="183">
                  <c:v>42950</c:v>
                </c:pt>
                <c:pt idx="184">
                  <c:v>42951</c:v>
                </c:pt>
                <c:pt idx="185">
                  <c:v>42954</c:v>
                </c:pt>
                <c:pt idx="186">
                  <c:v>42955</c:v>
                </c:pt>
                <c:pt idx="187">
                  <c:v>42956</c:v>
                </c:pt>
                <c:pt idx="188">
                  <c:v>42957</c:v>
                </c:pt>
                <c:pt idx="189">
                  <c:v>42958</c:v>
                </c:pt>
                <c:pt idx="190">
                  <c:v>42961</c:v>
                </c:pt>
                <c:pt idx="191">
                  <c:v>42962</c:v>
                </c:pt>
                <c:pt idx="192">
                  <c:v>42963</c:v>
                </c:pt>
                <c:pt idx="193">
                  <c:v>42964</c:v>
                </c:pt>
                <c:pt idx="194">
                  <c:v>42965</c:v>
                </c:pt>
                <c:pt idx="195">
                  <c:v>42968</c:v>
                </c:pt>
                <c:pt idx="196">
                  <c:v>42969</c:v>
                </c:pt>
                <c:pt idx="197">
                  <c:v>42970</c:v>
                </c:pt>
                <c:pt idx="198">
                  <c:v>42971</c:v>
                </c:pt>
                <c:pt idx="199">
                  <c:v>42972</c:v>
                </c:pt>
                <c:pt idx="200">
                  <c:v>42975</c:v>
                </c:pt>
                <c:pt idx="201">
                  <c:v>42976</c:v>
                </c:pt>
                <c:pt idx="202">
                  <c:v>42977</c:v>
                </c:pt>
                <c:pt idx="203">
                  <c:v>42978</c:v>
                </c:pt>
                <c:pt idx="204">
                  <c:v>42979</c:v>
                </c:pt>
                <c:pt idx="205">
                  <c:v>42983</c:v>
                </c:pt>
                <c:pt idx="206">
                  <c:v>42984</c:v>
                </c:pt>
                <c:pt idx="207">
                  <c:v>42985</c:v>
                </c:pt>
                <c:pt idx="208">
                  <c:v>42986</c:v>
                </c:pt>
                <c:pt idx="209">
                  <c:v>42989</c:v>
                </c:pt>
                <c:pt idx="210">
                  <c:v>42990</c:v>
                </c:pt>
                <c:pt idx="211">
                  <c:v>42991</c:v>
                </c:pt>
                <c:pt idx="212">
                  <c:v>42992</c:v>
                </c:pt>
                <c:pt idx="213">
                  <c:v>42993</c:v>
                </c:pt>
                <c:pt idx="214">
                  <c:v>42996</c:v>
                </c:pt>
                <c:pt idx="215">
                  <c:v>42997</c:v>
                </c:pt>
                <c:pt idx="216">
                  <c:v>42998</c:v>
                </c:pt>
                <c:pt idx="217">
                  <c:v>42999</c:v>
                </c:pt>
                <c:pt idx="218">
                  <c:v>43000</c:v>
                </c:pt>
                <c:pt idx="219">
                  <c:v>43003</c:v>
                </c:pt>
                <c:pt idx="220">
                  <c:v>43004</c:v>
                </c:pt>
                <c:pt idx="221">
                  <c:v>43005</c:v>
                </c:pt>
                <c:pt idx="222">
                  <c:v>43006</c:v>
                </c:pt>
                <c:pt idx="223">
                  <c:v>43007</c:v>
                </c:pt>
                <c:pt idx="224">
                  <c:v>43010</c:v>
                </c:pt>
                <c:pt idx="225">
                  <c:v>43011</c:v>
                </c:pt>
                <c:pt idx="226">
                  <c:v>43012</c:v>
                </c:pt>
                <c:pt idx="227">
                  <c:v>43013</c:v>
                </c:pt>
                <c:pt idx="228">
                  <c:v>43014</c:v>
                </c:pt>
                <c:pt idx="229">
                  <c:v>43017</c:v>
                </c:pt>
                <c:pt idx="230">
                  <c:v>43018</c:v>
                </c:pt>
                <c:pt idx="231">
                  <c:v>43019</c:v>
                </c:pt>
                <c:pt idx="232">
                  <c:v>43020</c:v>
                </c:pt>
                <c:pt idx="233">
                  <c:v>43021</c:v>
                </c:pt>
                <c:pt idx="234">
                  <c:v>43024</c:v>
                </c:pt>
                <c:pt idx="235">
                  <c:v>43025</c:v>
                </c:pt>
                <c:pt idx="236">
                  <c:v>43026</c:v>
                </c:pt>
                <c:pt idx="237">
                  <c:v>43027</c:v>
                </c:pt>
                <c:pt idx="238">
                  <c:v>43028</c:v>
                </c:pt>
                <c:pt idx="239">
                  <c:v>43031</c:v>
                </c:pt>
                <c:pt idx="240">
                  <c:v>43032</c:v>
                </c:pt>
                <c:pt idx="241">
                  <c:v>43033</c:v>
                </c:pt>
                <c:pt idx="242">
                  <c:v>43034</c:v>
                </c:pt>
                <c:pt idx="243">
                  <c:v>43035</c:v>
                </c:pt>
                <c:pt idx="244">
                  <c:v>43038</c:v>
                </c:pt>
                <c:pt idx="245">
                  <c:v>43039</c:v>
                </c:pt>
                <c:pt idx="246">
                  <c:v>43040</c:v>
                </c:pt>
                <c:pt idx="247">
                  <c:v>43041</c:v>
                </c:pt>
                <c:pt idx="248">
                  <c:v>43042</c:v>
                </c:pt>
                <c:pt idx="249">
                  <c:v>43045</c:v>
                </c:pt>
              </c:numCache>
            </c:numRef>
          </c:cat>
          <c:val>
            <c:numRef>
              <c:f>Sheet1!$E$1473:$E$1722</c:f>
              <c:numCache>
                <c:formatCode>0.00%</c:formatCode>
                <c:ptCount val="250"/>
                <c:pt idx="0">
                  <c:v>0</c:v>
                </c:pt>
                <c:pt idx="1">
                  <c:v>8.7000000000001538E-3</c:v>
                </c:pt>
                <c:pt idx="2">
                  <c:v>2.4999999999999506E-3</c:v>
                </c:pt>
                <c:pt idx="3">
                  <c:v>2.4999999999999506E-3</c:v>
                </c:pt>
                <c:pt idx="4">
                  <c:v>2.4999999999999506E-3</c:v>
                </c:pt>
                <c:pt idx="5">
                  <c:v>4.3999999999999604E-3</c:v>
                </c:pt>
                <c:pt idx="6">
                  <c:v>4.3999999999999604E-3</c:v>
                </c:pt>
                <c:pt idx="7">
                  <c:v>1.0000000000021102E-4</c:v>
                </c:pt>
                <c:pt idx="8">
                  <c:v>8.7999999999999242E-3</c:v>
                </c:pt>
                <c:pt idx="9">
                  <c:v>1.5000000000000104E-2</c:v>
                </c:pt>
                <c:pt idx="10">
                  <c:v>3.5000000000002802E-3</c:v>
                </c:pt>
                <c:pt idx="11">
                  <c:v>5.6000000000002714E-3</c:v>
                </c:pt>
                <c:pt idx="12">
                  <c:v>1.0000000000000201E-2</c:v>
                </c:pt>
                <c:pt idx="13">
                  <c:v>2.4999999999999506E-3</c:v>
                </c:pt>
                <c:pt idx="14">
                  <c:v>1.0100000000000001E-2</c:v>
                </c:pt>
                <c:pt idx="15">
                  <c:v>8.5000000000001723E-3</c:v>
                </c:pt>
                <c:pt idx="16">
                  <c:v>1.6900000000000106E-2</c:v>
                </c:pt>
                <c:pt idx="17">
                  <c:v>2.3099999999999902E-2</c:v>
                </c:pt>
                <c:pt idx="18">
                  <c:v>2.5400000000000304E-2</c:v>
                </c:pt>
                <c:pt idx="19">
                  <c:v>3.0400000000000205E-2</c:v>
                </c:pt>
                <c:pt idx="20">
                  <c:v>3.4000000000000705E-3</c:v>
                </c:pt>
                <c:pt idx="21">
                  <c:v>-2.4999999999999506E-3</c:v>
                </c:pt>
                <c:pt idx="22">
                  <c:v>2.8000000000001309E-3</c:v>
                </c:pt>
                <c:pt idx="23">
                  <c:v>8.1000000000002216E-3</c:v>
                </c:pt>
                <c:pt idx="24">
                  <c:v>1.4200000000000202E-2</c:v>
                </c:pt>
                <c:pt idx="25">
                  <c:v>1.5700000000000301E-2</c:v>
                </c:pt>
                <c:pt idx="26">
                  <c:v>1.8400000000000204E-2</c:v>
                </c:pt>
                <c:pt idx="27">
                  <c:v>2.4100000000000205E-2</c:v>
                </c:pt>
                <c:pt idx="28">
                  <c:v>2.6100000000000005E-2</c:v>
                </c:pt>
                <c:pt idx="29">
                  <c:v>2.4500000000000206E-2</c:v>
                </c:pt>
                <c:pt idx="30">
                  <c:v>2.4500000000000206E-2</c:v>
                </c:pt>
                <c:pt idx="31">
                  <c:v>2.2200000000000206E-2</c:v>
                </c:pt>
                <c:pt idx="32">
                  <c:v>2.4100000000000205E-2</c:v>
                </c:pt>
                <c:pt idx="33">
                  <c:v>2.3400000000000105E-2</c:v>
                </c:pt>
                <c:pt idx="34">
                  <c:v>2.5300000000000107E-2</c:v>
                </c:pt>
                <c:pt idx="35">
                  <c:v>2.5300000000000107E-2</c:v>
                </c:pt>
                <c:pt idx="36">
                  <c:v>2.5300000000000107E-2</c:v>
                </c:pt>
                <c:pt idx="37">
                  <c:v>2.5300000000000107E-2</c:v>
                </c:pt>
                <c:pt idx="38">
                  <c:v>2.9300000000000107E-2</c:v>
                </c:pt>
                <c:pt idx="39">
                  <c:v>3.33000000000001E-2</c:v>
                </c:pt>
                <c:pt idx="40">
                  <c:v>2.3600000000000104E-2</c:v>
                </c:pt>
                <c:pt idx="41">
                  <c:v>4.7700000000000305E-2</c:v>
                </c:pt>
                <c:pt idx="42">
                  <c:v>3.7600000000000307E-2</c:v>
                </c:pt>
                <c:pt idx="43">
                  <c:v>6.1600000000000307E-2</c:v>
                </c:pt>
                <c:pt idx="44">
                  <c:v>3.7300000000000104E-2</c:v>
                </c:pt>
                <c:pt idx="45">
                  <c:v>5.0600000000000207E-2</c:v>
                </c:pt>
                <c:pt idx="46">
                  <c:v>8.3000000000000212E-2</c:v>
                </c:pt>
                <c:pt idx="47">
                  <c:v>9.2600000000000016E-2</c:v>
                </c:pt>
                <c:pt idx="48">
                  <c:v>9.7100000000000214E-2</c:v>
                </c:pt>
                <c:pt idx="49">
                  <c:v>9.8700000000000024E-2</c:v>
                </c:pt>
                <c:pt idx="50">
                  <c:v>9.6700000000000216E-2</c:v>
                </c:pt>
                <c:pt idx="51">
                  <c:v>9.6700000000000216E-2</c:v>
                </c:pt>
                <c:pt idx="52">
                  <c:v>0.10370000000000001</c:v>
                </c:pt>
                <c:pt idx="53">
                  <c:v>0.10260000000000001</c:v>
                </c:pt>
                <c:pt idx="54">
                  <c:v>0.10600000000000001</c:v>
                </c:pt>
                <c:pt idx="55">
                  <c:v>0.11270000000000001</c:v>
                </c:pt>
                <c:pt idx="56">
                  <c:v>0.1188</c:v>
                </c:pt>
                <c:pt idx="57">
                  <c:v>0.12100000000000001</c:v>
                </c:pt>
                <c:pt idx="58">
                  <c:v>0.12330000000000001</c:v>
                </c:pt>
                <c:pt idx="59">
                  <c:v>0.14150000000000001</c:v>
                </c:pt>
                <c:pt idx="60">
                  <c:v>0.14270000000000002</c:v>
                </c:pt>
                <c:pt idx="61">
                  <c:v>0.15890000000000004</c:v>
                </c:pt>
                <c:pt idx="62">
                  <c:v>0.1696</c:v>
                </c:pt>
                <c:pt idx="63">
                  <c:v>0.1643</c:v>
                </c:pt>
                <c:pt idx="64">
                  <c:v>0.14180000000000001</c:v>
                </c:pt>
                <c:pt idx="65">
                  <c:v>0.16059999999999999</c:v>
                </c:pt>
                <c:pt idx="66">
                  <c:v>0.15460000000000002</c:v>
                </c:pt>
                <c:pt idx="67">
                  <c:v>0.1651</c:v>
                </c:pt>
                <c:pt idx="68">
                  <c:v>0.17150000000000001</c:v>
                </c:pt>
                <c:pt idx="69">
                  <c:v>0.17150000000000001</c:v>
                </c:pt>
                <c:pt idx="70">
                  <c:v>0.17550000000000002</c:v>
                </c:pt>
                <c:pt idx="71">
                  <c:v>0.18590000000000004</c:v>
                </c:pt>
                <c:pt idx="72">
                  <c:v>0.18270000000000003</c:v>
                </c:pt>
                <c:pt idx="73">
                  <c:v>0.18270000000000003</c:v>
                </c:pt>
                <c:pt idx="74">
                  <c:v>0.18270000000000003</c:v>
                </c:pt>
                <c:pt idx="75">
                  <c:v>0.18270000000000003</c:v>
                </c:pt>
                <c:pt idx="76">
                  <c:v>0.18270000000000003</c:v>
                </c:pt>
                <c:pt idx="77">
                  <c:v>0.18270000000000003</c:v>
                </c:pt>
                <c:pt idx="78">
                  <c:v>0.18270000000000003</c:v>
                </c:pt>
                <c:pt idx="79">
                  <c:v>0.18270000000000003</c:v>
                </c:pt>
                <c:pt idx="80">
                  <c:v>0.18270000000000003</c:v>
                </c:pt>
                <c:pt idx="81">
                  <c:v>0.18270000000000003</c:v>
                </c:pt>
                <c:pt idx="82">
                  <c:v>0.1996</c:v>
                </c:pt>
                <c:pt idx="83">
                  <c:v>0.2001</c:v>
                </c:pt>
                <c:pt idx="84">
                  <c:v>0.19520000000000001</c:v>
                </c:pt>
                <c:pt idx="85">
                  <c:v>0.20450000000000002</c:v>
                </c:pt>
                <c:pt idx="86">
                  <c:v>0.2253</c:v>
                </c:pt>
                <c:pt idx="87">
                  <c:v>0.25380000000000003</c:v>
                </c:pt>
                <c:pt idx="88">
                  <c:v>0.20280000000000001</c:v>
                </c:pt>
                <c:pt idx="89">
                  <c:v>0.19950000000000001</c:v>
                </c:pt>
                <c:pt idx="90">
                  <c:v>0.20330000000000001</c:v>
                </c:pt>
                <c:pt idx="91">
                  <c:v>0.20330000000000001</c:v>
                </c:pt>
                <c:pt idx="92">
                  <c:v>0.20440000000000003</c:v>
                </c:pt>
                <c:pt idx="93">
                  <c:v>0.1996</c:v>
                </c:pt>
                <c:pt idx="94">
                  <c:v>0.21390000000000003</c:v>
                </c:pt>
                <c:pt idx="95">
                  <c:v>0.2248</c:v>
                </c:pt>
                <c:pt idx="96">
                  <c:v>0.21990000000000004</c:v>
                </c:pt>
                <c:pt idx="97">
                  <c:v>0.23140000000000002</c:v>
                </c:pt>
                <c:pt idx="98">
                  <c:v>0.22059999999999999</c:v>
                </c:pt>
                <c:pt idx="99">
                  <c:v>0.21150000000000002</c:v>
                </c:pt>
                <c:pt idx="100">
                  <c:v>0.22240000000000001</c:v>
                </c:pt>
                <c:pt idx="101">
                  <c:v>0.23750000000000002</c:v>
                </c:pt>
                <c:pt idx="102">
                  <c:v>0.23750000000000002</c:v>
                </c:pt>
                <c:pt idx="103">
                  <c:v>0.28080000000000005</c:v>
                </c:pt>
                <c:pt idx="104">
                  <c:v>0.23340000000000002</c:v>
                </c:pt>
                <c:pt idx="105">
                  <c:v>0.21410000000000001</c:v>
                </c:pt>
                <c:pt idx="106">
                  <c:v>0.2293</c:v>
                </c:pt>
                <c:pt idx="107">
                  <c:v>0.24910000000000002</c:v>
                </c:pt>
                <c:pt idx="108">
                  <c:v>0.2311</c:v>
                </c:pt>
                <c:pt idx="109">
                  <c:v>0.25819999999999999</c:v>
                </c:pt>
                <c:pt idx="110">
                  <c:v>0.24100000000000002</c:v>
                </c:pt>
                <c:pt idx="111">
                  <c:v>0.27700000000000002</c:v>
                </c:pt>
                <c:pt idx="112">
                  <c:v>0.26500000000000001</c:v>
                </c:pt>
                <c:pt idx="113">
                  <c:v>0.26500000000000001</c:v>
                </c:pt>
                <c:pt idx="114">
                  <c:v>0.24900000000000003</c:v>
                </c:pt>
                <c:pt idx="115">
                  <c:v>0.25090000000000001</c:v>
                </c:pt>
                <c:pt idx="116">
                  <c:v>0.24980000000000002</c:v>
                </c:pt>
                <c:pt idx="117">
                  <c:v>0.24020000000000002</c:v>
                </c:pt>
                <c:pt idx="118">
                  <c:v>0.24120000000000003</c:v>
                </c:pt>
                <c:pt idx="119">
                  <c:v>0.23400000000000001</c:v>
                </c:pt>
                <c:pt idx="120">
                  <c:v>0.20280000000000001</c:v>
                </c:pt>
                <c:pt idx="121">
                  <c:v>0.21010000000000001</c:v>
                </c:pt>
                <c:pt idx="122">
                  <c:v>0.22109999999999999</c:v>
                </c:pt>
                <c:pt idx="123">
                  <c:v>0.24570000000000003</c:v>
                </c:pt>
                <c:pt idx="124">
                  <c:v>0.24220000000000003</c:v>
                </c:pt>
                <c:pt idx="125">
                  <c:v>0.24150000000000002</c:v>
                </c:pt>
                <c:pt idx="126">
                  <c:v>0.24680000000000002</c:v>
                </c:pt>
                <c:pt idx="127">
                  <c:v>0.24420000000000003</c:v>
                </c:pt>
                <c:pt idx="128">
                  <c:v>0.23630000000000001</c:v>
                </c:pt>
                <c:pt idx="129">
                  <c:v>0.23630000000000001</c:v>
                </c:pt>
                <c:pt idx="130">
                  <c:v>0.24020000000000002</c:v>
                </c:pt>
                <c:pt idx="131">
                  <c:v>0.23940000000000003</c:v>
                </c:pt>
                <c:pt idx="132">
                  <c:v>0.24290000000000003</c:v>
                </c:pt>
                <c:pt idx="133">
                  <c:v>0.24800000000000003</c:v>
                </c:pt>
                <c:pt idx="134">
                  <c:v>0.24610000000000001</c:v>
                </c:pt>
                <c:pt idx="135">
                  <c:v>0.24490000000000003</c:v>
                </c:pt>
                <c:pt idx="136">
                  <c:v>0.24410000000000001</c:v>
                </c:pt>
                <c:pt idx="137">
                  <c:v>0.24530000000000002</c:v>
                </c:pt>
                <c:pt idx="138">
                  <c:v>0.24530000000000002</c:v>
                </c:pt>
                <c:pt idx="139">
                  <c:v>0.24530000000000002</c:v>
                </c:pt>
                <c:pt idx="140">
                  <c:v>0.24810000000000001</c:v>
                </c:pt>
                <c:pt idx="141">
                  <c:v>0.24530000000000002</c:v>
                </c:pt>
                <c:pt idx="142">
                  <c:v>0.24810000000000001</c:v>
                </c:pt>
                <c:pt idx="143">
                  <c:v>0.25369999999999998</c:v>
                </c:pt>
                <c:pt idx="144">
                  <c:v>0.25480000000000003</c:v>
                </c:pt>
                <c:pt idx="145">
                  <c:v>0.25480000000000003</c:v>
                </c:pt>
                <c:pt idx="146">
                  <c:v>0.25480000000000003</c:v>
                </c:pt>
                <c:pt idx="147">
                  <c:v>0.25480000000000003</c:v>
                </c:pt>
                <c:pt idx="148">
                  <c:v>0.25480000000000003</c:v>
                </c:pt>
                <c:pt idx="149">
                  <c:v>0.25480000000000003</c:v>
                </c:pt>
                <c:pt idx="150">
                  <c:v>0.25480000000000003</c:v>
                </c:pt>
                <c:pt idx="151">
                  <c:v>0.25780000000000003</c:v>
                </c:pt>
                <c:pt idx="152">
                  <c:v>0.25780000000000003</c:v>
                </c:pt>
                <c:pt idx="153">
                  <c:v>0.26519999999999999</c:v>
                </c:pt>
                <c:pt idx="154">
                  <c:v>0.26569999999999999</c:v>
                </c:pt>
                <c:pt idx="155">
                  <c:v>0.2792</c:v>
                </c:pt>
                <c:pt idx="156">
                  <c:v>0.27250000000000002</c:v>
                </c:pt>
                <c:pt idx="157">
                  <c:v>0.24040000000000003</c:v>
                </c:pt>
                <c:pt idx="158">
                  <c:v>0.27390000000000003</c:v>
                </c:pt>
                <c:pt idx="159">
                  <c:v>0.26700000000000002</c:v>
                </c:pt>
                <c:pt idx="160">
                  <c:v>0.25230000000000002</c:v>
                </c:pt>
                <c:pt idx="161">
                  <c:v>0.25840000000000002</c:v>
                </c:pt>
                <c:pt idx="162">
                  <c:v>0.27040000000000003</c:v>
                </c:pt>
                <c:pt idx="163">
                  <c:v>0.27260000000000001</c:v>
                </c:pt>
                <c:pt idx="164">
                  <c:v>0.27930000000000005</c:v>
                </c:pt>
                <c:pt idx="165">
                  <c:v>0.27880000000000005</c:v>
                </c:pt>
                <c:pt idx="166">
                  <c:v>0.27950000000000003</c:v>
                </c:pt>
                <c:pt idx="167">
                  <c:v>0.24590000000000004</c:v>
                </c:pt>
                <c:pt idx="168">
                  <c:v>0.25119999999999998</c:v>
                </c:pt>
                <c:pt idx="169">
                  <c:v>0.25</c:v>
                </c:pt>
                <c:pt idx="170">
                  <c:v>0.25519999999999998</c:v>
                </c:pt>
                <c:pt idx="171">
                  <c:v>0.25430000000000003</c:v>
                </c:pt>
                <c:pt idx="172">
                  <c:v>0.26200000000000001</c:v>
                </c:pt>
                <c:pt idx="173">
                  <c:v>0.26090000000000002</c:v>
                </c:pt>
                <c:pt idx="174">
                  <c:v>0.26200000000000001</c:v>
                </c:pt>
                <c:pt idx="175">
                  <c:v>0.26200000000000001</c:v>
                </c:pt>
                <c:pt idx="176">
                  <c:v>0.26200000000000001</c:v>
                </c:pt>
                <c:pt idx="177">
                  <c:v>0.26200000000000001</c:v>
                </c:pt>
                <c:pt idx="178">
                  <c:v>0.26200000000000001</c:v>
                </c:pt>
                <c:pt idx="179">
                  <c:v>0.26530000000000004</c:v>
                </c:pt>
                <c:pt idx="180">
                  <c:v>0.27180000000000004</c:v>
                </c:pt>
                <c:pt idx="181">
                  <c:v>0.26840000000000003</c:v>
                </c:pt>
                <c:pt idx="182">
                  <c:v>0.26719999999999999</c:v>
                </c:pt>
                <c:pt idx="183">
                  <c:v>0.27260000000000001</c:v>
                </c:pt>
                <c:pt idx="184">
                  <c:v>0.27290000000000003</c:v>
                </c:pt>
                <c:pt idx="185">
                  <c:v>0.27450000000000002</c:v>
                </c:pt>
                <c:pt idx="186">
                  <c:v>0.28410000000000002</c:v>
                </c:pt>
                <c:pt idx="187">
                  <c:v>0.29730000000000006</c:v>
                </c:pt>
                <c:pt idx="188">
                  <c:v>0.29030000000000006</c:v>
                </c:pt>
                <c:pt idx="189">
                  <c:v>0.29810000000000003</c:v>
                </c:pt>
                <c:pt idx="190">
                  <c:v>0.30680000000000007</c:v>
                </c:pt>
                <c:pt idx="191">
                  <c:v>0.30300000000000005</c:v>
                </c:pt>
                <c:pt idx="192">
                  <c:v>0.31630000000000008</c:v>
                </c:pt>
                <c:pt idx="193">
                  <c:v>0.31210000000000004</c:v>
                </c:pt>
                <c:pt idx="194">
                  <c:v>0.32760000000000006</c:v>
                </c:pt>
                <c:pt idx="195">
                  <c:v>0.35070000000000001</c:v>
                </c:pt>
                <c:pt idx="196">
                  <c:v>0.38580000000000009</c:v>
                </c:pt>
                <c:pt idx="197">
                  <c:v>0.39310000000000006</c:v>
                </c:pt>
                <c:pt idx="198">
                  <c:v>0.40930000000000005</c:v>
                </c:pt>
                <c:pt idx="199">
                  <c:v>0.43480000000000008</c:v>
                </c:pt>
                <c:pt idx="200">
                  <c:v>0.44540000000000002</c:v>
                </c:pt>
                <c:pt idx="201">
                  <c:v>0.4461</c:v>
                </c:pt>
                <c:pt idx="202">
                  <c:v>0.45380000000000004</c:v>
                </c:pt>
                <c:pt idx="203">
                  <c:v>0.4556</c:v>
                </c:pt>
                <c:pt idx="204">
                  <c:v>0.45390000000000003</c:v>
                </c:pt>
                <c:pt idx="205">
                  <c:v>0.46210000000000001</c:v>
                </c:pt>
                <c:pt idx="206">
                  <c:v>0.47280000000000005</c:v>
                </c:pt>
                <c:pt idx="207">
                  <c:v>0.47050000000000003</c:v>
                </c:pt>
                <c:pt idx="208">
                  <c:v>0.47850000000000004</c:v>
                </c:pt>
                <c:pt idx="209">
                  <c:v>0.48600000000000004</c:v>
                </c:pt>
                <c:pt idx="210">
                  <c:v>0.48790000000000006</c:v>
                </c:pt>
                <c:pt idx="211">
                  <c:v>0.48790000000000006</c:v>
                </c:pt>
                <c:pt idx="212">
                  <c:v>0.48790000000000006</c:v>
                </c:pt>
                <c:pt idx="213">
                  <c:v>0.48990000000000006</c:v>
                </c:pt>
                <c:pt idx="214">
                  <c:v>0.48890000000000006</c:v>
                </c:pt>
                <c:pt idx="215">
                  <c:v>0.48660000000000003</c:v>
                </c:pt>
                <c:pt idx="216">
                  <c:v>0.48900000000000005</c:v>
                </c:pt>
                <c:pt idx="217">
                  <c:v>0.49020000000000002</c:v>
                </c:pt>
                <c:pt idx="218">
                  <c:v>0.49030000000000007</c:v>
                </c:pt>
                <c:pt idx="219">
                  <c:v>0.49280000000000007</c:v>
                </c:pt>
                <c:pt idx="220">
                  <c:v>0.49720000000000003</c:v>
                </c:pt>
                <c:pt idx="221">
                  <c:v>0.51419999999999999</c:v>
                </c:pt>
                <c:pt idx="222">
                  <c:v>0.52039999999999997</c:v>
                </c:pt>
                <c:pt idx="223">
                  <c:v>0.53210000000000002</c:v>
                </c:pt>
                <c:pt idx="224">
                  <c:v>0.52660000000000007</c:v>
                </c:pt>
                <c:pt idx="225">
                  <c:v>0.53180000000000005</c:v>
                </c:pt>
                <c:pt idx="226">
                  <c:v>0.53700000000000003</c:v>
                </c:pt>
                <c:pt idx="227">
                  <c:v>0.54810000000000003</c:v>
                </c:pt>
                <c:pt idx="228">
                  <c:v>0.55380000000000007</c:v>
                </c:pt>
                <c:pt idx="229">
                  <c:v>0.5484</c:v>
                </c:pt>
                <c:pt idx="230">
                  <c:v>0.55030000000000001</c:v>
                </c:pt>
                <c:pt idx="231">
                  <c:v>0.54330000000000001</c:v>
                </c:pt>
                <c:pt idx="232">
                  <c:v>0.53380000000000005</c:v>
                </c:pt>
                <c:pt idx="233">
                  <c:v>0.52129999999999999</c:v>
                </c:pt>
                <c:pt idx="234">
                  <c:v>0.52880000000000005</c:v>
                </c:pt>
                <c:pt idx="235">
                  <c:v>0.53310000000000002</c:v>
                </c:pt>
                <c:pt idx="236">
                  <c:v>0.53520000000000001</c:v>
                </c:pt>
                <c:pt idx="237">
                  <c:v>0.53860000000000008</c:v>
                </c:pt>
                <c:pt idx="238">
                  <c:v>0.53920000000000001</c:v>
                </c:pt>
                <c:pt idx="239">
                  <c:v>0.54170000000000007</c:v>
                </c:pt>
                <c:pt idx="240">
                  <c:v>0.54330000000000001</c:v>
                </c:pt>
                <c:pt idx="241">
                  <c:v>0.54330000000000001</c:v>
                </c:pt>
                <c:pt idx="242">
                  <c:v>0.54330000000000001</c:v>
                </c:pt>
                <c:pt idx="243">
                  <c:v>0.54330000000000001</c:v>
                </c:pt>
                <c:pt idx="244">
                  <c:v>0.54330000000000001</c:v>
                </c:pt>
                <c:pt idx="245">
                  <c:v>0.54600000000000004</c:v>
                </c:pt>
                <c:pt idx="246">
                  <c:v>0.52500000000000002</c:v>
                </c:pt>
                <c:pt idx="247">
                  <c:v>0.54380000000000006</c:v>
                </c:pt>
                <c:pt idx="248">
                  <c:v>0.54490000000000005</c:v>
                </c:pt>
                <c:pt idx="249">
                  <c:v>0.5393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BB-4305-9CA6-1FFFDC6913DF}"/>
            </c:ext>
          </c:extLst>
        </c:ser>
        <c:dLbls/>
        <c:axId val="85859712"/>
        <c:axId val="85890176"/>
      </c:areaChart>
      <c:dateAx>
        <c:axId val="85859712"/>
        <c:scaling>
          <c:orientation val="minMax"/>
        </c:scaling>
        <c:axPos val="b"/>
        <c:numFmt formatCode="m/d/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90176"/>
        <c:crosses val="autoZero"/>
        <c:auto val="1"/>
        <c:lblOffset val="100"/>
        <c:baseTimeUnit val="days"/>
      </c:dateAx>
      <c:valAx>
        <c:axId val="858901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597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269.96%</a:t>
            </a:r>
            <a:r>
              <a:rPr lang="en-US" b="1" baseline="0"/>
              <a:t> Eight Year Return</a:t>
            </a:r>
            <a:endParaRPr lang="en-US" b="1"/>
          </a:p>
        </c:rich>
      </c:tx>
      <c:layout/>
      <c:spPr>
        <a:noFill/>
        <a:ln>
          <a:noFill/>
        </a:ln>
        <a:effectLst/>
      </c:spPr>
    </c:title>
    <c:plotArea>
      <c:layout/>
      <c:areaChart>
        <c:grouping val="stack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Sheet1!$A$10:$A$1722</c:f>
              <c:numCache>
                <c:formatCode>m/d/yy</c:formatCode>
                <c:ptCount val="1713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  <c:pt idx="1425">
                  <c:v>42627</c:v>
                </c:pt>
                <c:pt idx="1426">
                  <c:v>42628</c:v>
                </c:pt>
                <c:pt idx="1427">
                  <c:v>42629</c:v>
                </c:pt>
                <c:pt idx="1428">
                  <c:v>42632</c:v>
                </c:pt>
                <c:pt idx="1429">
                  <c:v>42633</c:v>
                </c:pt>
                <c:pt idx="1430">
                  <c:v>42634</c:v>
                </c:pt>
                <c:pt idx="1431">
                  <c:v>42635</c:v>
                </c:pt>
                <c:pt idx="1432">
                  <c:v>42636</c:v>
                </c:pt>
                <c:pt idx="1433">
                  <c:v>42639</c:v>
                </c:pt>
                <c:pt idx="1434">
                  <c:v>42640</c:v>
                </c:pt>
                <c:pt idx="1435">
                  <c:v>42641</c:v>
                </c:pt>
                <c:pt idx="1436">
                  <c:v>42642</c:v>
                </c:pt>
                <c:pt idx="1437">
                  <c:v>42643</c:v>
                </c:pt>
                <c:pt idx="1438">
                  <c:v>42646</c:v>
                </c:pt>
                <c:pt idx="1439">
                  <c:v>42647</c:v>
                </c:pt>
                <c:pt idx="1440">
                  <c:v>42648</c:v>
                </c:pt>
                <c:pt idx="1441">
                  <c:v>42649</c:v>
                </c:pt>
                <c:pt idx="1442">
                  <c:v>42650</c:v>
                </c:pt>
                <c:pt idx="1443">
                  <c:v>42653</c:v>
                </c:pt>
                <c:pt idx="1444">
                  <c:v>42654</c:v>
                </c:pt>
                <c:pt idx="1445">
                  <c:v>42655</c:v>
                </c:pt>
                <c:pt idx="1446">
                  <c:v>42656</c:v>
                </c:pt>
                <c:pt idx="1447">
                  <c:v>42657</c:v>
                </c:pt>
                <c:pt idx="1448">
                  <c:v>42660</c:v>
                </c:pt>
                <c:pt idx="1449">
                  <c:v>42661</c:v>
                </c:pt>
                <c:pt idx="1450">
                  <c:v>42662</c:v>
                </c:pt>
                <c:pt idx="1451">
                  <c:v>42663</c:v>
                </c:pt>
                <c:pt idx="1452">
                  <c:v>42664</c:v>
                </c:pt>
                <c:pt idx="1453">
                  <c:v>42667</c:v>
                </c:pt>
                <c:pt idx="1454">
                  <c:v>42668</c:v>
                </c:pt>
                <c:pt idx="1455">
                  <c:v>42669</c:v>
                </c:pt>
                <c:pt idx="1456">
                  <c:v>42670</c:v>
                </c:pt>
                <c:pt idx="1457">
                  <c:v>42671</c:v>
                </c:pt>
                <c:pt idx="1458">
                  <c:v>42674</c:v>
                </c:pt>
                <c:pt idx="1459">
                  <c:v>42675</c:v>
                </c:pt>
                <c:pt idx="1460">
                  <c:v>42676</c:v>
                </c:pt>
                <c:pt idx="1461">
                  <c:v>42677</c:v>
                </c:pt>
                <c:pt idx="1462">
                  <c:v>42678</c:v>
                </c:pt>
                <c:pt idx="1463">
                  <c:v>42681</c:v>
                </c:pt>
                <c:pt idx="1464">
                  <c:v>42682</c:v>
                </c:pt>
                <c:pt idx="1465">
                  <c:v>42683</c:v>
                </c:pt>
                <c:pt idx="1466">
                  <c:v>42684</c:v>
                </c:pt>
                <c:pt idx="1467">
                  <c:v>42685</c:v>
                </c:pt>
                <c:pt idx="1468">
                  <c:v>42688</c:v>
                </c:pt>
                <c:pt idx="1469">
                  <c:v>42689</c:v>
                </c:pt>
                <c:pt idx="1470">
                  <c:v>42690</c:v>
                </c:pt>
                <c:pt idx="1471">
                  <c:v>42691</c:v>
                </c:pt>
                <c:pt idx="1472">
                  <c:v>42692</c:v>
                </c:pt>
                <c:pt idx="1473">
                  <c:v>42695</c:v>
                </c:pt>
                <c:pt idx="1474">
                  <c:v>42696</c:v>
                </c:pt>
                <c:pt idx="1475">
                  <c:v>42697</c:v>
                </c:pt>
                <c:pt idx="1476">
                  <c:v>42699</c:v>
                </c:pt>
                <c:pt idx="1477">
                  <c:v>42702</c:v>
                </c:pt>
                <c:pt idx="1478">
                  <c:v>42703</c:v>
                </c:pt>
                <c:pt idx="1479">
                  <c:v>42704</c:v>
                </c:pt>
                <c:pt idx="1480">
                  <c:v>42705</c:v>
                </c:pt>
                <c:pt idx="1481">
                  <c:v>42706</c:v>
                </c:pt>
                <c:pt idx="1482">
                  <c:v>42709</c:v>
                </c:pt>
                <c:pt idx="1483">
                  <c:v>42710</c:v>
                </c:pt>
                <c:pt idx="1484">
                  <c:v>42711</c:v>
                </c:pt>
                <c:pt idx="1485">
                  <c:v>42712</c:v>
                </c:pt>
                <c:pt idx="1486">
                  <c:v>42713</c:v>
                </c:pt>
                <c:pt idx="1487">
                  <c:v>42716</c:v>
                </c:pt>
                <c:pt idx="1488">
                  <c:v>42717</c:v>
                </c:pt>
                <c:pt idx="1489">
                  <c:v>42718</c:v>
                </c:pt>
                <c:pt idx="1490">
                  <c:v>42719</c:v>
                </c:pt>
                <c:pt idx="1491">
                  <c:v>42720</c:v>
                </c:pt>
                <c:pt idx="1492">
                  <c:v>42723</c:v>
                </c:pt>
                <c:pt idx="1493">
                  <c:v>42724</c:v>
                </c:pt>
                <c:pt idx="1494">
                  <c:v>42725</c:v>
                </c:pt>
                <c:pt idx="1495">
                  <c:v>42726</c:v>
                </c:pt>
                <c:pt idx="1496">
                  <c:v>42727</c:v>
                </c:pt>
                <c:pt idx="1497">
                  <c:v>42731</c:v>
                </c:pt>
                <c:pt idx="1498">
                  <c:v>42732</c:v>
                </c:pt>
                <c:pt idx="1499">
                  <c:v>42733</c:v>
                </c:pt>
                <c:pt idx="1500">
                  <c:v>42734</c:v>
                </c:pt>
                <c:pt idx="1501">
                  <c:v>42738</c:v>
                </c:pt>
                <c:pt idx="1502">
                  <c:v>42739</c:v>
                </c:pt>
                <c:pt idx="1503">
                  <c:v>42740</c:v>
                </c:pt>
                <c:pt idx="1504">
                  <c:v>42741</c:v>
                </c:pt>
                <c:pt idx="1505">
                  <c:v>42744</c:v>
                </c:pt>
                <c:pt idx="1506">
                  <c:v>42745</c:v>
                </c:pt>
                <c:pt idx="1507">
                  <c:v>42746</c:v>
                </c:pt>
                <c:pt idx="1508">
                  <c:v>42747</c:v>
                </c:pt>
                <c:pt idx="1509">
                  <c:v>42748</c:v>
                </c:pt>
                <c:pt idx="1510">
                  <c:v>42753</c:v>
                </c:pt>
                <c:pt idx="1511">
                  <c:v>42754</c:v>
                </c:pt>
                <c:pt idx="1512">
                  <c:v>42755</c:v>
                </c:pt>
                <c:pt idx="1513">
                  <c:v>42758</c:v>
                </c:pt>
                <c:pt idx="1514">
                  <c:v>42759</c:v>
                </c:pt>
                <c:pt idx="1515">
                  <c:v>42760</c:v>
                </c:pt>
                <c:pt idx="1516">
                  <c:v>42761</c:v>
                </c:pt>
                <c:pt idx="1517">
                  <c:v>42762</c:v>
                </c:pt>
                <c:pt idx="1518">
                  <c:v>42765</c:v>
                </c:pt>
                <c:pt idx="1519">
                  <c:v>42766</c:v>
                </c:pt>
                <c:pt idx="1520">
                  <c:v>42767</c:v>
                </c:pt>
                <c:pt idx="1521">
                  <c:v>42768</c:v>
                </c:pt>
                <c:pt idx="1522">
                  <c:v>42769</c:v>
                </c:pt>
                <c:pt idx="1523">
                  <c:v>42772</c:v>
                </c:pt>
                <c:pt idx="1524">
                  <c:v>42773</c:v>
                </c:pt>
                <c:pt idx="1525">
                  <c:v>42774</c:v>
                </c:pt>
                <c:pt idx="1526">
                  <c:v>42776</c:v>
                </c:pt>
                <c:pt idx="1527">
                  <c:v>42779</c:v>
                </c:pt>
                <c:pt idx="1528">
                  <c:v>42780</c:v>
                </c:pt>
                <c:pt idx="1529">
                  <c:v>42781</c:v>
                </c:pt>
                <c:pt idx="1530">
                  <c:v>42782</c:v>
                </c:pt>
                <c:pt idx="1531">
                  <c:v>42783</c:v>
                </c:pt>
                <c:pt idx="1532">
                  <c:v>42783</c:v>
                </c:pt>
                <c:pt idx="1533">
                  <c:v>42788</c:v>
                </c:pt>
                <c:pt idx="1534">
                  <c:v>42789</c:v>
                </c:pt>
                <c:pt idx="1535">
                  <c:v>42790</c:v>
                </c:pt>
                <c:pt idx="1536">
                  <c:v>42793</c:v>
                </c:pt>
                <c:pt idx="1537">
                  <c:v>42794</c:v>
                </c:pt>
                <c:pt idx="1538">
                  <c:v>42795</c:v>
                </c:pt>
                <c:pt idx="1539">
                  <c:v>42796</c:v>
                </c:pt>
                <c:pt idx="1540">
                  <c:v>42797</c:v>
                </c:pt>
                <c:pt idx="1541">
                  <c:v>42800</c:v>
                </c:pt>
                <c:pt idx="1542">
                  <c:v>42801</c:v>
                </c:pt>
                <c:pt idx="1543">
                  <c:v>42802</c:v>
                </c:pt>
                <c:pt idx="1544">
                  <c:v>42803</c:v>
                </c:pt>
                <c:pt idx="1545">
                  <c:v>42804</c:v>
                </c:pt>
                <c:pt idx="1546">
                  <c:v>42807</c:v>
                </c:pt>
                <c:pt idx="1547">
                  <c:v>42808</c:v>
                </c:pt>
                <c:pt idx="1548">
                  <c:v>42809</c:v>
                </c:pt>
                <c:pt idx="1549">
                  <c:v>42810</c:v>
                </c:pt>
                <c:pt idx="1550">
                  <c:v>42811</c:v>
                </c:pt>
                <c:pt idx="1551">
                  <c:v>42814</c:v>
                </c:pt>
                <c:pt idx="1552">
                  <c:v>42815</c:v>
                </c:pt>
                <c:pt idx="1553">
                  <c:v>42816</c:v>
                </c:pt>
                <c:pt idx="1554">
                  <c:v>42817</c:v>
                </c:pt>
                <c:pt idx="1555">
                  <c:v>42818</c:v>
                </c:pt>
                <c:pt idx="1556">
                  <c:v>42821</c:v>
                </c:pt>
                <c:pt idx="1557">
                  <c:v>42822</c:v>
                </c:pt>
                <c:pt idx="1558">
                  <c:v>42823</c:v>
                </c:pt>
                <c:pt idx="1559">
                  <c:v>42824</c:v>
                </c:pt>
                <c:pt idx="1560">
                  <c:v>42825</c:v>
                </c:pt>
                <c:pt idx="1561">
                  <c:v>42828</c:v>
                </c:pt>
                <c:pt idx="1562">
                  <c:v>42829</c:v>
                </c:pt>
                <c:pt idx="1563">
                  <c:v>42830</c:v>
                </c:pt>
                <c:pt idx="1564">
                  <c:v>42831</c:v>
                </c:pt>
                <c:pt idx="1565">
                  <c:v>42832</c:v>
                </c:pt>
                <c:pt idx="1566">
                  <c:v>42835</c:v>
                </c:pt>
                <c:pt idx="1567">
                  <c:v>42836</c:v>
                </c:pt>
                <c:pt idx="1568">
                  <c:v>42837</c:v>
                </c:pt>
                <c:pt idx="1569">
                  <c:v>42838</c:v>
                </c:pt>
                <c:pt idx="1570">
                  <c:v>42842</c:v>
                </c:pt>
                <c:pt idx="1571">
                  <c:v>42843</c:v>
                </c:pt>
                <c:pt idx="1572">
                  <c:v>42844</c:v>
                </c:pt>
                <c:pt idx="1573">
                  <c:v>42845</c:v>
                </c:pt>
                <c:pt idx="1574">
                  <c:v>42846</c:v>
                </c:pt>
                <c:pt idx="1575">
                  <c:v>42849</c:v>
                </c:pt>
                <c:pt idx="1576">
                  <c:v>42850</c:v>
                </c:pt>
                <c:pt idx="1577">
                  <c:v>42851</c:v>
                </c:pt>
                <c:pt idx="1578">
                  <c:v>42852</c:v>
                </c:pt>
                <c:pt idx="1579">
                  <c:v>42853</c:v>
                </c:pt>
                <c:pt idx="1580">
                  <c:v>42856</c:v>
                </c:pt>
                <c:pt idx="1581">
                  <c:v>42857</c:v>
                </c:pt>
                <c:pt idx="1582">
                  <c:v>42858</c:v>
                </c:pt>
                <c:pt idx="1583">
                  <c:v>42859</c:v>
                </c:pt>
                <c:pt idx="1584">
                  <c:v>42860</c:v>
                </c:pt>
                <c:pt idx="1585">
                  <c:v>42863</c:v>
                </c:pt>
                <c:pt idx="1586">
                  <c:v>42864</c:v>
                </c:pt>
                <c:pt idx="1587">
                  <c:v>42865</c:v>
                </c:pt>
                <c:pt idx="1588">
                  <c:v>42866</c:v>
                </c:pt>
                <c:pt idx="1589">
                  <c:v>42867</c:v>
                </c:pt>
                <c:pt idx="1590">
                  <c:v>42870</c:v>
                </c:pt>
                <c:pt idx="1591">
                  <c:v>42871</c:v>
                </c:pt>
                <c:pt idx="1592">
                  <c:v>42872</c:v>
                </c:pt>
                <c:pt idx="1593">
                  <c:v>42873</c:v>
                </c:pt>
                <c:pt idx="1594">
                  <c:v>42874</c:v>
                </c:pt>
                <c:pt idx="1595">
                  <c:v>42877</c:v>
                </c:pt>
                <c:pt idx="1596">
                  <c:v>42878</c:v>
                </c:pt>
                <c:pt idx="1597">
                  <c:v>42879</c:v>
                </c:pt>
                <c:pt idx="1598">
                  <c:v>42880</c:v>
                </c:pt>
                <c:pt idx="1599">
                  <c:v>42881</c:v>
                </c:pt>
                <c:pt idx="1600">
                  <c:v>42885</c:v>
                </c:pt>
                <c:pt idx="1601">
                  <c:v>42886</c:v>
                </c:pt>
                <c:pt idx="1602">
                  <c:v>42887</c:v>
                </c:pt>
                <c:pt idx="1603">
                  <c:v>42888</c:v>
                </c:pt>
                <c:pt idx="1604">
                  <c:v>42891</c:v>
                </c:pt>
                <c:pt idx="1605">
                  <c:v>42892</c:v>
                </c:pt>
                <c:pt idx="1606">
                  <c:v>42893</c:v>
                </c:pt>
                <c:pt idx="1607">
                  <c:v>42894</c:v>
                </c:pt>
                <c:pt idx="1608">
                  <c:v>42895</c:v>
                </c:pt>
                <c:pt idx="1609">
                  <c:v>42898</c:v>
                </c:pt>
                <c:pt idx="1610">
                  <c:v>42899</c:v>
                </c:pt>
                <c:pt idx="1611">
                  <c:v>42900</c:v>
                </c:pt>
                <c:pt idx="1612">
                  <c:v>42901</c:v>
                </c:pt>
                <c:pt idx="1613">
                  <c:v>42902</c:v>
                </c:pt>
                <c:pt idx="1614">
                  <c:v>42905</c:v>
                </c:pt>
                <c:pt idx="1615">
                  <c:v>42906</c:v>
                </c:pt>
                <c:pt idx="1616">
                  <c:v>42907</c:v>
                </c:pt>
                <c:pt idx="1617">
                  <c:v>42908</c:v>
                </c:pt>
                <c:pt idx="1618">
                  <c:v>42909</c:v>
                </c:pt>
                <c:pt idx="1619">
                  <c:v>42912</c:v>
                </c:pt>
                <c:pt idx="1620">
                  <c:v>42913</c:v>
                </c:pt>
                <c:pt idx="1621">
                  <c:v>42914</c:v>
                </c:pt>
                <c:pt idx="1622">
                  <c:v>42915</c:v>
                </c:pt>
                <c:pt idx="1623">
                  <c:v>42916</c:v>
                </c:pt>
                <c:pt idx="1624">
                  <c:v>42919</c:v>
                </c:pt>
                <c:pt idx="1625">
                  <c:v>42921</c:v>
                </c:pt>
                <c:pt idx="1626">
                  <c:v>42922</c:v>
                </c:pt>
                <c:pt idx="1627">
                  <c:v>42923</c:v>
                </c:pt>
                <c:pt idx="1628">
                  <c:v>42926</c:v>
                </c:pt>
                <c:pt idx="1629">
                  <c:v>42927</c:v>
                </c:pt>
                <c:pt idx="1630">
                  <c:v>42928</c:v>
                </c:pt>
                <c:pt idx="1631">
                  <c:v>42929</c:v>
                </c:pt>
                <c:pt idx="1632">
                  <c:v>42930</c:v>
                </c:pt>
                <c:pt idx="1633">
                  <c:v>42933</c:v>
                </c:pt>
                <c:pt idx="1634">
                  <c:v>42934</c:v>
                </c:pt>
                <c:pt idx="1635">
                  <c:v>42935</c:v>
                </c:pt>
                <c:pt idx="1636">
                  <c:v>42936</c:v>
                </c:pt>
                <c:pt idx="1637">
                  <c:v>42937</c:v>
                </c:pt>
                <c:pt idx="1638">
                  <c:v>42940</c:v>
                </c:pt>
                <c:pt idx="1639">
                  <c:v>42941</c:v>
                </c:pt>
                <c:pt idx="1640">
                  <c:v>42942</c:v>
                </c:pt>
                <c:pt idx="1641">
                  <c:v>42943</c:v>
                </c:pt>
                <c:pt idx="1642">
                  <c:v>42944</c:v>
                </c:pt>
                <c:pt idx="1643">
                  <c:v>42947</c:v>
                </c:pt>
                <c:pt idx="1644">
                  <c:v>42948</c:v>
                </c:pt>
                <c:pt idx="1645">
                  <c:v>42949</c:v>
                </c:pt>
                <c:pt idx="1646">
                  <c:v>42950</c:v>
                </c:pt>
                <c:pt idx="1647">
                  <c:v>42951</c:v>
                </c:pt>
                <c:pt idx="1648">
                  <c:v>42954</c:v>
                </c:pt>
                <c:pt idx="1649">
                  <c:v>42955</c:v>
                </c:pt>
                <c:pt idx="1650">
                  <c:v>42956</c:v>
                </c:pt>
                <c:pt idx="1651">
                  <c:v>42957</c:v>
                </c:pt>
                <c:pt idx="1652">
                  <c:v>42958</c:v>
                </c:pt>
                <c:pt idx="1653">
                  <c:v>42961</c:v>
                </c:pt>
                <c:pt idx="1654">
                  <c:v>42962</c:v>
                </c:pt>
                <c:pt idx="1655">
                  <c:v>42963</c:v>
                </c:pt>
                <c:pt idx="1656">
                  <c:v>42964</c:v>
                </c:pt>
                <c:pt idx="1657">
                  <c:v>42965</c:v>
                </c:pt>
                <c:pt idx="1658">
                  <c:v>42968</c:v>
                </c:pt>
                <c:pt idx="1659">
                  <c:v>42969</c:v>
                </c:pt>
                <c:pt idx="1660">
                  <c:v>42970</c:v>
                </c:pt>
                <c:pt idx="1661">
                  <c:v>42971</c:v>
                </c:pt>
                <c:pt idx="1662">
                  <c:v>42972</c:v>
                </c:pt>
                <c:pt idx="1663">
                  <c:v>42975</c:v>
                </c:pt>
                <c:pt idx="1664">
                  <c:v>42976</c:v>
                </c:pt>
                <c:pt idx="1665">
                  <c:v>42977</c:v>
                </c:pt>
                <c:pt idx="1666">
                  <c:v>42978</c:v>
                </c:pt>
                <c:pt idx="1667">
                  <c:v>42979</c:v>
                </c:pt>
                <c:pt idx="1668">
                  <c:v>42983</c:v>
                </c:pt>
                <c:pt idx="1669">
                  <c:v>42984</c:v>
                </c:pt>
                <c:pt idx="1670">
                  <c:v>42985</c:v>
                </c:pt>
                <c:pt idx="1671">
                  <c:v>42986</c:v>
                </c:pt>
                <c:pt idx="1672">
                  <c:v>42989</c:v>
                </c:pt>
                <c:pt idx="1673">
                  <c:v>42990</c:v>
                </c:pt>
                <c:pt idx="1674">
                  <c:v>42991</c:v>
                </c:pt>
                <c:pt idx="1675">
                  <c:v>42992</c:v>
                </c:pt>
                <c:pt idx="1676">
                  <c:v>42993</c:v>
                </c:pt>
                <c:pt idx="1677">
                  <c:v>42996</c:v>
                </c:pt>
                <c:pt idx="1678">
                  <c:v>42997</c:v>
                </c:pt>
                <c:pt idx="1679">
                  <c:v>42998</c:v>
                </c:pt>
                <c:pt idx="1680">
                  <c:v>42999</c:v>
                </c:pt>
                <c:pt idx="1681">
                  <c:v>43000</c:v>
                </c:pt>
                <c:pt idx="1682">
                  <c:v>43003</c:v>
                </c:pt>
                <c:pt idx="1683">
                  <c:v>43004</c:v>
                </c:pt>
                <c:pt idx="1684">
                  <c:v>43005</c:v>
                </c:pt>
                <c:pt idx="1685">
                  <c:v>43006</c:v>
                </c:pt>
                <c:pt idx="1686">
                  <c:v>43007</c:v>
                </c:pt>
                <c:pt idx="1687">
                  <c:v>43010</c:v>
                </c:pt>
                <c:pt idx="1688">
                  <c:v>43011</c:v>
                </c:pt>
                <c:pt idx="1689">
                  <c:v>43012</c:v>
                </c:pt>
                <c:pt idx="1690">
                  <c:v>43013</c:v>
                </c:pt>
                <c:pt idx="1691">
                  <c:v>43014</c:v>
                </c:pt>
                <c:pt idx="1692">
                  <c:v>43017</c:v>
                </c:pt>
                <c:pt idx="1693">
                  <c:v>43018</c:v>
                </c:pt>
                <c:pt idx="1694">
                  <c:v>43019</c:v>
                </c:pt>
                <c:pt idx="1695">
                  <c:v>43020</c:v>
                </c:pt>
                <c:pt idx="1696">
                  <c:v>43021</c:v>
                </c:pt>
                <c:pt idx="1697">
                  <c:v>43024</c:v>
                </c:pt>
                <c:pt idx="1698">
                  <c:v>43025</c:v>
                </c:pt>
                <c:pt idx="1699">
                  <c:v>43026</c:v>
                </c:pt>
                <c:pt idx="1700">
                  <c:v>43027</c:v>
                </c:pt>
                <c:pt idx="1701">
                  <c:v>43028</c:v>
                </c:pt>
                <c:pt idx="1702">
                  <c:v>43031</c:v>
                </c:pt>
                <c:pt idx="1703">
                  <c:v>43032</c:v>
                </c:pt>
                <c:pt idx="1704">
                  <c:v>43033</c:v>
                </c:pt>
                <c:pt idx="1705">
                  <c:v>43034</c:v>
                </c:pt>
                <c:pt idx="1706">
                  <c:v>43035</c:v>
                </c:pt>
                <c:pt idx="1707">
                  <c:v>43038</c:v>
                </c:pt>
                <c:pt idx="1708">
                  <c:v>43039</c:v>
                </c:pt>
                <c:pt idx="1709">
                  <c:v>43040</c:v>
                </c:pt>
                <c:pt idx="1710">
                  <c:v>43041</c:v>
                </c:pt>
                <c:pt idx="1711">
                  <c:v>43042</c:v>
                </c:pt>
                <c:pt idx="1712">
                  <c:v>43045</c:v>
                </c:pt>
              </c:numCache>
            </c:numRef>
          </c:cat>
          <c:val>
            <c:numRef>
              <c:f>Sheet1!$B$10:$B$1722</c:f>
              <c:numCache>
                <c:formatCode>0.00%</c:formatCode>
                <c:ptCount val="1713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1.4259999999999986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1.4278999999999986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1.4218999999999986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1.9117999999999988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1.9118999999999988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2.0320999999999976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2.0169999999999986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2.0310999999999986</c:v>
                </c:pt>
                <c:pt idx="1413">
                  <c:v>2.0425999999999997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2.0510999999999986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2.0789999999999997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  <c:pt idx="1425">
                  <c:v>2.0307999999999997</c:v>
                </c:pt>
                <c:pt idx="1426">
                  <c:v>2.0371999999999999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2.0363999999999995</c:v>
                </c:pt>
                <c:pt idx="1432">
                  <c:v>2.0476000000000001</c:v>
                </c:pt>
                <c:pt idx="1433">
                  <c:v>2.0514999999999985</c:v>
                </c:pt>
                <c:pt idx="1434">
                  <c:v>2.0489000000000002</c:v>
                </c:pt>
                <c:pt idx="1435">
                  <c:v>2.0503999999999998</c:v>
                </c:pt>
                <c:pt idx="1436">
                  <c:v>2.0459000000000001</c:v>
                </c:pt>
                <c:pt idx="1437">
                  <c:v>2.0521999999999996</c:v>
                </c:pt>
                <c:pt idx="1438">
                  <c:v>2.0551999999999997</c:v>
                </c:pt>
                <c:pt idx="1439">
                  <c:v>2.0573000000000001</c:v>
                </c:pt>
                <c:pt idx="1440">
                  <c:v>2.0634000000000001</c:v>
                </c:pt>
                <c:pt idx="1441">
                  <c:v>2.0611000000000002</c:v>
                </c:pt>
                <c:pt idx="1442">
                  <c:v>2.0589999999999997</c:v>
                </c:pt>
                <c:pt idx="1443">
                  <c:v>2.0613000000000001</c:v>
                </c:pt>
                <c:pt idx="1444">
                  <c:v>2.0486</c:v>
                </c:pt>
                <c:pt idx="1445">
                  <c:v>2.0495999999999999</c:v>
                </c:pt>
                <c:pt idx="1446">
                  <c:v>2.0684</c:v>
                </c:pt>
                <c:pt idx="1447">
                  <c:v>2.0701000000000001</c:v>
                </c:pt>
                <c:pt idx="1448">
                  <c:v>2.0859000000000001</c:v>
                </c:pt>
                <c:pt idx="1449">
                  <c:v>2.0967999999999996</c:v>
                </c:pt>
                <c:pt idx="1450">
                  <c:v>2.1057999999999999</c:v>
                </c:pt>
                <c:pt idx="1451">
                  <c:v>2.1205000000000003</c:v>
                </c:pt>
                <c:pt idx="1452">
                  <c:v>2.1335999999999999</c:v>
                </c:pt>
                <c:pt idx="1453">
                  <c:v>2.1339000000000001</c:v>
                </c:pt>
                <c:pt idx="1454">
                  <c:v>2.1409000000000002</c:v>
                </c:pt>
                <c:pt idx="1455">
                  <c:v>2.1415999999999999</c:v>
                </c:pt>
                <c:pt idx="1456">
                  <c:v>2.1349999999999998</c:v>
                </c:pt>
                <c:pt idx="1457">
                  <c:v>2.1281000000000003</c:v>
                </c:pt>
                <c:pt idx="1458">
                  <c:v>2.1335000000000002</c:v>
                </c:pt>
                <c:pt idx="1459">
                  <c:v>2.1345999999999998</c:v>
                </c:pt>
                <c:pt idx="1460">
                  <c:v>2.1345999999999998</c:v>
                </c:pt>
                <c:pt idx="1461">
                  <c:v>2.1345999999999998</c:v>
                </c:pt>
                <c:pt idx="1462">
                  <c:v>2.1347999999999998</c:v>
                </c:pt>
                <c:pt idx="1463">
                  <c:v>2.1603000000000003</c:v>
                </c:pt>
                <c:pt idx="1464">
                  <c:v>2.169</c:v>
                </c:pt>
                <c:pt idx="1465">
                  <c:v>2.1627999999999998</c:v>
                </c:pt>
                <c:pt idx="1466">
                  <c:v>2.1627999999999998</c:v>
                </c:pt>
                <c:pt idx="1467">
                  <c:v>2.1627999999999998</c:v>
                </c:pt>
                <c:pt idx="1468">
                  <c:v>2.1647000000000003</c:v>
                </c:pt>
                <c:pt idx="1469">
                  <c:v>2.1647000000000003</c:v>
                </c:pt>
                <c:pt idx="1470">
                  <c:v>2.1604000000000001</c:v>
                </c:pt>
                <c:pt idx="1471">
                  <c:v>2.1691000000000003</c:v>
                </c:pt>
                <c:pt idx="1472">
                  <c:v>2.1753</c:v>
                </c:pt>
                <c:pt idx="1473">
                  <c:v>2.1638000000000002</c:v>
                </c:pt>
                <c:pt idx="1474">
                  <c:v>2.1659000000000002</c:v>
                </c:pt>
                <c:pt idx="1475">
                  <c:v>2.1703000000000001</c:v>
                </c:pt>
                <c:pt idx="1476">
                  <c:v>2.1627999999999998</c:v>
                </c:pt>
                <c:pt idx="1477">
                  <c:v>2.1703999999999999</c:v>
                </c:pt>
                <c:pt idx="1478">
                  <c:v>2.1688000000000001</c:v>
                </c:pt>
                <c:pt idx="1479">
                  <c:v>2.1772</c:v>
                </c:pt>
                <c:pt idx="1480">
                  <c:v>2.1834000000000002</c:v>
                </c:pt>
                <c:pt idx="1481">
                  <c:v>2.1857000000000002</c:v>
                </c:pt>
                <c:pt idx="1482">
                  <c:v>2.1907000000000001</c:v>
                </c:pt>
                <c:pt idx="1483">
                  <c:v>2.1637000000000004</c:v>
                </c:pt>
                <c:pt idx="1484">
                  <c:v>2.1577999999999999</c:v>
                </c:pt>
                <c:pt idx="1485">
                  <c:v>2.1631000000000005</c:v>
                </c:pt>
                <c:pt idx="1486">
                  <c:v>2.1684000000000001</c:v>
                </c:pt>
                <c:pt idx="1487">
                  <c:v>2.1745000000000001</c:v>
                </c:pt>
                <c:pt idx="1488">
                  <c:v>2.1759999999999997</c:v>
                </c:pt>
                <c:pt idx="1489">
                  <c:v>2.1787000000000001</c:v>
                </c:pt>
                <c:pt idx="1490">
                  <c:v>2.1844000000000001</c:v>
                </c:pt>
                <c:pt idx="1491">
                  <c:v>2.1863999999999999</c:v>
                </c:pt>
                <c:pt idx="1492">
                  <c:v>2.1848000000000001</c:v>
                </c:pt>
                <c:pt idx="1493">
                  <c:v>2.1848000000000001</c:v>
                </c:pt>
                <c:pt idx="1494">
                  <c:v>2.1825000000000001</c:v>
                </c:pt>
                <c:pt idx="1495">
                  <c:v>2.1844000000000001</c:v>
                </c:pt>
                <c:pt idx="1496">
                  <c:v>2.1837000000000004</c:v>
                </c:pt>
                <c:pt idx="1497">
                  <c:v>2.1856</c:v>
                </c:pt>
                <c:pt idx="1498">
                  <c:v>2.1856</c:v>
                </c:pt>
                <c:pt idx="1499">
                  <c:v>2.1856</c:v>
                </c:pt>
                <c:pt idx="1500">
                  <c:v>2.1856</c:v>
                </c:pt>
                <c:pt idx="1501">
                  <c:v>2.1896</c:v>
                </c:pt>
                <c:pt idx="1502">
                  <c:v>2.1936</c:v>
                </c:pt>
                <c:pt idx="1503">
                  <c:v>2.1839000000000004</c:v>
                </c:pt>
                <c:pt idx="1504">
                  <c:v>2.2080000000000002</c:v>
                </c:pt>
                <c:pt idx="1505">
                  <c:v>2.1979000000000002</c:v>
                </c:pt>
                <c:pt idx="1506">
                  <c:v>2.2219000000000002</c:v>
                </c:pt>
                <c:pt idx="1507">
                  <c:v>2.1976</c:v>
                </c:pt>
                <c:pt idx="1508">
                  <c:v>2.2109000000000001</c:v>
                </c:pt>
                <c:pt idx="1509">
                  <c:v>2.2433000000000005</c:v>
                </c:pt>
                <c:pt idx="1510">
                  <c:v>2.2528999999999986</c:v>
                </c:pt>
                <c:pt idx="1511">
                  <c:v>2.2574000000000001</c:v>
                </c:pt>
                <c:pt idx="1512">
                  <c:v>2.2589999999999999</c:v>
                </c:pt>
                <c:pt idx="1513">
                  <c:v>2.2570000000000001</c:v>
                </c:pt>
                <c:pt idx="1514">
                  <c:v>2.2570000000000001</c:v>
                </c:pt>
                <c:pt idx="1515">
                  <c:v>2.2640000000000002</c:v>
                </c:pt>
                <c:pt idx="1516">
                  <c:v>2.2629000000000001</c:v>
                </c:pt>
                <c:pt idx="1517">
                  <c:v>2.2663000000000002</c:v>
                </c:pt>
                <c:pt idx="1518">
                  <c:v>2.2730000000000001</c:v>
                </c:pt>
                <c:pt idx="1519">
                  <c:v>2.2791000000000001</c:v>
                </c:pt>
                <c:pt idx="1520">
                  <c:v>2.2813000000000003</c:v>
                </c:pt>
                <c:pt idx="1521">
                  <c:v>2.2836000000000003</c:v>
                </c:pt>
                <c:pt idx="1522">
                  <c:v>2.3017999999999996</c:v>
                </c:pt>
                <c:pt idx="1523">
                  <c:v>2.3029999999999986</c:v>
                </c:pt>
                <c:pt idx="1524">
                  <c:v>2.3191999999999986</c:v>
                </c:pt>
                <c:pt idx="1525">
                  <c:v>2.3298999999999976</c:v>
                </c:pt>
                <c:pt idx="1526">
                  <c:v>2.3245999999999998</c:v>
                </c:pt>
                <c:pt idx="1527">
                  <c:v>2.3020999999999976</c:v>
                </c:pt>
                <c:pt idx="1528">
                  <c:v>2.3209</c:v>
                </c:pt>
                <c:pt idx="1529">
                  <c:v>2.3148999999999997</c:v>
                </c:pt>
                <c:pt idx="1530">
                  <c:v>2.3253999999999997</c:v>
                </c:pt>
                <c:pt idx="1531">
                  <c:v>2.3317999999999977</c:v>
                </c:pt>
                <c:pt idx="1532">
                  <c:v>2.3317999999999977</c:v>
                </c:pt>
                <c:pt idx="1533">
                  <c:v>2.3357999999999977</c:v>
                </c:pt>
                <c:pt idx="1534">
                  <c:v>2.3461999999999996</c:v>
                </c:pt>
                <c:pt idx="1535">
                  <c:v>2.343</c:v>
                </c:pt>
                <c:pt idx="1536">
                  <c:v>2.343</c:v>
                </c:pt>
                <c:pt idx="1537">
                  <c:v>2.343</c:v>
                </c:pt>
                <c:pt idx="1538">
                  <c:v>2.343</c:v>
                </c:pt>
                <c:pt idx="1539">
                  <c:v>2.343</c:v>
                </c:pt>
                <c:pt idx="1540">
                  <c:v>2.343</c:v>
                </c:pt>
                <c:pt idx="1541">
                  <c:v>2.343</c:v>
                </c:pt>
                <c:pt idx="1542">
                  <c:v>2.343</c:v>
                </c:pt>
                <c:pt idx="1543">
                  <c:v>2.343</c:v>
                </c:pt>
                <c:pt idx="1544">
                  <c:v>2.343</c:v>
                </c:pt>
                <c:pt idx="1545">
                  <c:v>2.3598999999999997</c:v>
                </c:pt>
                <c:pt idx="1546">
                  <c:v>2.3603999999999998</c:v>
                </c:pt>
                <c:pt idx="1547">
                  <c:v>2.3554999999999997</c:v>
                </c:pt>
                <c:pt idx="1548">
                  <c:v>2.3647999999999998</c:v>
                </c:pt>
                <c:pt idx="1549">
                  <c:v>2.3855999999999997</c:v>
                </c:pt>
                <c:pt idx="1550">
                  <c:v>2.4140999999999986</c:v>
                </c:pt>
                <c:pt idx="1551">
                  <c:v>2.3631000000000002</c:v>
                </c:pt>
                <c:pt idx="1552">
                  <c:v>2.3597999999999986</c:v>
                </c:pt>
                <c:pt idx="1553">
                  <c:v>2.3635999999999999</c:v>
                </c:pt>
                <c:pt idx="1554">
                  <c:v>2.3635999999999999</c:v>
                </c:pt>
                <c:pt idx="1555">
                  <c:v>2.3647</c:v>
                </c:pt>
                <c:pt idx="1556">
                  <c:v>2.3598999999999997</c:v>
                </c:pt>
                <c:pt idx="1557">
                  <c:v>2.3741999999999996</c:v>
                </c:pt>
                <c:pt idx="1558">
                  <c:v>2.3851</c:v>
                </c:pt>
                <c:pt idx="1559">
                  <c:v>2.3801999999999999</c:v>
                </c:pt>
                <c:pt idx="1560">
                  <c:v>2.3916999999999997</c:v>
                </c:pt>
                <c:pt idx="1561">
                  <c:v>2.3809</c:v>
                </c:pt>
                <c:pt idx="1562">
                  <c:v>2.3717999999999986</c:v>
                </c:pt>
                <c:pt idx="1563">
                  <c:v>2.3826999999999976</c:v>
                </c:pt>
                <c:pt idx="1564">
                  <c:v>2.3977999999999997</c:v>
                </c:pt>
                <c:pt idx="1565">
                  <c:v>2.3977999999999997</c:v>
                </c:pt>
                <c:pt idx="1566">
                  <c:v>2.4411</c:v>
                </c:pt>
                <c:pt idx="1567">
                  <c:v>2.3936999999999986</c:v>
                </c:pt>
                <c:pt idx="1568">
                  <c:v>2.3743999999999996</c:v>
                </c:pt>
                <c:pt idx="1569">
                  <c:v>2.3895999999999997</c:v>
                </c:pt>
                <c:pt idx="1570">
                  <c:v>2.4093999999999998</c:v>
                </c:pt>
                <c:pt idx="1571">
                  <c:v>2.3913999999999986</c:v>
                </c:pt>
                <c:pt idx="1572">
                  <c:v>2.4184999999999985</c:v>
                </c:pt>
                <c:pt idx="1573">
                  <c:v>2.4013</c:v>
                </c:pt>
                <c:pt idx="1574">
                  <c:v>2.4373</c:v>
                </c:pt>
                <c:pt idx="1575">
                  <c:v>2.4253</c:v>
                </c:pt>
                <c:pt idx="1576">
                  <c:v>2.4253</c:v>
                </c:pt>
                <c:pt idx="1577">
                  <c:v>2.4093</c:v>
                </c:pt>
                <c:pt idx="1578">
                  <c:v>2.4111999999999996</c:v>
                </c:pt>
                <c:pt idx="1579">
                  <c:v>2.4100999999999986</c:v>
                </c:pt>
                <c:pt idx="1580">
                  <c:v>2.4005000000000001</c:v>
                </c:pt>
                <c:pt idx="1581">
                  <c:v>2.4015</c:v>
                </c:pt>
                <c:pt idx="1582">
                  <c:v>2.3942999999999977</c:v>
                </c:pt>
                <c:pt idx="1583">
                  <c:v>2.3631000000000002</c:v>
                </c:pt>
                <c:pt idx="1584">
                  <c:v>2.3703999999999996</c:v>
                </c:pt>
                <c:pt idx="1585">
                  <c:v>2.3813999999999997</c:v>
                </c:pt>
                <c:pt idx="1586">
                  <c:v>2.4059999999999997</c:v>
                </c:pt>
                <c:pt idx="1587">
                  <c:v>2.4024999999999985</c:v>
                </c:pt>
                <c:pt idx="1588">
                  <c:v>2.4017999999999997</c:v>
                </c:pt>
                <c:pt idx="1589">
                  <c:v>2.4071000000000002</c:v>
                </c:pt>
                <c:pt idx="1590">
                  <c:v>2.4045000000000001</c:v>
                </c:pt>
                <c:pt idx="1591">
                  <c:v>2.3965999999999976</c:v>
                </c:pt>
                <c:pt idx="1592">
                  <c:v>2.3965999999999976</c:v>
                </c:pt>
                <c:pt idx="1593">
                  <c:v>2.4005000000000001</c:v>
                </c:pt>
                <c:pt idx="1594">
                  <c:v>2.3996999999999997</c:v>
                </c:pt>
                <c:pt idx="1595">
                  <c:v>2.4032</c:v>
                </c:pt>
                <c:pt idx="1596">
                  <c:v>2.4083000000000001</c:v>
                </c:pt>
                <c:pt idx="1597">
                  <c:v>2.4063999999999997</c:v>
                </c:pt>
                <c:pt idx="1598">
                  <c:v>2.4051999999999998</c:v>
                </c:pt>
                <c:pt idx="1599">
                  <c:v>2.4043999999999999</c:v>
                </c:pt>
                <c:pt idx="1600">
                  <c:v>2.4055999999999997</c:v>
                </c:pt>
                <c:pt idx="1601">
                  <c:v>2.4055999999999997</c:v>
                </c:pt>
                <c:pt idx="1602">
                  <c:v>2.4055999999999997</c:v>
                </c:pt>
                <c:pt idx="1603">
                  <c:v>2.4083999999999999</c:v>
                </c:pt>
                <c:pt idx="1604">
                  <c:v>2.4055999999999997</c:v>
                </c:pt>
                <c:pt idx="1605">
                  <c:v>2.4083999999999999</c:v>
                </c:pt>
                <c:pt idx="1606">
                  <c:v>2.4139999999999997</c:v>
                </c:pt>
                <c:pt idx="1607">
                  <c:v>2.4150999999999976</c:v>
                </c:pt>
                <c:pt idx="1608">
                  <c:v>2.4150999999999976</c:v>
                </c:pt>
                <c:pt idx="1609">
                  <c:v>2.4150999999999976</c:v>
                </c:pt>
                <c:pt idx="1610">
                  <c:v>2.4150999999999976</c:v>
                </c:pt>
                <c:pt idx="1611">
                  <c:v>2.4150999999999976</c:v>
                </c:pt>
                <c:pt idx="1612">
                  <c:v>2.4150999999999976</c:v>
                </c:pt>
                <c:pt idx="1613">
                  <c:v>2.4150999999999976</c:v>
                </c:pt>
                <c:pt idx="1614">
                  <c:v>2.4180999999999986</c:v>
                </c:pt>
                <c:pt idx="1615">
                  <c:v>2.4180999999999986</c:v>
                </c:pt>
                <c:pt idx="1616">
                  <c:v>2.4255</c:v>
                </c:pt>
                <c:pt idx="1617">
                  <c:v>2.4259999999999997</c:v>
                </c:pt>
                <c:pt idx="1618">
                  <c:v>2.4394999999999976</c:v>
                </c:pt>
                <c:pt idx="1619">
                  <c:v>2.4327999999999976</c:v>
                </c:pt>
                <c:pt idx="1620">
                  <c:v>2.4007000000000001</c:v>
                </c:pt>
                <c:pt idx="1621">
                  <c:v>2.4341999999999997</c:v>
                </c:pt>
                <c:pt idx="1622">
                  <c:v>2.4273000000000002</c:v>
                </c:pt>
                <c:pt idx="1623">
                  <c:v>2.4125999999999976</c:v>
                </c:pt>
                <c:pt idx="1624">
                  <c:v>2.4186999999999976</c:v>
                </c:pt>
                <c:pt idx="1625">
                  <c:v>2.4306999999999985</c:v>
                </c:pt>
                <c:pt idx="1626">
                  <c:v>2.4328999999999996</c:v>
                </c:pt>
                <c:pt idx="1627">
                  <c:v>2.4395999999999995</c:v>
                </c:pt>
                <c:pt idx="1628">
                  <c:v>2.4390999999999976</c:v>
                </c:pt>
                <c:pt idx="1629">
                  <c:v>2.4397999999999986</c:v>
                </c:pt>
                <c:pt idx="1630">
                  <c:v>2.4061999999999997</c:v>
                </c:pt>
                <c:pt idx="1631">
                  <c:v>2.4114999999999998</c:v>
                </c:pt>
                <c:pt idx="1632">
                  <c:v>2.4102999999999986</c:v>
                </c:pt>
                <c:pt idx="1633">
                  <c:v>2.4154999999999998</c:v>
                </c:pt>
                <c:pt idx="1634">
                  <c:v>2.4145999999999996</c:v>
                </c:pt>
                <c:pt idx="1635">
                  <c:v>2.4222999999999986</c:v>
                </c:pt>
                <c:pt idx="1636">
                  <c:v>2.4211999999999998</c:v>
                </c:pt>
                <c:pt idx="1637">
                  <c:v>2.4222999999999986</c:v>
                </c:pt>
                <c:pt idx="1638">
                  <c:v>2.4222999999999986</c:v>
                </c:pt>
                <c:pt idx="1639">
                  <c:v>2.4222999999999986</c:v>
                </c:pt>
                <c:pt idx="1640">
                  <c:v>2.4222999999999986</c:v>
                </c:pt>
                <c:pt idx="1641">
                  <c:v>2.4222999999999986</c:v>
                </c:pt>
                <c:pt idx="1642">
                  <c:v>2.4255999999999998</c:v>
                </c:pt>
                <c:pt idx="1643">
                  <c:v>2.4320999999999997</c:v>
                </c:pt>
                <c:pt idx="1644">
                  <c:v>2.4287000000000001</c:v>
                </c:pt>
                <c:pt idx="1645">
                  <c:v>2.4275000000000002</c:v>
                </c:pt>
                <c:pt idx="1646">
                  <c:v>2.4328999999999996</c:v>
                </c:pt>
                <c:pt idx="1647">
                  <c:v>2.4331999999999998</c:v>
                </c:pt>
                <c:pt idx="1648">
                  <c:v>2.4347999999999996</c:v>
                </c:pt>
                <c:pt idx="1649">
                  <c:v>2.4443999999999999</c:v>
                </c:pt>
                <c:pt idx="1650">
                  <c:v>2.4575999999999998</c:v>
                </c:pt>
                <c:pt idx="1651">
                  <c:v>2.4505999999999997</c:v>
                </c:pt>
                <c:pt idx="1652">
                  <c:v>2.4583999999999997</c:v>
                </c:pt>
                <c:pt idx="1653">
                  <c:v>2.4671000000000003</c:v>
                </c:pt>
                <c:pt idx="1654">
                  <c:v>2.4633000000000003</c:v>
                </c:pt>
                <c:pt idx="1655">
                  <c:v>2.4765999999999986</c:v>
                </c:pt>
                <c:pt idx="1656">
                  <c:v>2.4723999999999986</c:v>
                </c:pt>
                <c:pt idx="1657">
                  <c:v>2.4879000000000002</c:v>
                </c:pt>
                <c:pt idx="1658">
                  <c:v>2.5109999999999997</c:v>
                </c:pt>
                <c:pt idx="1659">
                  <c:v>2.5461</c:v>
                </c:pt>
                <c:pt idx="1660">
                  <c:v>2.5533999999999999</c:v>
                </c:pt>
                <c:pt idx="1661">
                  <c:v>2.5695999999999999</c:v>
                </c:pt>
                <c:pt idx="1662">
                  <c:v>2.5951</c:v>
                </c:pt>
                <c:pt idx="1663">
                  <c:v>2.6057000000000001</c:v>
                </c:pt>
                <c:pt idx="1664">
                  <c:v>2.6063999999999998</c:v>
                </c:pt>
                <c:pt idx="1665">
                  <c:v>2.6141000000000001</c:v>
                </c:pt>
                <c:pt idx="1666">
                  <c:v>2.6158999999999977</c:v>
                </c:pt>
                <c:pt idx="1667">
                  <c:v>2.6141999999999999</c:v>
                </c:pt>
                <c:pt idx="1668">
                  <c:v>2.6223999999999998</c:v>
                </c:pt>
                <c:pt idx="1669">
                  <c:v>2.6331000000000002</c:v>
                </c:pt>
                <c:pt idx="1670">
                  <c:v>2.6307999999999998</c:v>
                </c:pt>
                <c:pt idx="1671">
                  <c:v>2.6387999999999998</c:v>
                </c:pt>
                <c:pt idx="1672">
                  <c:v>2.6463000000000001</c:v>
                </c:pt>
                <c:pt idx="1673">
                  <c:v>2.6482000000000001</c:v>
                </c:pt>
                <c:pt idx="1674">
                  <c:v>2.6482000000000001</c:v>
                </c:pt>
                <c:pt idx="1675">
                  <c:v>2.6482000000000001</c:v>
                </c:pt>
                <c:pt idx="1676">
                  <c:v>2.6501999999999999</c:v>
                </c:pt>
                <c:pt idx="1677">
                  <c:v>2.6492</c:v>
                </c:pt>
                <c:pt idx="1678">
                  <c:v>2.6469</c:v>
                </c:pt>
                <c:pt idx="1679">
                  <c:v>2.6493000000000002</c:v>
                </c:pt>
                <c:pt idx="1680">
                  <c:v>2.6505000000000001</c:v>
                </c:pt>
                <c:pt idx="1681">
                  <c:v>2.6505999999999998</c:v>
                </c:pt>
                <c:pt idx="1682">
                  <c:v>2.6531000000000002</c:v>
                </c:pt>
                <c:pt idx="1683">
                  <c:v>2.6575000000000002</c:v>
                </c:pt>
                <c:pt idx="1684">
                  <c:v>2.6745000000000001</c:v>
                </c:pt>
                <c:pt idx="1685">
                  <c:v>2.6807000000000003</c:v>
                </c:pt>
                <c:pt idx="1686">
                  <c:v>2.6923999999999997</c:v>
                </c:pt>
                <c:pt idx="1687">
                  <c:v>2.6869000000000001</c:v>
                </c:pt>
                <c:pt idx="1688">
                  <c:v>2.6920999999999977</c:v>
                </c:pt>
                <c:pt idx="1689">
                  <c:v>2.6973000000000003</c:v>
                </c:pt>
                <c:pt idx="1690">
                  <c:v>2.7084000000000001</c:v>
                </c:pt>
                <c:pt idx="1691">
                  <c:v>2.7141000000000002</c:v>
                </c:pt>
                <c:pt idx="1692">
                  <c:v>2.7087000000000003</c:v>
                </c:pt>
                <c:pt idx="1693">
                  <c:v>2.7105999999999999</c:v>
                </c:pt>
                <c:pt idx="1694">
                  <c:v>2.7036000000000002</c:v>
                </c:pt>
                <c:pt idx="1695">
                  <c:v>2.6941000000000002</c:v>
                </c:pt>
                <c:pt idx="1696">
                  <c:v>2.6816</c:v>
                </c:pt>
                <c:pt idx="1697">
                  <c:v>2.6891000000000003</c:v>
                </c:pt>
                <c:pt idx="1698">
                  <c:v>2.6934</c:v>
                </c:pt>
                <c:pt idx="1699">
                  <c:v>2.6955</c:v>
                </c:pt>
                <c:pt idx="1700">
                  <c:v>2.6989000000000001</c:v>
                </c:pt>
                <c:pt idx="1701">
                  <c:v>2.6995</c:v>
                </c:pt>
                <c:pt idx="1702">
                  <c:v>2.702</c:v>
                </c:pt>
                <c:pt idx="1703">
                  <c:v>2.7036000000000002</c:v>
                </c:pt>
                <c:pt idx="1704">
                  <c:v>2.7036000000000002</c:v>
                </c:pt>
                <c:pt idx="1705">
                  <c:v>2.7036000000000002</c:v>
                </c:pt>
                <c:pt idx="1706">
                  <c:v>2.7036000000000002</c:v>
                </c:pt>
                <c:pt idx="1707">
                  <c:v>2.7036000000000002</c:v>
                </c:pt>
                <c:pt idx="1708">
                  <c:v>2.7063000000000001</c:v>
                </c:pt>
                <c:pt idx="1709">
                  <c:v>2.6853000000000002</c:v>
                </c:pt>
                <c:pt idx="1710">
                  <c:v>2.7041000000000004</c:v>
                </c:pt>
                <c:pt idx="1711">
                  <c:v>2.7052</c:v>
                </c:pt>
                <c:pt idx="1712">
                  <c:v>2.6995999999999998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9C-4B62-8C6E-6C5558D7AA0E}"/>
            </c:ext>
          </c:extLst>
        </c:ser>
        <c:dLbls/>
        <c:axId val="114988928"/>
        <c:axId val="114990464"/>
      </c:areaChart>
      <c:dateAx>
        <c:axId val="114988928"/>
        <c:scaling>
          <c:orientation val="minMax"/>
        </c:scaling>
        <c:axPos val="b"/>
        <c:numFmt formatCode="m/d/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90464"/>
        <c:crosses val="autoZero"/>
        <c:auto val="1"/>
        <c:lblOffset val="100"/>
        <c:baseTimeUnit val="days"/>
      </c:dateAx>
      <c:valAx>
        <c:axId val="1149904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88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800520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“Tax Jitters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8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1752600"/>
            <a:ext cx="4544902" cy="31477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9427577"/>
              </p:ext>
            </p:extLst>
          </p:nvPr>
        </p:nvGraphicFramePr>
        <p:xfrm>
          <a:off x="838200" y="1905000"/>
          <a:ext cx="7239000" cy="466165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83670"/>
                <a:gridCol w="1927913"/>
                <a:gridCol w="2027417"/>
              </a:tblGrid>
              <a:tr h="21106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Buys: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Entry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Target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211065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401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Buffalo Wild Wings (BWLD)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$110.00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$125.00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21106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Celgene Corp (CELG)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$100.00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$125.00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21106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CME Group Inc. (CME)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$137.00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$145.00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21106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Gilead Sciences (GILD)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$72.00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$81.00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401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National Beverage (FIZZ)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$92.00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$112.00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21106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Kinder Morgam (KMI)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$18.00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$22.00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22024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88" marR="4588" marT="4588" marB="0" anchor="b"/>
                </a:tc>
              </a:tr>
              <a:tr h="21106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Sells: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211065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21106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Signature Bank (SBNY)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$128.00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$115.00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401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Mineral Technologies (MTX)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$74.00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$62.00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401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Lulumon Athletics (LULU)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$61.00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$54.00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401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Seagate Technologies (STX)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$38.00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$26.00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  <a:tr h="401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MicroStrategy Inc.(MSTR)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 $135.00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 $105.00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91513570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Punching Its Weight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1295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FOMC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leaves interest funds rate unchanged at 1.25%-1.50%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data turning hot, October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Chicago PMI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66.2 vs 60 expected,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Consumer Confidence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at 125.9, a 17 year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high, 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Durable Goods up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hot 2.2%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real estate markets are exploding, creating an ATM effect for the main economy,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SF Bay area up +13% 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ECB scales back QE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cutting monthly bond purchases from E60 to E30 billion a month, but extended the time frame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</a:rPr>
              <a:t>*It’s all very market positive, and severely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 limited the downside to the last correction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9333" y="4567237"/>
            <a:ext cx="3666067" cy="20621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8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,000</a:t>
            </a:r>
            <a:r>
              <a:rPr lang="en-US" sz="1800" b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to</a:t>
            </a:r>
            <a:r>
              <a:rPr lang="en-US" sz="1800" b="1" i="0" u="none" strike="noStrike" cap="none" baseline="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229,000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as hurricane effects abate</a:t>
            </a:r>
            <a:b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New 43 Year Low!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6ce321cfafb65ee280e4b857939fa28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540169"/>
            <a:ext cx="7111259" cy="51654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-Running Out the Clock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12192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*Only four actual trading weeks left in 2017, sector rotation has been fierce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Market enters six months of seasonal strength with a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bang, but tax worries starting to drag on the market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ETF inflows of $56 billion, YTD $388 billion to total of $3.2 trillion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600" dirty="0">
                <a:solidFill>
                  <a:schemeClr val="tx1"/>
                </a:solidFill>
              </a:rPr>
              <a:t>100% of the market gains in October were due to the five FANG stocks. Without their contribution, the S&amp;P 500 would have been down for the month. </a:t>
            </a: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*92% of all corporate profits being returned to shareholders through stock buy backs and dividends, makes stocks more valuable, especially relative to bonds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 synchronized global economic recovery, </a:t>
            </a: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artificially 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low interest rates, and the </a:t>
            </a: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prospect</a:t>
            </a:r>
            <a:b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of once a generation tax cuts are a lot to sell against.</a:t>
            </a:r>
            <a:b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Index (VIX) crushed again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*Look for (SPY) $260 by yearend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0" y="4262611"/>
            <a:ext cx="2303289" cy="23032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67530E-0CBF-41A0-B144-3267CD5B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455208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Haven’t Retraced to the 50 Day MA since May-Very High Risk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42236E-2757-4F19-B912-FF91D4FE3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93" y="1139687"/>
            <a:ext cx="7072007" cy="54334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)-Peaked Out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 Higher Risk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BD56A0-1366-47F9-837F-5730EFC00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143000"/>
            <a:ext cx="724852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620706-1930-4006-83A1-76E387103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0"/>
            <a:ext cx="7391400" cy="56781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C69A16-D87F-40DA-BF16-6B404FD6C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460733" cy="57245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Begging for New Lows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1/$60 calls as a hedge for rest of portfolio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11/$20 calls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E56716-4FBE-4ADD-8C77-B101F177C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759042"/>
            <a:ext cx="6400800" cy="48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/>
            </a:r>
            <a:br>
              <a:rPr lang="en-US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latin typeface="Times New Roman"/>
                <a:ea typeface="ＭＳ Ｐゴシック" charset="-128"/>
                <a:cs typeface="Times New Roman"/>
              </a:rPr>
              <a:t>Global Strategy Luncheons</a:t>
            </a:r>
            <a:br>
              <a:rPr lang="en-US" sz="2800" dirty="0"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dirty="0">
                <a:ea typeface="ＭＳ Ｐゴシック" charset="-128"/>
                <a:cs typeface="ＭＳ Ｐゴシック" charset="-128"/>
              </a:rPr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5400" y="2133600"/>
            <a:ext cx="2895600" cy="1030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/>
              <a:t>Minneapolis, MN</a:t>
            </a:r>
            <a:br>
              <a:rPr lang="en-US" sz="2000" b="1" dirty="0"/>
            </a:br>
            <a:r>
              <a:rPr lang="en-US" sz="2000" b="1" dirty="0"/>
              <a:t>December 28, 2017</a:t>
            </a:r>
          </a:p>
        </p:txBody>
      </p:sp>
      <p:pic>
        <p:nvPicPr>
          <p:cNvPr id="4" name="Picture 3" descr="minneapolis-260b5c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505200"/>
            <a:ext cx="4343400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2133600"/>
            <a:ext cx="2494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Chicago, IL</a:t>
            </a:r>
            <a:br>
              <a:rPr lang="en-US" sz="2000" b="1" dirty="0"/>
            </a:br>
            <a:r>
              <a:rPr lang="en-US" sz="2000" b="1" dirty="0"/>
              <a:t>December 27, 2017</a:t>
            </a:r>
          </a:p>
        </p:txBody>
      </p:sp>
      <p:pic>
        <p:nvPicPr>
          <p:cNvPr id="7" name="Picture 6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505200"/>
            <a:ext cx="3632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235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of the most instantly profitable trades of 2016</a:t>
            </a:r>
            <a:r>
              <a:rPr lang="mr-IN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.and 2017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(XIV) long at $81.45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5A0E7C-D9E8-4C3C-8293-03240CB1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1573397"/>
            <a:ext cx="6705599" cy="511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IPhone X is Out!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10/$140-$145 bull call spread</a:t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hort</a:t>
            </a:r>
            <a:r>
              <a:rPr lang="en-US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9/$170-$175 bear Put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9/$140-$145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F2A47B-5CE1-4C76-A787-C6C39068C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858000" cy="52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E33A2B-50D6-4EA5-BBC0-70BDA69E0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080773"/>
            <a:ext cx="7239001" cy="554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BE758C-B537-4BBA-A94D-993044067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61" y="990600"/>
            <a:ext cx="741433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EF1E80-3613-4F97-B171-357B63CBD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85850"/>
            <a:ext cx="72390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E502A8-B279-47A5-A088-D84B2A85F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5400"/>
            <a:ext cx="7010400" cy="53527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6B82F9-0BFB-4ABF-B5FD-CA8F18E0A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22947"/>
            <a:ext cx="7315200" cy="55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Railroad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100-$102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F1468C-31CE-497C-8B55-506483399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92591"/>
            <a:ext cx="7086600" cy="54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48478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68DB4C-5401-47A5-8E17-3F9CC6D9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0"/>
            <a:ext cx="7302263" cy="56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5309A7-5CEC-4A6D-BE27-7625B0AC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250122" cy="561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Biggest Up Month in Ten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Years! 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Consecutive Profitable Trade Alerts!!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+9.35</a:t>
            </a:r>
            <a:r>
              <a:rPr lang="en-US" sz="220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+6.39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-0.67%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+.84%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53.93%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31 of 34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consecutive profitable trade alerts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51.40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269.96%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34.10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031930-15E7-4CE1-9E25-38D6BC093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11941"/>
            <a:ext cx="6705600" cy="52174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3FAFDF-A372-45A2-8C6C-654256B5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066800"/>
            <a:ext cx="7239001" cy="553907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-Interest Rate Drag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9/$205-$210 vertical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9/$235-$240 vertical bear put spread</a:t>
            </a: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FD7739-4ED6-4ACD-B568-50CDD4577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05000"/>
            <a:ext cx="612061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CE5D71-6BE5-448A-9365-86094F97F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51337"/>
            <a:ext cx="7239000" cy="557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 exercises warrants and buys 700 million shares,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paper profit of $12 billion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4D311A-DE10-4DE2-B6BD-1F2DF1EE0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326874"/>
            <a:ext cx="7048500" cy="537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468109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4B4989-4F6A-443B-AFF9-9DFB7AE4A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51621"/>
            <a:ext cx="7391400" cy="565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$200 target hit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!-An official triple!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BD75E1-D61D-4C22-930E-21B82D610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239000" cy="55640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DFA253-9E29-4B00-B16C-22841ABD2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137138"/>
            <a:ext cx="7239001" cy="55684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(DXJ)-More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Rally on Yen Weakness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Abe Election win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B80D6A-1BAE-4F5C-BFD0-C67C0D854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00" y="1279663"/>
            <a:ext cx="7096900" cy="542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No “sweet spot” entry points</a:t>
            </a:r>
            <a:br>
              <a:rPr lang="en-US" sz="2000" dirty="0"/>
            </a:br>
            <a:r>
              <a:rPr lang="en-US" sz="2000" dirty="0"/>
              <a:t>Risk/Reward is out of </a:t>
            </a:r>
            <a:r>
              <a:rPr lang="en-US" sz="2000" dirty="0" smtClean="0"/>
              <a:t>balance, 80% cash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Risk is at all time </a:t>
            </a:r>
            <a:r>
              <a:rPr lang="en-US" sz="2000" dirty="0" smtClean="0"/>
              <a:t>highs. So My Positions Are At All Time Lows</a:t>
            </a: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66188" y="2477582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55.12 </a:t>
            </a:r>
            <a:r>
              <a:rPr lang="en-US" sz="1800" b="1" dirty="0"/>
              <a:t>% Expiration</a:t>
            </a:r>
            <a:br>
              <a:rPr lang="en-US" sz="1800" b="1" dirty="0"/>
            </a:br>
            <a:r>
              <a:rPr lang="en-US" sz="1800" b="1" dirty="0"/>
              <a:t>P&amp;L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94310987"/>
              </p:ext>
            </p:extLst>
          </p:nvPr>
        </p:nvGraphicFramePr>
        <p:xfrm>
          <a:off x="5143499" y="3276600"/>
          <a:ext cx="3269060" cy="2753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89989490"/>
              </p:ext>
            </p:extLst>
          </p:nvPr>
        </p:nvGraphicFramePr>
        <p:xfrm>
          <a:off x="265966" y="1981200"/>
          <a:ext cx="4889699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75710"/>
                <a:gridCol w="1313989"/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Current Capital at Risk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0" i="0" u="sng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(TLT) 11/$127-$129 put spread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u="none" strike="noStrike">
                          <a:effectLst/>
                        </a:rPr>
                        <a:t>10.00%</a:t>
                      </a:r>
                      <a:endParaRPr lang="mr-IN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(TLT) 12/$129-$132 put spread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u="none" strike="noStrike">
                          <a:effectLst/>
                        </a:rPr>
                        <a:t>10.00%</a:t>
                      </a:r>
                      <a:endParaRPr lang="mr-IN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0" i="0" u="sng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Worse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No positions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u="none" strike="noStrike" dirty="0">
                          <a:effectLst/>
                        </a:rPr>
                        <a:t>20.00%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88BAFB-F222-4D8B-809F-0927EE841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5742"/>
            <a:ext cx="7411860" cy="55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BE2DF1-3EE2-4561-B579-6CA434998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072208"/>
            <a:ext cx="7391399" cy="563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Bonds-The Tax Plan Failure Play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*Fears that the tax cuts will fail are pushing bond prices up, yields down, from 2.46% to 2.30%, but something</a:t>
            </a:r>
            <a: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will get through eventually</a:t>
            </a:r>
            <a: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/>
              <a:t>The Federal Open Market Committee came and went with no action, as expected. The federal funds rate stands at a 1.25%-1.50% range.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*Don’t expect the same at the December meeting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hit a 5 month high in yields at 2.44%, low in prices, my 2.50% yearend target is fast approaching</a:t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 *$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6 billion a month, or $200 million a day in bond sales to start soon and are overhanging the market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*Global central bank QE unwind does</a:t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not start to pull liquidity out of the financial </a:t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system until October, 2018 at the earliest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are at a key juncture awaiting Trump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decision on new Fed governor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4556419"/>
            <a:ext cx="3109471" cy="20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06033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55" y="-304800"/>
            <a:ext cx="8229600" cy="3001964"/>
          </a:xfrm>
        </p:spPr>
        <p:txBody>
          <a:bodyPr/>
          <a:lstStyle/>
          <a:p>
            <a:r>
              <a:rPr lang="en-US" sz="2400" dirty="0"/>
              <a:t> 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smtClean="0"/>
              <a:t>2.31%-</a:t>
            </a:r>
            <a:r>
              <a:rPr lang="en-US" sz="2400" dirty="0"/>
              <a:t>My Rich Uncle Trade!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 smtClean="0"/>
              <a:t>long 12/$</a:t>
            </a:r>
            <a:r>
              <a:rPr lang="en-US" sz="1600" dirty="0"/>
              <a:t>129-$</a:t>
            </a:r>
            <a:r>
              <a:rPr lang="en-US" sz="1600" dirty="0" smtClean="0"/>
              <a:t>132 </a:t>
            </a:r>
            <a:r>
              <a:rPr lang="en-US" sz="1600" dirty="0"/>
              <a:t>vertical bear put </a:t>
            </a:r>
            <a:r>
              <a:rPr lang="en-US" sz="1600" dirty="0" smtClean="0"/>
              <a:t>spread</a:t>
            </a:r>
            <a:br>
              <a:rPr lang="en-US" sz="1600" dirty="0" smtClean="0"/>
            </a:br>
            <a:r>
              <a:rPr lang="en-US" sz="1600" dirty="0"/>
              <a:t> long 11/$127-$129 vertical bear put spread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smtClean="0">
                <a:solidFill>
                  <a:srgbClr val="00B050"/>
                </a:solidFill>
              </a:rPr>
              <a:t>took </a:t>
            </a:r>
            <a:r>
              <a:rPr lang="en-US" sz="1600" dirty="0">
                <a:solidFill>
                  <a:srgbClr val="00B050"/>
                </a:solidFill>
              </a:rPr>
              <a:t>profits on long 10/$126-$128 vertical bear put spread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</a:rPr>
              <a:t> took profits on long 10/$127-29 vertical bear put spread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6A0E21-37AF-4DA9-B047-1C8F9F197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066536"/>
            <a:ext cx="5891657" cy="44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</a:t>
            </a:r>
            <a:r>
              <a:rPr lang="en-US" sz="2400" dirty="0" smtClean="0"/>
              <a:t>2.31%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Breakdown, Now major Support</a:t>
            </a:r>
            <a:r>
              <a:rPr lang="en-US" sz="2400" dirty="0"/>
              <a:t/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7957F4-DD61-40E2-B0EE-2757DE256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368984"/>
            <a:ext cx="6924675" cy="533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4.71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 Long Term “RISK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3A9018-9248-48E5-9EF4-E7D2C0CDB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8132"/>
            <a:ext cx="6858000" cy="52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Screaming “BUY”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D61259-8141-46E7-86C3-D08335336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6388"/>
            <a:ext cx="7010400" cy="53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5.66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82EE5D-2FD8-415C-9ED2-98BCBBD4B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" y="991097"/>
            <a:ext cx="7138988" cy="55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1.69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%-Gap Up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5610CF-445E-4F75-9709-5B6EAF28A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1352550"/>
            <a:ext cx="6662738" cy="50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-Strong Dollar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898525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*ECB tightening through fewer bond buy backs crushes the Euro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*Raising rates promises lower Japanese yen (FXY), Euro (FXE), and Aussie (FXA)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*Fed rate rise promises to knock the stuffing out of the currencies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*Accelerating US growth is also underpinning the greenback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*Continued weakness in the Japanese yen (FXY) says the “RISK OFF” are over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*This means that the new dollar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bull market may have years to run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*Dollar gains will increase into yearend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*The bottom is in for US rates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441960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One-Year Return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5683797"/>
              </p:ext>
            </p:extLst>
          </p:nvPr>
        </p:nvGraphicFramePr>
        <p:xfrm>
          <a:off x="609600" y="1524000"/>
          <a:ext cx="7924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 and Shoulders Top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601D88-00AF-480F-8447-8CF168B1D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21672"/>
            <a:ext cx="7239000" cy="550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85845E-0413-4D4B-9021-C8DB2B1C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25" y="1066800"/>
            <a:ext cx="711897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AADE15-A507-4834-BBE0-C6C694C41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0" y="1318688"/>
            <a:ext cx="6680730" cy="51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Breakout!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2192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*Very large counter seasonal draws engineer a major upside breakout for oil prices, down a staggering 15.9 million barrels in one week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Synchronized economic recovery is pushing oil prices up along with everything else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*Saudi mass arrests on a corruption campaign add fuel to the fire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falling sharply,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with Baker Hughes down 11 to 898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*Buy the dips in energy stocks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5186" y="415290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35266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-Breakout!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71B949-083D-47C6-A103-344D13F0B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33381"/>
            <a:ext cx="7467600" cy="56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774DD9-F160-4EA6-8530-49C3781D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95" y="1066800"/>
            <a:ext cx="7355805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Lows!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874C68-B273-4519-9A37-29B092ED8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32" y="1199595"/>
            <a:ext cx="7015068" cy="535360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ED65CF-0F32-452F-AC44-C9B54A241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0188"/>
            <a:ext cx="7010400" cy="53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Bottom is In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B48181-28A9-4825-AB66-0ADC68283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36" y="1314175"/>
            <a:ext cx="7016464" cy="53152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)-Hard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Bounce Back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B5F4EC-1059-4E45-ACED-8403B9458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75614"/>
            <a:ext cx="7018677" cy="53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+34.10%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27332428"/>
              </p:ext>
            </p:extLst>
          </p:nvPr>
        </p:nvGraphicFramePr>
        <p:xfrm>
          <a:off x="762000" y="1524000"/>
          <a:ext cx="7924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Ditto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2EAD04-4E2F-4C2B-9C3F-41605A1D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19" y="1166531"/>
            <a:ext cx="7067681" cy="538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 Joy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77651D-4AA3-4FAF-91DA-5B862C504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09423"/>
            <a:ext cx="7239000" cy="55199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(COPX)-China Infrastructure Build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E6C41A-19B1-4819-AB11-35496D636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" y="1218185"/>
            <a:ext cx="6919855" cy="53350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Metals-Playing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Dead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4176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love for the barbarous relic in a melt up stock market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*When stocks peak, look for a major gap up in all precious metals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*Even falling rates can’t help gold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*Hedge funds have started to dip their toes back in the water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the move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still only a few months old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4038600"/>
            <a:ext cx="3289300" cy="2463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(GLD)-Retest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Trend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hedging trades starting to move again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BC829C-C892-4A4D-B622-2C185889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143000"/>
            <a:ext cx="7239001" cy="55081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44B648-D9A2-4788-A2CC-4B4B304D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86" y="1143001"/>
            <a:ext cx="7091714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BFF0E1-78BC-4DA5-9757-C003DFA5F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26886"/>
            <a:ext cx="7315200" cy="560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-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CF8384-B49C-4637-98F9-4198F1322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0"/>
            <a:ext cx="7391400" cy="572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3537E8-E3A6-485A-81D3-5513EA304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64800"/>
            <a:ext cx="7162800" cy="546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200" y="1270148"/>
            <a:ext cx="7950200" cy="51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5094977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066800"/>
          </a:xfrm>
        </p:spPr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</a:t>
            </a:r>
            <a:r>
              <a:rPr lang="en-US" sz="3600" dirty="0"/>
              <a:t>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65100"/>
            <a:ext cx="8305800" cy="51357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*Global stock market melt up has taken stocks to record valuation an momentum highs, Great Q3 earnings adding fuel to the fire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*Two big tax overhangs for the market: uncertainty over what will get through in 2018, and delayed tax loss selling bunching up in January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*Sell every bond rally</a:t>
            </a:r>
            <a:r>
              <a:rPr lang="mr-IN" sz="1800" dirty="0">
                <a:solidFill>
                  <a:schemeClr val="tx1"/>
                </a:solidFill>
              </a:rPr>
              <a:t>…</a:t>
            </a:r>
            <a:r>
              <a:rPr lang="en-US" sz="1800" dirty="0">
                <a:solidFill>
                  <a:schemeClr val="tx1"/>
                </a:solidFill>
              </a:rPr>
              <a:t>.Janet put the top in with $4 T bond hoard liquidation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main indexes to grind up for the rest of 2017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*Keep buying ”RISK OFF” assets like gold on dips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as a hedge against brief bouts of profit taking in stocks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*Avoid FANG’s, the game is in domestic laggards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and reflation plays and banks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*Buy oil stocks on dips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*Sell currencies on any new rallies, top is in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3819572"/>
            <a:ext cx="2588822" cy="28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5262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-Nary a Pulse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4478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2000" i="0" u="none" strike="noStrike" cap="none" baseline="0" dirty="0" smtClean="0">
                <a:solidFill>
                  <a:schemeClr val="tx1"/>
                </a:solidFill>
                <a:sym typeface="Arial"/>
              </a:rPr>
              <a:t>*60%</a:t>
            </a:r>
            <a:r>
              <a:rPr lang="en-US" sz="2000" i="0" u="none" strike="noStrike" cap="none" dirty="0" smtClean="0">
                <a:solidFill>
                  <a:schemeClr val="tx1"/>
                </a:solidFill>
                <a:sym typeface="Arial"/>
              </a:rPr>
              <a:t> chance that this will be a “La Nina” winter, bringing harsh weather that could boost prices</a:t>
            </a:r>
            <a: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baseline="0" dirty="0" smtClean="0">
                <a:solidFill>
                  <a:schemeClr val="tx1"/>
                </a:solidFill>
                <a:sym typeface="Arial"/>
              </a:rPr>
              <a:t>*Last</a:t>
            </a:r>
            <a:r>
              <a:rPr lang="en-US" sz="2000" i="0" u="none" strike="noStrike" cap="none" dirty="0" smtClean="0">
                <a:solidFill>
                  <a:schemeClr val="tx1"/>
                </a:solidFill>
                <a:sym typeface="Arial"/>
              </a:rPr>
              <a:t> time this happened 2016, the major weather event never showed, crushing prices</a:t>
            </a:r>
            <a: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dirty="0" smtClean="0">
                <a:solidFill>
                  <a:schemeClr val="tx1"/>
                </a:solidFill>
                <a:sym typeface="Arial"/>
              </a:rPr>
              <a:t>*Ocean freight rates to China jumped 50% on global economic recovery, putting US exporters at a further disadvantage</a:t>
            </a:r>
            <a:r>
              <a:rPr lang="en-US" sz="2000" i="0" u="none" strike="noStrike" cap="none" baseline="0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*Hedge funds </a:t>
            </a:r>
            <a:r>
              <a:rPr lang="en-US" sz="2000" i="0" u="none" strike="noStrike" cap="none" dirty="0" smtClean="0">
                <a:solidFill>
                  <a:schemeClr val="tx1"/>
                </a:solidFill>
                <a:sym typeface="Arial"/>
              </a:rPr>
              <a:t>turning to long side</a:t>
            </a:r>
            <a: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*Another disastrous year in ags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coming to and end, the 5</a:t>
            </a:r>
            <a:r>
              <a:rPr lang="en-US" sz="2000" i="0" u="none" strike="noStrike" cap="none" baseline="30000" dirty="0">
                <a:solidFill>
                  <a:schemeClr val="tx1"/>
                </a:solidFill>
                <a:sym typeface="Arial"/>
              </a:rPr>
              <a:t>th</a:t>
            </a: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in a row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dirty="0">
                <a:solidFill>
                  <a:schemeClr val="tx1"/>
                </a:solidFill>
              </a:rPr>
              <a:t>*Be thankful we haven’t done an Ag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trade for five years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sym typeface="Arial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4114800"/>
            <a:ext cx="2336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(CORN) –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0398A6-3619-4C34-938E-FD686539E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01213"/>
            <a:ext cx="7239000" cy="56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467241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Breakdown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0E46F2-1D91-488B-BECF-7A4B0046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69" y="1219200"/>
            <a:ext cx="704453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in the Water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60CC04-C58E-40AE-9F64-4EFA25B72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89630"/>
            <a:ext cx="7086600" cy="54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Estate-Goodbye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Deductions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*Residential real estate will take a massive hit on the new proposed tax bill, no mortgage interest deductions over $500,000, no real estate tax deduction of $100,000, loss of net income for the upper middle class will overhang the entire country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*Too early to see any market impact, but agents are concerned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*High prices shutting out the entry level buyer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*Homebuilder stocks get whacked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mansion shortage: Number of homes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for sale priced over $1 million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18% YOY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July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6.1%,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with absolute prices hitting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new all time high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9013" y="3581400"/>
            <a:ext cx="2998762" cy="29908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Home Depot (HD)</a:t>
            </a:r>
            <a:r>
              <a:rPr lang="en-US" sz="1800" dirty="0"/>
              <a:t>-Double Bottom + Twin Hurricane Help</a:t>
            </a:r>
            <a:br>
              <a:rPr lang="en-US" sz="1800" dirty="0"/>
            </a:br>
            <a:r>
              <a:rPr lang="en-US" sz="1600" dirty="0"/>
              <a:t>took profits on long $9/$141-$144 vertical bull call spread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591E07-C787-4854-870D-772EFB297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1328969"/>
            <a:ext cx="6900863" cy="52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1586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500/Case–Shiller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6.1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(+13.2%), Las Vegas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8.6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San Diego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7.8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600" y="1295400"/>
            <a:ext cx="7518400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General Growth Properties (GGP)-</a:t>
            </a:r>
            <a:r>
              <a:rPr lang="en-US" sz="2000" dirty="0"/>
              <a:t>New Lows</a:t>
            </a:r>
            <a:br>
              <a:rPr lang="en-US" sz="2000" dirty="0"/>
            </a:br>
            <a:r>
              <a:rPr lang="en-US" sz="2000" dirty="0" smtClean="0"/>
              <a:t>Brookfield (BAM) takeover </a:t>
            </a:r>
            <a:r>
              <a:rPr lang="en-US" sz="2000" dirty="0" smtClean="0"/>
              <a:t>rumors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000883-AFD4-4F4C-908A-C43AD7E9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43025"/>
            <a:ext cx="6858000" cy="525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1800" dirty="0"/>
              <a:t>A Favorite Sector to Buy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D7EB91-4680-4B20-A250-4B46CBEF7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6" y="1219200"/>
            <a:ext cx="7021154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3319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industrials, energy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yen and Euro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any rallies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big dip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stand aside until over $16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Ags –stand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44958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2508739"/>
            <a:ext cx="7086600" cy="381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22,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conference and lunch tickets at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madhedgefundtrader.com</a:t>
            </a:r>
            <a:r>
              <a:rPr lang="en-US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sng" strike="noStrike" cap="none" baseline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2800" b="1" dirty="0" smtClean="0"/>
              <a:t>The Multi Month Top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400" y="2273300"/>
            <a:ext cx="8331200" cy="3822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0" y="312420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January?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22089</TotalTime>
  <Words>695</Words>
  <Application>Microsoft Office PowerPoint</Application>
  <PresentationFormat>On-screen Show (4:3)</PresentationFormat>
  <Paragraphs>156</Paragraphs>
  <Slides>80</Slides>
  <Notes>71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The Mad Hedge Fund Trader “Tax Jitters”</vt:lpstr>
      <vt:lpstr> Global Strategy Luncheons Buy tickets at www.madhedgefundtrader.com </vt:lpstr>
      <vt:lpstr>Trade Alert Performance Biggest Up Month in Ten Years!  New All Time High!! 22 Consecutive Profitable Trade Alerts!!</vt:lpstr>
      <vt:lpstr>Slide 3</vt:lpstr>
      <vt:lpstr>Slide 4</vt:lpstr>
      <vt:lpstr>Slide 5</vt:lpstr>
      <vt:lpstr>  The Method to My Madness  </vt:lpstr>
      <vt:lpstr>The Mad Hedge Profit Predictor Market Timing Index An artificial intelligence driven algorithm that analyzes 30 different economic, technical, and momentum driven indicators </vt:lpstr>
      <vt:lpstr> The Mad Hedge Profit Predictor Market Timing Index The Multi Month Top </vt:lpstr>
      <vt:lpstr>The Bill Davis View A $1,500 Upgrade for the Mad Day Trader Service </vt:lpstr>
      <vt:lpstr>The Global Economy-Punching Its Weight</vt:lpstr>
      <vt:lpstr>Weekly Jobless Claims –The Most Important Statistic  -5,000 to 229,000 as hurricane effects abate New 43 Year Low! </vt:lpstr>
      <vt:lpstr>Stocks-Running Out the Clock</vt:lpstr>
      <vt:lpstr>S&amp;P 500-New Highs   </vt:lpstr>
      <vt:lpstr> Dow Average-New Highs Haven’t Retraced to the 50 Day MA since May-Very High Risk</vt:lpstr>
      <vt:lpstr> Russell 2000 (IWM)-Peaked Out Even Higher Risk</vt:lpstr>
      <vt:lpstr>NASDAQ (QQQ)-New Highs</vt:lpstr>
      <vt:lpstr>(VIX)-New Low </vt:lpstr>
      <vt:lpstr>iPath S&amp;P 500 VIX Short-Term Futures ETN (VXX) Begging for New Lows stopped out of long 1/$60 calls as a hedge for rest of portfolio took profits on long 11/$20 calls</vt:lpstr>
      <vt:lpstr>Velocity Shares Daily Inverse VIX Short Term ETN (XIV)  One of the most instantly profitable trades of 2016….and 2017 took profits on (XIV) long at $81.45</vt:lpstr>
      <vt:lpstr>Apple (AAPL)-IPhone X is Out!  Took profits on long 10/$140-$145 bull call spread took profits on short 9/$170-$175 bear Put Spread took profits on long 9/$140-$145 bull call spread </vt:lpstr>
      <vt:lpstr>Microsoft (MSFT)  </vt:lpstr>
      <vt:lpstr>   Facebook (FB)-      </vt:lpstr>
      <vt:lpstr>  Alphabet (GOOG)-New High   </vt:lpstr>
      <vt:lpstr>Industrials Sector SPDR (XLI)- (GE), (MMM), (UNP), (UTX), (BA), (HON)</vt:lpstr>
      <vt:lpstr>US Steel (X)- took profits on long the 9/$21-$22 vertical bull call spread </vt:lpstr>
      <vt:lpstr>Union Pacific Railroad (UNP)- took profits on long the 9/$100-$102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Financial Select SPDR (XLF)-New Highs (BLK/B), (WFC), (JPM), (BAC), (C), (GS) </vt:lpstr>
      <vt:lpstr>Goldman Sachs (GS)-Interest Rate Drag  stopped out of long 10/$220-$225 vertical bull call spread  took profits on long 10/$227.50-$232.50 vertical bull call spread took profits on long 9/$205-$210 vertical bull call spread took profits on long 9/$235-$240 vertical bear put spread </vt:lpstr>
      <vt:lpstr> JP Morgan (JPM)-   </vt:lpstr>
      <vt:lpstr>Bank of America (BAC)- Warren Buffet exercises warrants and buys 700 million shares, with paper profit of $12 billion  </vt:lpstr>
      <vt:lpstr>Palo Alto Networks (PANW)-</vt:lpstr>
      <vt:lpstr>NVIDIA (NVDA)-New Highs $200 target hit!-An official triple! </vt:lpstr>
      <vt:lpstr>Consumer Discretionary SPDR (XLY) (DIS), (AMZN), (HD), (CMCSA), (MCD), (SBUX) </vt:lpstr>
      <vt:lpstr>Europe Hedged Equity (HEDJ)-Global Rally </vt:lpstr>
      <vt:lpstr>Japan (DXJ)-More Global Rally on Yen Weakness and Abe Election win </vt:lpstr>
      <vt:lpstr> China ($SSEC)-Economic Recovery on Track  </vt:lpstr>
      <vt:lpstr> Emerging Markets (EEM)- New High</vt:lpstr>
      <vt:lpstr>Bonds-The Tax Plan Failure Play</vt:lpstr>
      <vt:lpstr> Treasury ETF (TLT) – 2.31%-My Rich Uncle Trade! long 12/$129-$132 vertical bear put spread  long 11/$127-$129 vertical bear put spread   took profits on long 10/$126-$128 vertical bear put spread  took profits on long 10/$127-29 vertical bear put spread </vt:lpstr>
      <vt:lpstr>Ten Year Treasury Yield ($TNX) 2.31% Breakdown, Now major Support </vt:lpstr>
      <vt:lpstr>Junk Bonds (HYG) 4.71% Yield A Great Risk Coincident Indicator- Long Term “RISK ON” means new highs, buy all dips</vt:lpstr>
      <vt:lpstr>2X Short Treasuries (TBT)-Back In Screaming “BUY” Territory</vt:lpstr>
      <vt:lpstr>Emerging Market Debt (ELD) 5.66% Yield- </vt:lpstr>
      <vt:lpstr>Municipal Bonds (MUB)-1.69%-Gap Up   Mix of AAA, AA, and A rated bonds</vt:lpstr>
      <vt:lpstr>Foreign Currencies-Strong Dollar</vt:lpstr>
      <vt:lpstr>   Euro ($XEU), (FXE), (EUO)- Head and Shoulders Top  </vt:lpstr>
      <vt:lpstr>Emerging Market Currencies (CEW)   </vt:lpstr>
      <vt:lpstr>Chinese Yuan- (CYB)-Stabilizing on Government Support </vt:lpstr>
      <vt:lpstr>Energy-Major Breakout!</vt:lpstr>
      <vt:lpstr>Oil-Breakout!</vt:lpstr>
      <vt:lpstr> United States Oil Fund (USO)  </vt:lpstr>
      <vt:lpstr>Energy Select Sector SPDR (XLE)-New Lows! (XOM), (CVX), (SLB), (KMI), (EOG), (COP) </vt:lpstr>
      <vt:lpstr>Alerian MLP ETF (AMLP)-  Basket Approach is the Only Safe Play Here</vt:lpstr>
      <vt:lpstr>Exxon (XOM)-The Bottom is In </vt:lpstr>
      <vt:lpstr>Schlumberger (SLB)-Hard Bounce Back </vt:lpstr>
      <vt:lpstr>Halliburton (HAL)-Ditto </vt:lpstr>
      <vt:lpstr>Natural Gas (UNG)-No Joy </vt:lpstr>
      <vt:lpstr> Copper (COPX)-China Infrastructure Build Out </vt:lpstr>
      <vt:lpstr>Precious Metals-Playing Dead</vt:lpstr>
      <vt:lpstr>Gold (GLD)-Retest of the Trend hedging trades starting to move again  </vt:lpstr>
      <vt:lpstr> Market Vectors Gold Miners ETF- (GDX) Took profits on long the 9/$20.50-$21.50 bull call spread </vt:lpstr>
      <vt:lpstr> Barrick Gold (ABX) stopped out of  long 9/$15-16 call spread</vt:lpstr>
      <vt:lpstr> Newmont Mining- (NEM)-Breakout took profits on long the 9/$32-$34 bull call spread </vt:lpstr>
      <vt:lpstr> Global X Silver Miners ETF- (SIL)-Breakout took profits on long the 9/$31-$33 bull call spread </vt:lpstr>
      <vt:lpstr>Bitcoin-Modern Day Tulips! </vt:lpstr>
      <vt:lpstr>Agriculture-Nary a Pulse</vt:lpstr>
      <vt:lpstr>(CORN) –New Lows! </vt:lpstr>
      <vt:lpstr>(WEAT)-Major Breakdown</vt:lpstr>
      <vt:lpstr>(SOYB)-Dead in the Water</vt:lpstr>
      <vt:lpstr>Real Estate-Goodbye Deductions</vt:lpstr>
      <vt:lpstr>Home Depot (HD)-Double Bottom + Twin Hurricane Help took profits on long $9/$141-$144 vertical bull call spread</vt:lpstr>
      <vt:lpstr>August S&amp;P 500/Case–Shiller Home Price Index +6.1% YOY, Seattle (+13.2%), Las Vegas (+8.6%), San Diego (+7.8%) still leaders price rises accelerating </vt:lpstr>
      <vt:lpstr>General Growth Properties (GGP)-New Lows Brookfield (BAM) takeover rumors</vt:lpstr>
      <vt:lpstr>US Home Construction Index (ITB) (DHI), (LEN), (PHM), (TOL), (NVR)  A Favorite Sector to Buy </vt:lpstr>
      <vt:lpstr>Trade Sheet- So What Do We Do About All This?</vt:lpstr>
      <vt:lpstr>    Next Strategy Webinar    12:00 EST Wednesday, November 22, 2017  San Francisco, CA  Buy conference and lunch tickets at 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5106</cp:revision>
  <cp:lastPrinted>2017-08-31T13:43:13Z</cp:lastPrinted>
  <dcterms:created xsi:type="dcterms:W3CDTF">2015-02-05T17:12:57Z</dcterms:created>
  <dcterms:modified xsi:type="dcterms:W3CDTF">2017-11-08T17:47:11Z</dcterms:modified>
</cp:coreProperties>
</file>