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4.xml" ContentType="application/vnd.openxmlformats-officedocument.drawingml.char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style3.xml" ContentType="application/vnd.ms-office.chartstyl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3"/>
  </p:notesMasterIdLst>
  <p:sldIdLst>
    <p:sldId id="256" r:id="rId2"/>
    <p:sldId id="732" r:id="rId3"/>
    <p:sldId id="604" r:id="rId4"/>
    <p:sldId id="605" r:id="rId5"/>
    <p:sldId id="663" r:id="rId6"/>
    <p:sldId id="664" r:id="rId7"/>
    <p:sldId id="715" r:id="rId8"/>
    <p:sldId id="647" r:id="rId9"/>
    <p:sldId id="695" r:id="rId10"/>
    <p:sldId id="749" r:id="rId11"/>
    <p:sldId id="266" r:id="rId12"/>
    <p:sldId id="267" r:id="rId13"/>
    <p:sldId id="279" r:id="rId14"/>
    <p:sldId id="281" r:id="rId15"/>
    <p:sldId id="282" r:id="rId16"/>
    <p:sldId id="570" r:id="rId17"/>
    <p:sldId id="283" r:id="rId18"/>
    <p:sldId id="285" r:id="rId19"/>
    <p:sldId id="603" r:id="rId20"/>
    <p:sldId id="632" r:id="rId21"/>
    <p:sldId id="750" r:id="rId22"/>
    <p:sldId id="562" r:id="rId23"/>
    <p:sldId id="505" r:id="rId24"/>
    <p:sldId id="563" r:id="rId25"/>
    <p:sldId id="613" r:id="rId26"/>
    <p:sldId id="289" r:id="rId27"/>
    <p:sldId id="730" r:id="rId28"/>
    <p:sldId id="744" r:id="rId29"/>
    <p:sldId id="673" r:id="rId30"/>
    <p:sldId id="481" r:id="rId31"/>
    <p:sldId id="290" r:id="rId32"/>
    <p:sldId id="291" r:id="rId33"/>
    <p:sldId id="669" r:id="rId34"/>
    <p:sldId id="668" r:id="rId35"/>
    <p:sldId id="711" r:id="rId36"/>
    <p:sldId id="522" r:id="rId37"/>
    <p:sldId id="676" r:id="rId38"/>
    <p:sldId id="336" r:id="rId39"/>
    <p:sldId id="295" r:id="rId40"/>
    <p:sldId id="501" r:id="rId41"/>
    <p:sldId id="482" r:id="rId42"/>
    <p:sldId id="539" r:id="rId43"/>
    <p:sldId id="652" r:id="rId44"/>
    <p:sldId id="654" r:id="rId45"/>
    <p:sldId id="659" r:id="rId46"/>
    <p:sldId id="655" r:id="rId47"/>
    <p:sldId id="656" r:id="rId48"/>
    <p:sldId id="657" r:id="rId49"/>
    <p:sldId id="658" r:id="rId50"/>
    <p:sldId id="531" r:id="rId51"/>
    <p:sldId id="533" r:id="rId52"/>
    <p:sldId id="546" r:id="rId53"/>
    <p:sldId id="536" r:id="rId54"/>
    <p:sldId id="716" r:id="rId55"/>
    <p:sldId id="388" r:id="rId56"/>
    <p:sldId id="312" r:id="rId57"/>
    <p:sldId id="380" r:id="rId58"/>
    <p:sldId id="529" r:id="rId59"/>
    <p:sldId id="369" r:id="rId60"/>
    <p:sldId id="748" r:id="rId61"/>
    <p:sldId id="747" r:id="rId62"/>
    <p:sldId id="313" r:id="rId63"/>
    <p:sldId id="315" r:id="rId64"/>
    <p:sldId id="319" r:id="rId65"/>
    <p:sldId id="320" r:id="rId66"/>
    <p:sldId id="650" r:id="rId67"/>
    <p:sldId id="729" r:id="rId68"/>
    <p:sldId id="737" r:id="rId69"/>
    <p:sldId id="743" r:id="rId70"/>
    <p:sldId id="738" r:id="rId71"/>
    <p:sldId id="587" r:id="rId72"/>
    <p:sldId id="641" r:id="rId73"/>
    <p:sldId id="589" r:id="rId74"/>
    <p:sldId id="590" r:id="rId75"/>
    <p:sldId id="331" r:id="rId76"/>
    <p:sldId id="697" r:id="rId77"/>
    <p:sldId id="332" r:id="rId78"/>
    <p:sldId id="586" r:id="rId79"/>
    <p:sldId id="349" r:id="rId80"/>
    <p:sldId id="492" r:id="rId81"/>
    <p:sldId id="335" r:id="rId82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7" autoAdjust="0"/>
    <p:restoredTop sz="94643"/>
  </p:normalViewPr>
  <p:slideViewPr>
    <p:cSldViewPr>
      <p:cViewPr varScale="1">
        <p:scale>
          <a:sx n="68" d="100"/>
          <a:sy n="68" d="100"/>
        </p:scale>
        <p:origin x="-70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randybronte\Documents\Positions\2017\November\Position%20Sheet%2020171106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Users\randybronte\Documents\Positions\2017\November\Position%20Sheet%2020171122%20copy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Users\randybronte\Documents\Positions\2017\November\Performance%20%2020171117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Users\randybronte\Documents\Positions\2017\November\Performance%20%20201711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7D-480D-AA26-472113F9A659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87D-480D-AA26-472113F9A659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87D-480D-AA26-472113F9A659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87D-480D-AA26-472113F9A659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87D-480D-AA26-472113F9A659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87D-480D-AA26-472113F9A659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EF6-4079-831E-85DB79210CE5}"/>
              </c:ext>
            </c:extLst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EF6-4079-831E-85DB79210CE5}"/>
              </c:ext>
            </c:extLst>
          </c:dPt>
          <c:val>
            <c:numRef>
              <c:f>Sheet1!$B$15:$B$22</c:f>
              <c:numCache>
                <c:formatCode>0.00%</c:formatCode>
                <c:ptCount val="8"/>
                <c:pt idx="0">
                  <c:v>0.1</c:v>
                </c:pt>
                <c:pt idx="1">
                  <c:v>0.1</c:v>
                </c:pt>
                <c:pt idx="6">
                  <c:v>-0.1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387D-480D-AA26-472113F9A659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56.62%</a:t>
            </a:r>
            <a:r>
              <a:rPr lang="en-US" sz="2000" b="1" baseline="0"/>
              <a:t> Trailing One Year Return</a:t>
            </a:r>
            <a:endParaRPr lang="en-US" sz="2000" b="1"/>
          </a:p>
        </c:rich>
      </c:tx>
      <c:layout/>
      <c:spPr>
        <a:noFill/>
        <a:ln>
          <a:noFill/>
        </a:ln>
        <a:effectLst/>
      </c:spPr>
    </c:title>
    <c:plotArea>
      <c:layout/>
      <c:areaChart>
        <c:grouping val="standar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Sheet1!$D$1482:$D$1731</c:f>
              <c:numCache>
                <c:formatCode>m/d/yy</c:formatCode>
                <c:ptCount val="250"/>
                <c:pt idx="0">
                  <c:v>42692</c:v>
                </c:pt>
                <c:pt idx="1">
                  <c:v>42695</c:v>
                </c:pt>
                <c:pt idx="2">
                  <c:v>42696</c:v>
                </c:pt>
                <c:pt idx="3">
                  <c:v>42697</c:v>
                </c:pt>
                <c:pt idx="4">
                  <c:v>42699</c:v>
                </c:pt>
                <c:pt idx="5">
                  <c:v>42702</c:v>
                </c:pt>
                <c:pt idx="6">
                  <c:v>42703</c:v>
                </c:pt>
                <c:pt idx="7">
                  <c:v>42704</c:v>
                </c:pt>
                <c:pt idx="8">
                  <c:v>42705</c:v>
                </c:pt>
                <c:pt idx="9">
                  <c:v>42706</c:v>
                </c:pt>
                <c:pt idx="10">
                  <c:v>42709</c:v>
                </c:pt>
                <c:pt idx="11">
                  <c:v>42710</c:v>
                </c:pt>
                <c:pt idx="12">
                  <c:v>42711</c:v>
                </c:pt>
                <c:pt idx="13">
                  <c:v>42712</c:v>
                </c:pt>
                <c:pt idx="14">
                  <c:v>42713</c:v>
                </c:pt>
                <c:pt idx="15">
                  <c:v>42716</c:v>
                </c:pt>
                <c:pt idx="16">
                  <c:v>42717</c:v>
                </c:pt>
                <c:pt idx="17">
                  <c:v>42718</c:v>
                </c:pt>
                <c:pt idx="18">
                  <c:v>42719</c:v>
                </c:pt>
                <c:pt idx="19">
                  <c:v>42720</c:v>
                </c:pt>
                <c:pt idx="20">
                  <c:v>42723</c:v>
                </c:pt>
                <c:pt idx="21">
                  <c:v>42724</c:v>
                </c:pt>
                <c:pt idx="22">
                  <c:v>42725</c:v>
                </c:pt>
                <c:pt idx="23">
                  <c:v>42726</c:v>
                </c:pt>
                <c:pt idx="24">
                  <c:v>42727</c:v>
                </c:pt>
                <c:pt idx="25">
                  <c:v>42731</c:v>
                </c:pt>
                <c:pt idx="26">
                  <c:v>42732</c:v>
                </c:pt>
                <c:pt idx="27">
                  <c:v>42733</c:v>
                </c:pt>
                <c:pt idx="28">
                  <c:v>42734</c:v>
                </c:pt>
                <c:pt idx="29">
                  <c:v>42738</c:v>
                </c:pt>
                <c:pt idx="30">
                  <c:v>42739</c:v>
                </c:pt>
                <c:pt idx="31">
                  <c:v>42740</c:v>
                </c:pt>
                <c:pt idx="32">
                  <c:v>42741</c:v>
                </c:pt>
                <c:pt idx="33">
                  <c:v>42744</c:v>
                </c:pt>
                <c:pt idx="34">
                  <c:v>42745</c:v>
                </c:pt>
                <c:pt idx="35">
                  <c:v>42746</c:v>
                </c:pt>
                <c:pt idx="36">
                  <c:v>42747</c:v>
                </c:pt>
                <c:pt idx="37">
                  <c:v>42748</c:v>
                </c:pt>
                <c:pt idx="38">
                  <c:v>42753</c:v>
                </c:pt>
                <c:pt idx="39">
                  <c:v>42754</c:v>
                </c:pt>
                <c:pt idx="40">
                  <c:v>42755</c:v>
                </c:pt>
                <c:pt idx="41">
                  <c:v>42758</c:v>
                </c:pt>
                <c:pt idx="42">
                  <c:v>42759</c:v>
                </c:pt>
                <c:pt idx="43">
                  <c:v>42760</c:v>
                </c:pt>
                <c:pt idx="44">
                  <c:v>42761</c:v>
                </c:pt>
                <c:pt idx="45">
                  <c:v>42762</c:v>
                </c:pt>
                <c:pt idx="46">
                  <c:v>42765</c:v>
                </c:pt>
                <c:pt idx="47">
                  <c:v>42766</c:v>
                </c:pt>
                <c:pt idx="48">
                  <c:v>42767</c:v>
                </c:pt>
                <c:pt idx="49">
                  <c:v>42768</c:v>
                </c:pt>
                <c:pt idx="50">
                  <c:v>42769</c:v>
                </c:pt>
                <c:pt idx="51">
                  <c:v>42772</c:v>
                </c:pt>
                <c:pt idx="52">
                  <c:v>42773</c:v>
                </c:pt>
                <c:pt idx="53">
                  <c:v>42774</c:v>
                </c:pt>
                <c:pt idx="54">
                  <c:v>42776</c:v>
                </c:pt>
                <c:pt idx="55">
                  <c:v>42779</c:v>
                </c:pt>
                <c:pt idx="56">
                  <c:v>42780</c:v>
                </c:pt>
                <c:pt idx="57">
                  <c:v>42781</c:v>
                </c:pt>
                <c:pt idx="58">
                  <c:v>42782</c:v>
                </c:pt>
                <c:pt idx="59">
                  <c:v>42783</c:v>
                </c:pt>
                <c:pt idx="60">
                  <c:v>42783</c:v>
                </c:pt>
                <c:pt idx="61">
                  <c:v>42788</c:v>
                </c:pt>
                <c:pt idx="62">
                  <c:v>42789</c:v>
                </c:pt>
                <c:pt idx="63">
                  <c:v>42790</c:v>
                </c:pt>
                <c:pt idx="64">
                  <c:v>42793</c:v>
                </c:pt>
                <c:pt idx="65">
                  <c:v>42794</c:v>
                </c:pt>
                <c:pt idx="66">
                  <c:v>42795</c:v>
                </c:pt>
                <c:pt idx="67">
                  <c:v>42796</c:v>
                </c:pt>
                <c:pt idx="68">
                  <c:v>42797</c:v>
                </c:pt>
                <c:pt idx="69">
                  <c:v>42800</c:v>
                </c:pt>
                <c:pt idx="70">
                  <c:v>42801</c:v>
                </c:pt>
                <c:pt idx="71">
                  <c:v>42802</c:v>
                </c:pt>
                <c:pt idx="72">
                  <c:v>42803</c:v>
                </c:pt>
                <c:pt idx="73">
                  <c:v>42804</c:v>
                </c:pt>
                <c:pt idx="74">
                  <c:v>42807</c:v>
                </c:pt>
                <c:pt idx="75">
                  <c:v>42808</c:v>
                </c:pt>
                <c:pt idx="76">
                  <c:v>42809</c:v>
                </c:pt>
                <c:pt idx="77">
                  <c:v>42810</c:v>
                </c:pt>
                <c:pt idx="78">
                  <c:v>42811</c:v>
                </c:pt>
                <c:pt idx="79">
                  <c:v>42814</c:v>
                </c:pt>
                <c:pt idx="80">
                  <c:v>42815</c:v>
                </c:pt>
                <c:pt idx="81">
                  <c:v>42816</c:v>
                </c:pt>
                <c:pt idx="82">
                  <c:v>42817</c:v>
                </c:pt>
                <c:pt idx="83">
                  <c:v>42818</c:v>
                </c:pt>
                <c:pt idx="84">
                  <c:v>42821</c:v>
                </c:pt>
                <c:pt idx="85">
                  <c:v>42822</c:v>
                </c:pt>
                <c:pt idx="86">
                  <c:v>42823</c:v>
                </c:pt>
                <c:pt idx="87">
                  <c:v>42824</c:v>
                </c:pt>
                <c:pt idx="88">
                  <c:v>42825</c:v>
                </c:pt>
                <c:pt idx="89">
                  <c:v>42828</c:v>
                </c:pt>
                <c:pt idx="90">
                  <c:v>42829</c:v>
                </c:pt>
                <c:pt idx="91">
                  <c:v>42830</c:v>
                </c:pt>
                <c:pt idx="92">
                  <c:v>42831</c:v>
                </c:pt>
                <c:pt idx="93">
                  <c:v>42832</c:v>
                </c:pt>
                <c:pt idx="94">
                  <c:v>42835</c:v>
                </c:pt>
                <c:pt idx="95">
                  <c:v>42836</c:v>
                </c:pt>
                <c:pt idx="96">
                  <c:v>42837</c:v>
                </c:pt>
                <c:pt idx="97">
                  <c:v>42838</c:v>
                </c:pt>
                <c:pt idx="98">
                  <c:v>42842</c:v>
                </c:pt>
                <c:pt idx="99">
                  <c:v>42843</c:v>
                </c:pt>
                <c:pt idx="100">
                  <c:v>42844</c:v>
                </c:pt>
                <c:pt idx="101">
                  <c:v>42845</c:v>
                </c:pt>
                <c:pt idx="102">
                  <c:v>42846</c:v>
                </c:pt>
                <c:pt idx="103">
                  <c:v>42849</c:v>
                </c:pt>
                <c:pt idx="104">
                  <c:v>42850</c:v>
                </c:pt>
                <c:pt idx="105">
                  <c:v>42851</c:v>
                </c:pt>
                <c:pt idx="106">
                  <c:v>42852</c:v>
                </c:pt>
                <c:pt idx="107">
                  <c:v>42853</c:v>
                </c:pt>
                <c:pt idx="108">
                  <c:v>42856</c:v>
                </c:pt>
                <c:pt idx="109">
                  <c:v>42857</c:v>
                </c:pt>
                <c:pt idx="110">
                  <c:v>42858</c:v>
                </c:pt>
                <c:pt idx="111">
                  <c:v>42859</c:v>
                </c:pt>
                <c:pt idx="112">
                  <c:v>42860</c:v>
                </c:pt>
                <c:pt idx="113">
                  <c:v>42863</c:v>
                </c:pt>
                <c:pt idx="114">
                  <c:v>42864</c:v>
                </c:pt>
                <c:pt idx="115">
                  <c:v>42865</c:v>
                </c:pt>
                <c:pt idx="116">
                  <c:v>42866</c:v>
                </c:pt>
                <c:pt idx="117">
                  <c:v>42867</c:v>
                </c:pt>
                <c:pt idx="118">
                  <c:v>42870</c:v>
                </c:pt>
                <c:pt idx="119">
                  <c:v>42871</c:v>
                </c:pt>
                <c:pt idx="120">
                  <c:v>42872</c:v>
                </c:pt>
                <c:pt idx="121">
                  <c:v>42873</c:v>
                </c:pt>
                <c:pt idx="122">
                  <c:v>42874</c:v>
                </c:pt>
                <c:pt idx="123">
                  <c:v>42877</c:v>
                </c:pt>
                <c:pt idx="124">
                  <c:v>42878</c:v>
                </c:pt>
                <c:pt idx="125">
                  <c:v>42879</c:v>
                </c:pt>
                <c:pt idx="126">
                  <c:v>42880</c:v>
                </c:pt>
                <c:pt idx="127">
                  <c:v>42881</c:v>
                </c:pt>
                <c:pt idx="128">
                  <c:v>42885</c:v>
                </c:pt>
                <c:pt idx="129">
                  <c:v>42886</c:v>
                </c:pt>
                <c:pt idx="130">
                  <c:v>42887</c:v>
                </c:pt>
                <c:pt idx="131">
                  <c:v>42888</c:v>
                </c:pt>
                <c:pt idx="132">
                  <c:v>42891</c:v>
                </c:pt>
                <c:pt idx="133">
                  <c:v>42892</c:v>
                </c:pt>
                <c:pt idx="134">
                  <c:v>42893</c:v>
                </c:pt>
                <c:pt idx="135">
                  <c:v>42894</c:v>
                </c:pt>
                <c:pt idx="136">
                  <c:v>42895</c:v>
                </c:pt>
                <c:pt idx="137">
                  <c:v>42898</c:v>
                </c:pt>
                <c:pt idx="138">
                  <c:v>42899</c:v>
                </c:pt>
                <c:pt idx="139">
                  <c:v>42900</c:v>
                </c:pt>
                <c:pt idx="140">
                  <c:v>42901</c:v>
                </c:pt>
                <c:pt idx="141">
                  <c:v>42902</c:v>
                </c:pt>
                <c:pt idx="142">
                  <c:v>42905</c:v>
                </c:pt>
                <c:pt idx="143">
                  <c:v>42906</c:v>
                </c:pt>
                <c:pt idx="144">
                  <c:v>42907</c:v>
                </c:pt>
                <c:pt idx="145">
                  <c:v>42908</c:v>
                </c:pt>
                <c:pt idx="146">
                  <c:v>42909</c:v>
                </c:pt>
                <c:pt idx="147">
                  <c:v>42912</c:v>
                </c:pt>
                <c:pt idx="148">
                  <c:v>42913</c:v>
                </c:pt>
                <c:pt idx="149">
                  <c:v>42914</c:v>
                </c:pt>
                <c:pt idx="150">
                  <c:v>42915</c:v>
                </c:pt>
                <c:pt idx="151">
                  <c:v>42916</c:v>
                </c:pt>
                <c:pt idx="152">
                  <c:v>42919</c:v>
                </c:pt>
                <c:pt idx="153">
                  <c:v>42921</c:v>
                </c:pt>
                <c:pt idx="154">
                  <c:v>42922</c:v>
                </c:pt>
                <c:pt idx="155">
                  <c:v>42923</c:v>
                </c:pt>
                <c:pt idx="156">
                  <c:v>42926</c:v>
                </c:pt>
                <c:pt idx="157">
                  <c:v>42927</c:v>
                </c:pt>
                <c:pt idx="158">
                  <c:v>42928</c:v>
                </c:pt>
                <c:pt idx="159">
                  <c:v>42929</c:v>
                </c:pt>
                <c:pt idx="160">
                  <c:v>42930</c:v>
                </c:pt>
                <c:pt idx="161">
                  <c:v>42933</c:v>
                </c:pt>
                <c:pt idx="162">
                  <c:v>42934</c:v>
                </c:pt>
                <c:pt idx="163">
                  <c:v>42935</c:v>
                </c:pt>
                <c:pt idx="164">
                  <c:v>42936</c:v>
                </c:pt>
                <c:pt idx="165">
                  <c:v>42937</c:v>
                </c:pt>
                <c:pt idx="166">
                  <c:v>42940</c:v>
                </c:pt>
                <c:pt idx="167">
                  <c:v>42941</c:v>
                </c:pt>
                <c:pt idx="168">
                  <c:v>42942</c:v>
                </c:pt>
                <c:pt idx="169">
                  <c:v>42943</c:v>
                </c:pt>
                <c:pt idx="170">
                  <c:v>42944</c:v>
                </c:pt>
                <c:pt idx="171">
                  <c:v>42947</c:v>
                </c:pt>
                <c:pt idx="172">
                  <c:v>42948</c:v>
                </c:pt>
                <c:pt idx="173">
                  <c:v>42949</c:v>
                </c:pt>
                <c:pt idx="174">
                  <c:v>42950</c:v>
                </c:pt>
                <c:pt idx="175">
                  <c:v>42951</c:v>
                </c:pt>
                <c:pt idx="176">
                  <c:v>42954</c:v>
                </c:pt>
                <c:pt idx="177">
                  <c:v>42955</c:v>
                </c:pt>
                <c:pt idx="178">
                  <c:v>42956</c:v>
                </c:pt>
                <c:pt idx="179">
                  <c:v>42957</c:v>
                </c:pt>
                <c:pt idx="180">
                  <c:v>42958</c:v>
                </c:pt>
                <c:pt idx="181">
                  <c:v>42961</c:v>
                </c:pt>
                <c:pt idx="182">
                  <c:v>42962</c:v>
                </c:pt>
                <c:pt idx="183">
                  <c:v>42963</c:v>
                </c:pt>
                <c:pt idx="184">
                  <c:v>42964</c:v>
                </c:pt>
                <c:pt idx="185">
                  <c:v>42965</c:v>
                </c:pt>
                <c:pt idx="186">
                  <c:v>42968</c:v>
                </c:pt>
                <c:pt idx="187">
                  <c:v>42969</c:v>
                </c:pt>
                <c:pt idx="188">
                  <c:v>42970</c:v>
                </c:pt>
                <c:pt idx="189">
                  <c:v>42971</c:v>
                </c:pt>
                <c:pt idx="190">
                  <c:v>42972</c:v>
                </c:pt>
                <c:pt idx="191">
                  <c:v>42975</c:v>
                </c:pt>
                <c:pt idx="192">
                  <c:v>42976</c:v>
                </c:pt>
                <c:pt idx="193">
                  <c:v>42977</c:v>
                </c:pt>
                <c:pt idx="194">
                  <c:v>42978</c:v>
                </c:pt>
                <c:pt idx="195">
                  <c:v>42979</c:v>
                </c:pt>
                <c:pt idx="196">
                  <c:v>42983</c:v>
                </c:pt>
                <c:pt idx="197">
                  <c:v>42984</c:v>
                </c:pt>
                <c:pt idx="198">
                  <c:v>42985</c:v>
                </c:pt>
                <c:pt idx="199">
                  <c:v>42986</c:v>
                </c:pt>
                <c:pt idx="200">
                  <c:v>42989</c:v>
                </c:pt>
                <c:pt idx="201">
                  <c:v>42990</c:v>
                </c:pt>
                <c:pt idx="202">
                  <c:v>42991</c:v>
                </c:pt>
                <c:pt idx="203">
                  <c:v>42992</c:v>
                </c:pt>
                <c:pt idx="204">
                  <c:v>42993</c:v>
                </c:pt>
                <c:pt idx="205">
                  <c:v>42996</c:v>
                </c:pt>
                <c:pt idx="206">
                  <c:v>42997</c:v>
                </c:pt>
                <c:pt idx="207">
                  <c:v>42998</c:v>
                </c:pt>
                <c:pt idx="208">
                  <c:v>42999</c:v>
                </c:pt>
                <c:pt idx="209">
                  <c:v>43000</c:v>
                </c:pt>
                <c:pt idx="210">
                  <c:v>43003</c:v>
                </c:pt>
                <c:pt idx="211">
                  <c:v>43004</c:v>
                </c:pt>
                <c:pt idx="212">
                  <c:v>43005</c:v>
                </c:pt>
                <c:pt idx="213">
                  <c:v>43006</c:v>
                </c:pt>
                <c:pt idx="214">
                  <c:v>43007</c:v>
                </c:pt>
                <c:pt idx="215">
                  <c:v>43010</c:v>
                </c:pt>
                <c:pt idx="216">
                  <c:v>43011</c:v>
                </c:pt>
                <c:pt idx="217">
                  <c:v>43012</c:v>
                </c:pt>
                <c:pt idx="218">
                  <c:v>43013</c:v>
                </c:pt>
                <c:pt idx="219">
                  <c:v>43014</c:v>
                </c:pt>
                <c:pt idx="220">
                  <c:v>43017</c:v>
                </c:pt>
                <c:pt idx="221">
                  <c:v>43018</c:v>
                </c:pt>
                <c:pt idx="222">
                  <c:v>43019</c:v>
                </c:pt>
                <c:pt idx="223">
                  <c:v>43020</c:v>
                </c:pt>
                <c:pt idx="224">
                  <c:v>43021</c:v>
                </c:pt>
                <c:pt idx="225">
                  <c:v>43024</c:v>
                </c:pt>
                <c:pt idx="226">
                  <c:v>43025</c:v>
                </c:pt>
                <c:pt idx="227">
                  <c:v>43026</c:v>
                </c:pt>
                <c:pt idx="228">
                  <c:v>43027</c:v>
                </c:pt>
                <c:pt idx="229">
                  <c:v>43028</c:v>
                </c:pt>
                <c:pt idx="230">
                  <c:v>43031</c:v>
                </c:pt>
                <c:pt idx="231">
                  <c:v>43032</c:v>
                </c:pt>
                <c:pt idx="232">
                  <c:v>43033</c:v>
                </c:pt>
                <c:pt idx="233">
                  <c:v>43034</c:v>
                </c:pt>
                <c:pt idx="234">
                  <c:v>43035</c:v>
                </c:pt>
                <c:pt idx="235">
                  <c:v>43038</c:v>
                </c:pt>
                <c:pt idx="236">
                  <c:v>43039</c:v>
                </c:pt>
                <c:pt idx="237">
                  <c:v>43040</c:v>
                </c:pt>
                <c:pt idx="238">
                  <c:v>43041</c:v>
                </c:pt>
                <c:pt idx="239">
                  <c:v>43042</c:v>
                </c:pt>
                <c:pt idx="240">
                  <c:v>43045</c:v>
                </c:pt>
                <c:pt idx="241">
                  <c:v>43046</c:v>
                </c:pt>
                <c:pt idx="242">
                  <c:v>43047</c:v>
                </c:pt>
                <c:pt idx="243">
                  <c:v>43048</c:v>
                </c:pt>
                <c:pt idx="244">
                  <c:v>43049</c:v>
                </c:pt>
                <c:pt idx="245">
                  <c:v>43052</c:v>
                </c:pt>
                <c:pt idx="246">
                  <c:v>43053</c:v>
                </c:pt>
                <c:pt idx="247">
                  <c:v>43054</c:v>
                </c:pt>
                <c:pt idx="248">
                  <c:v>43055</c:v>
                </c:pt>
                <c:pt idx="249">
                  <c:v>43056</c:v>
                </c:pt>
              </c:numCache>
            </c:numRef>
          </c:cat>
          <c:val>
            <c:numRef>
              <c:f>Sheet1!$E$1482:$E$1731</c:f>
              <c:numCache>
                <c:formatCode>0.00%</c:formatCode>
                <c:ptCount val="250"/>
                <c:pt idx="0">
                  <c:v>0</c:v>
                </c:pt>
                <c:pt idx="1">
                  <c:v>-1.1499999999999802E-2</c:v>
                </c:pt>
                <c:pt idx="2">
                  <c:v>-9.3999999999998512E-3</c:v>
                </c:pt>
                <c:pt idx="3">
                  <c:v>-4.9999999999998908E-3</c:v>
                </c:pt>
                <c:pt idx="4">
                  <c:v>-1.2500000000000202E-2</c:v>
                </c:pt>
                <c:pt idx="5">
                  <c:v>-4.9000000000001317E-3</c:v>
                </c:pt>
                <c:pt idx="6">
                  <c:v>-6.4999999999999511E-3</c:v>
                </c:pt>
                <c:pt idx="7">
                  <c:v>1.9000000000000104E-3</c:v>
                </c:pt>
                <c:pt idx="8">
                  <c:v>8.0999999999997723E-3</c:v>
                </c:pt>
                <c:pt idx="9">
                  <c:v>1.0400000000000201E-2</c:v>
                </c:pt>
                <c:pt idx="10">
                  <c:v>1.5400000000000103E-2</c:v>
                </c:pt>
                <c:pt idx="11">
                  <c:v>-1.1600000000000103E-2</c:v>
                </c:pt>
                <c:pt idx="12">
                  <c:v>-1.7500000000000106E-2</c:v>
                </c:pt>
                <c:pt idx="13">
                  <c:v>-1.2200000000000003E-2</c:v>
                </c:pt>
                <c:pt idx="14">
                  <c:v>-6.899999999999901E-3</c:v>
                </c:pt>
                <c:pt idx="15">
                  <c:v>-7.9999999999991189E-4</c:v>
                </c:pt>
                <c:pt idx="16">
                  <c:v>7.0000000000014506E-4</c:v>
                </c:pt>
                <c:pt idx="17">
                  <c:v>3.4000000000000705E-3</c:v>
                </c:pt>
                <c:pt idx="18">
                  <c:v>9.1000000000001115E-3</c:v>
                </c:pt>
                <c:pt idx="19">
                  <c:v>1.1099999999999903E-2</c:v>
                </c:pt>
                <c:pt idx="20">
                  <c:v>9.5000000000000622E-3</c:v>
                </c:pt>
                <c:pt idx="21">
                  <c:v>9.5000000000000622E-3</c:v>
                </c:pt>
                <c:pt idx="22">
                  <c:v>7.2000000000000909E-3</c:v>
                </c:pt>
                <c:pt idx="23">
                  <c:v>9.1000000000001115E-3</c:v>
                </c:pt>
                <c:pt idx="24">
                  <c:v>8.3999999999999631E-3</c:v>
                </c:pt>
                <c:pt idx="25">
                  <c:v>1.0300000000000002E-2</c:v>
                </c:pt>
                <c:pt idx="26">
                  <c:v>1.0300000000000002E-2</c:v>
                </c:pt>
                <c:pt idx="27">
                  <c:v>1.0300000000000002E-2</c:v>
                </c:pt>
                <c:pt idx="28">
                  <c:v>1.0300000000000002E-2</c:v>
                </c:pt>
                <c:pt idx="29">
                  <c:v>1.4300000000000002E-2</c:v>
                </c:pt>
                <c:pt idx="30">
                  <c:v>1.8300000000000004E-2</c:v>
                </c:pt>
                <c:pt idx="31">
                  <c:v>8.5999999999999428E-3</c:v>
                </c:pt>
                <c:pt idx="32">
                  <c:v>3.2700000000000201E-2</c:v>
                </c:pt>
                <c:pt idx="33">
                  <c:v>2.2600000000000207E-2</c:v>
                </c:pt>
                <c:pt idx="34">
                  <c:v>4.6600000000000211E-2</c:v>
                </c:pt>
                <c:pt idx="35">
                  <c:v>2.2300000000000007E-2</c:v>
                </c:pt>
                <c:pt idx="36">
                  <c:v>3.5600000000000104E-2</c:v>
                </c:pt>
                <c:pt idx="37">
                  <c:v>6.8000000000000005E-2</c:v>
                </c:pt>
                <c:pt idx="38">
                  <c:v>7.7599999999999905E-2</c:v>
                </c:pt>
                <c:pt idx="39">
                  <c:v>8.210000000000002E-2</c:v>
                </c:pt>
                <c:pt idx="40">
                  <c:v>8.3699999999999913E-2</c:v>
                </c:pt>
                <c:pt idx="41">
                  <c:v>8.170000000000012E-2</c:v>
                </c:pt>
                <c:pt idx="42">
                  <c:v>8.170000000000012E-2</c:v>
                </c:pt>
                <c:pt idx="43">
                  <c:v>8.8699999999999821E-2</c:v>
                </c:pt>
                <c:pt idx="44">
                  <c:v>8.7600000000000122E-2</c:v>
                </c:pt>
                <c:pt idx="45">
                  <c:v>9.1000000000000206E-2</c:v>
                </c:pt>
                <c:pt idx="46">
                  <c:v>9.770000000000012E-2</c:v>
                </c:pt>
                <c:pt idx="47">
                  <c:v>0.1038</c:v>
                </c:pt>
                <c:pt idx="48">
                  <c:v>0.10600000000000001</c:v>
                </c:pt>
                <c:pt idx="49">
                  <c:v>0.10830000000000001</c:v>
                </c:pt>
                <c:pt idx="50">
                  <c:v>0.1265</c:v>
                </c:pt>
                <c:pt idx="51">
                  <c:v>0.12770000000000001</c:v>
                </c:pt>
                <c:pt idx="52">
                  <c:v>0.14390000000000003</c:v>
                </c:pt>
                <c:pt idx="53">
                  <c:v>0.15460000000000002</c:v>
                </c:pt>
                <c:pt idx="54">
                  <c:v>0.14930000000000002</c:v>
                </c:pt>
                <c:pt idx="55">
                  <c:v>0.1268</c:v>
                </c:pt>
                <c:pt idx="56">
                  <c:v>0.14560000000000001</c:v>
                </c:pt>
                <c:pt idx="57">
                  <c:v>0.1396</c:v>
                </c:pt>
                <c:pt idx="58">
                  <c:v>0.15010000000000001</c:v>
                </c:pt>
                <c:pt idx="59">
                  <c:v>0.15650000000000003</c:v>
                </c:pt>
                <c:pt idx="60">
                  <c:v>0.15650000000000003</c:v>
                </c:pt>
                <c:pt idx="61">
                  <c:v>0.1605</c:v>
                </c:pt>
                <c:pt idx="62">
                  <c:v>0.17090000000000002</c:v>
                </c:pt>
                <c:pt idx="63">
                  <c:v>0.16770000000000002</c:v>
                </c:pt>
                <c:pt idx="64">
                  <c:v>0.16770000000000002</c:v>
                </c:pt>
                <c:pt idx="65">
                  <c:v>0.16770000000000002</c:v>
                </c:pt>
                <c:pt idx="66">
                  <c:v>0.16770000000000002</c:v>
                </c:pt>
                <c:pt idx="67">
                  <c:v>0.16770000000000002</c:v>
                </c:pt>
                <c:pt idx="68">
                  <c:v>0.16770000000000002</c:v>
                </c:pt>
                <c:pt idx="69">
                  <c:v>0.16770000000000002</c:v>
                </c:pt>
                <c:pt idx="70">
                  <c:v>0.16770000000000002</c:v>
                </c:pt>
                <c:pt idx="71">
                  <c:v>0.16770000000000002</c:v>
                </c:pt>
                <c:pt idx="72">
                  <c:v>0.16770000000000002</c:v>
                </c:pt>
                <c:pt idx="73">
                  <c:v>0.18460000000000001</c:v>
                </c:pt>
                <c:pt idx="74">
                  <c:v>0.18510000000000001</c:v>
                </c:pt>
                <c:pt idx="75">
                  <c:v>0.18020000000000003</c:v>
                </c:pt>
                <c:pt idx="76">
                  <c:v>0.18950000000000003</c:v>
                </c:pt>
                <c:pt idx="77">
                  <c:v>0.21030000000000001</c:v>
                </c:pt>
                <c:pt idx="78">
                  <c:v>0.23880000000000001</c:v>
                </c:pt>
                <c:pt idx="79">
                  <c:v>0.18780000000000002</c:v>
                </c:pt>
                <c:pt idx="80">
                  <c:v>0.18450000000000003</c:v>
                </c:pt>
                <c:pt idx="81">
                  <c:v>0.18830000000000002</c:v>
                </c:pt>
                <c:pt idx="82">
                  <c:v>0.18830000000000002</c:v>
                </c:pt>
                <c:pt idx="83">
                  <c:v>0.18940000000000004</c:v>
                </c:pt>
                <c:pt idx="84">
                  <c:v>0.18460000000000001</c:v>
                </c:pt>
                <c:pt idx="85">
                  <c:v>0.19890000000000002</c:v>
                </c:pt>
                <c:pt idx="86">
                  <c:v>0.20980000000000001</c:v>
                </c:pt>
                <c:pt idx="87">
                  <c:v>0.20490000000000003</c:v>
                </c:pt>
                <c:pt idx="88">
                  <c:v>0.21640000000000004</c:v>
                </c:pt>
                <c:pt idx="89">
                  <c:v>0.2056</c:v>
                </c:pt>
                <c:pt idx="90">
                  <c:v>0.19650000000000001</c:v>
                </c:pt>
                <c:pt idx="91">
                  <c:v>0.20740000000000003</c:v>
                </c:pt>
                <c:pt idx="92">
                  <c:v>0.2225</c:v>
                </c:pt>
                <c:pt idx="93">
                  <c:v>0.2225</c:v>
                </c:pt>
                <c:pt idx="94">
                  <c:v>0.26580000000000004</c:v>
                </c:pt>
                <c:pt idx="95">
                  <c:v>0.21840000000000004</c:v>
                </c:pt>
                <c:pt idx="96">
                  <c:v>0.1991</c:v>
                </c:pt>
                <c:pt idx="97">
                  <c:v>0.21430000000000002</c:v>
                </c:pt>
                <c:pt idx="98">
                  <c:v>0.2341</c:v>
                </c:pt>
                <c:pt idx="99">
                  <c:v>0.21610000000000001</c:v>
                </c:pt>
                <c:pt idx="100">
                  <c:v>0.24320000000000003</c:v>
                </c:pt>
                <c:pt idx="101">
                  <c:v>0.22600000000000001</c:v>
                </c:pt>
                <c:pt idx="102">
                  <c:v>0.26200000000000001</c:v>
                </c:pt>
                <c:pt idx="103">
                  <c:v>0.25</c:v>
                </c:pt>
                <c:pt idx="104">
                  <c:v>0.25</c:v>
                </c:pt>
                <c:pt idx="105">
                  <c:v>0.23400000000000001</c:v>
                </c:pt>
                <c:pt idx="106">
                  <c:v>0.23590000000000003</c:v>
                </c:pt>
                <c:pt idx="107">
                  <c:v>0.23480000000000001</c:v>
                </c:pt>
                <c:pt idx="108">
                  <c:v>0.22520000000000001</c:v>
                </c:pt>
                <c:pt idx="109">
                  <c:v>0.22620000000000001</c:v>
                </c:pt>
                <c:pt idx="110">
                  <c:v>0.21900000000000003</c:v>
                </c:pt>
                <c:pt idx="111">
                  <c:v>0.18780000000000002</c:v>
                </c:pt>
                <c:pt idx="112">
                  <c:v>0.1951</c:v>
                </c:pt>
                <c:pt idx="113">
                  <c:v>0.20610000000000001</c:v>
                </c:pt>
                <c:pt idx="114">
                  <c:v>0.23070000000000002</c:v>
                </c:pt>
                <c:pt idx="115">
                  <c:v>0.22720000000000001</c:v>
                </c:pt>
                <c:pt idx="116">
                  <c:v>0.22650000000000001</c:v>
                </c:pt>
                <c:pt idx="117">
                  <c:v>0.23180000000000001</c:v>
                </c:pt>
                <c:pt idx="118">
                  <c:v>0.22920000000000001</c:v>
                </c:pt>
                <c:pt idx="119">
                  <c:v>0.2213</c:v>
                </c:pt>
                <c:pt idx="120">
                  <c:v>0.2213</c:v>
                </c:pt>
                <c:pt idx="121">
                  <c:v>0.22520000000000001</c:v>
                </c:pt>
                <c:pt idx="122">
                  <c:v>0.22440000000000002</c:v>
                </c:pt>
                <c:pt idx="123">
                  <c:v>0.22790000000000002</c:v>
                </c:pt>
                <c:pt idx="124">
                  <c:v>0.23300000000000001</c:v>
                </c:pt>
                <c:pt idx="125">
                  <c:v>0.2311</c:v>
                </c:pt>
                <c:pt idx="126">
                  <c:v>0.22990000000000002</c:v>
                </c:pt>
                <c:pt idx="127">
                  <c:v>0.2291</c:v>
                </c:pt>
                <c:pt idx="128">
                  <c:v>0.2303</c:v>
                </c:pt>
                <c:pt idx="129">
                  <c:v>0.2303</c:v>
                </c:pt>
                <c:pt idx="130">
                  <c:v>0.2303</c:v>
                </c:pt>
                <c:pt idx="131">
                  <c:v>0.2331</c:v>
                </c:pt>
                <c:pt idx="132">
                  <c:v>0.2303</c:v>
                </c:pt>
                <c:pt idx="133">
                  <c:v>0.2331</c:v>
                </c:pt>
                <c:pt idx="134">
                  <c:v>0.23870000000000002</c:v>
                </c:pt>
                <c:pt idx="135">
                  <c:v>0.23980000000000001</c:v>
                </c:pt>
                <c:pt idx="136">
                  <c:v>0.23980000000000001</c:v>
                </c:pt>
                <c:pt idx="137">
                  <c:v>0.23980000000000001</c:v>
                </c:pt>
                <c:pt idx="138">
                  <c:v>0.23980000000000001</c:v>
                </c:pt>
                <c:pt idx="139">
                  <c:v>0.23980000000000001</c:v>
                </c:pt>
                <c:pt idx="140">
                  <c:v>0.23980000000000001</c:v>
                </c:pt>
                <c:pt idx="141">
                  <c:v>0.23980000000000001</c:v>
                </c:pt>
                <c:pt idx="142">
                  <c:v>0.24280000000000002</c:v>
                </c:pt>
                <c:pt idx="143">
                  <c:v>0.24280000000000002</c:v>
                </c:pt>
                <c:pt idx="144">
                  <c:v>0.25019999999999998</c:v>
                </c:pt>
                <c:pt idx="145">
                  <c:v>0.25069999999999998</c:v>
                </c:pt>
                <c:pt idx="146">
                  <c:v>0.26419999999999999</c:v>
                </c:pt>
                <c:pt idx="147">
                  <c:v>0.25750000000000001</c:v>
                </c:pt>
                <c:pt idx="148">
                  <c:v>0.22540000000000002</c:v>
                </c:pt>
                <c:pt idx="149">
                  <c:v>0.25890000000000002</c:v>
                </c:pt>
                <c:pt idx="150">
                  <c:v>0.252</c:v>
                </c:pt>
                <c:pt idx="151">
                  <c:v>0.23730000000000001</c:v>
                </c:pt>
                <c:pt idx="152">
                  <c:v>0.24340000000000003</c:v>
                </c:pt>
                <c:pt idx="153">
                  <c:v>0.25540000000000002</c:v>
                </c:pt>
                <c:pt idx="154">
                  <c:v>0.2576</c:v>
                </c:pt>
                <c:pt idx="155">
                  <c:v>0.26430000000000003</c:v>
                </c:pt>
                <c:pt idx="156">
                  <c:v>0.26380000000000003</c:v>
                </c:pt>
                <c:pt idx="157">
                  <c:v>0.26450000000000001</c:v>
                </c:pt>
                <c:pt idx="158">
                  <c:v>0.23090000000000002</c:v>
                </c:pt>
                <c:pt idx="159">
                  <c:v>0.23620000000000002</c:v>
                </c:pt>
                <c:pt idx="160">
                  <c:v>0.23500000000000001</c:v>
                </c:pt>
                <c:pt idx="161">
                  <c:v>0.24020000000000002</c:v>
                </c:pt>
                <c:pt idx="162">
                  <c:v>0.23930000000000001</c:v>
                </c:pt>
                <c:pt idx="163">
                  <c:v>0.24700000000000003</c:v>
                </c:pt>
                <c:pt idx="164">
                  <c:v>0.24590000000000004</c:v>
                </c:pt>
                <c:pt idx="165">
                  <c:v>0.24700000000000003</c:v>
                </c:pt>
                <c:pt idx="166">
                  <c:v>0.24700000000000003</c:v>
                </c:pt>
                <c:pt idx="167">
                  <c:v>0.24700000000000003</c:v>
                </c:pt>
                <c:pt idx="168">
                  <c:v>0.24700000000000003</c:v>
                </c:pt>
                <c:pt idx="169">
                  <c:v>0.24700000000000003</c:v>
                </c:pt>
                <c:pt idx="170">
                  <c:v>0.25030000000000002</c:v>
                </c:pt>
                <c:pt idx="171">
                  <c:v>0.25680000000000003</c:v>
                </c:pt>
                <c:pt idx="172">
                  <c:v>0.25340000000000001</c:v>
                </c:pt>
                <c:pt idx="173">
                  <c:v>0.25219999999999998</c:v>
                </c:pt>
                <c:pt idx="174">
                  <c:v>0.2576</c:v>
                </c:pt>
                <c:pt idx="175">
                  <c:v>0.25790000000000002</c:v>
                </c:pt>
                <c:pt idx="176">
                  <c:v>0.25950000000000001</c:v>
                </c:pt>
                <c:pt idx="177">
                  <c:v>0.26910000000000001</c:v>
                </c:pt>
                <c:pt idx="178">
                  <c:v>0.28230000000000005</c:v>
                </c:pt>
                <c:pt idx="179">
                  <c:v>0.27530000000000004</c:v>
                </c:pt>
                <c:pt idx="180">
                  <c:v>0.28310000000000002</c:v>
                </c:pt>
                <c:pt idx="181">
                  <c:v>0.29180000000000006</c:v>
                </c:pt>
                <c:pt idx="182">
                  <c:v>0.28800000000000003</c:v>
                </c:pt>
                <c:pt idx="183">
                  <c:v>0.30130000000000007</c:v>
                </c:pt>
                <c:pt idx="184">
                  <c:v>0.29710000000000003</c:v>
                </c:pt>
                <c:pt idx="185">
                  <c:v>0.31260000000000004</c:v>
                </c:pt>
                <c:pt idx="186">
                  <c:v>0.33570000000000005</c:v>
                </c:pt>
                <c:pt idx="187">
                  <c:v>0.37080000000000007</c:v>
                </c:pt>
                <c:pt idx="188">
                  <c:v>0.37810000000000005</c:v>
                </c:pt>
                <c:pt idx="189">
                  <c:v>0.39430000000000009</c:v>
                </c:pt>
                <c:pt idx="190">
                  <c:v>0.41980000000000006</c:v>
                </c:pt>
                <c:pt idx="191">
                  <c:v>0.43040000000000006</c:v>
                </c:pt>
                <c:pt idx="192">
                  <c:v>0.43110000000000004</c:v>
                </c:pt>
                <c:pt idx="193">
                  <c:v>0.43880000000000008</c:v>
                </c:pt>
                <c:pt idx="194">
                  <c:v>0.44059999999999999</c:v>
                </c:pt>
                <c:pt idx="195">
                  <c:v>0.43890000000000007</c:v>
                </c:pt>
                <c:pt idx="196">
                  <c:v>0.4471</c:v>
                </c:pt>
                <c:pt idx="197">
                  <c:v>0.45780000000000004</c:v>
                </c:pt>
                <c:pt idx="198">
                  <c:v>0.45550000000000002</c:v>
                </c:pt>
                <c:pt idx="199">
                  <c:v>0.46350000000000002</c:v>
                </c:pt>
                <c:pt idx="200">
                  <c:v>0.47100000000000003</c:v>
                </c:pt>
                <c:pt idx="201">
                  <c:v>0.47290000000000004</c:v>
                </c:pt>
                <c:pt idx="202">
                  <c:v>0.47290000000000004</c:v>
                </c:pt>
                <c:pt idx="203">
                  <c:v>0.47290000000000004</c:v>
                </c:pt>
                <c:pt idx="204">
                  <c:v>0.47490000000000004</c:v>
                </c:pt>
                <c:pt idx="205">
                  <c:v>0.47390000000000004</c:v>
                </c:pt>
                <c:pt idx="206">
                  <c:v>0.47160000000000002</c:v>
                </c:pt>
                <c:pt idx="207">
                  <c:v>0.47400000000000003</c:v>
                </c:pt>
                <c:pt idx="208">
                  <c:v>0.47520000000000001</c:v>
                </c:pt>
                <c:pt idx="209">
                  <c:v>0.47530000000000006</c:v>
                </c:pt>
                <c:pt idx="210">
                  <c:v>0.47780000000000006</c:v>
                </c:pt>
                <c:pt idx="211">
                  <c:v>0.48220000000000002</c:v>
                </c:pt>
                <c:pt idx="212">
                  <c:v>0.49920000000000003</c:v>
                </c:pt>
                <c:pt idx="213">
                  <c:v>0.50539999999999996</c:v>
                </c:pt>
                <c:pt idx="214">
                  <c:v>0.5171</c:v>
                </c:pt>
                <c:pt idx="215">
                  <c:v>0.51160000000000005</c:v>
                </c:pt>
                <c:pt idx="216">
                  <c:v>0.51680000000000004</c:v>
                </c:pt>
                <c:pt idx="217">
                  <c:v>0.52200000000000002</c:v>
                </c:pt>
                <c:pt idx="218">
                  <c:v>0.53310000000000002</c:v>
                </c:pt>
                <c:pt idx="219">
                  <c:v>0.53880000000000006</c:v>
                </c:pt>
                <c:pt idx="220">
                  <c:v>0.53339999999999999</c:v>
                </c:pt>
                <c:pt idx="221">
                  <c:v>0.5353</c:v>
                </c:pt>
                <c:pt idx="222">
                  <c:v>0.52829999999999999</c:v>
                </c:pt>
                <c:pt idx="223">
                  <c:v>0.51880000000000004</c:v>
                </c:pt>
                <c:pt idx="224">
                  <c:v>0.50629999999999997</c:v>
                </c:pt>
                <c:pt idx="225">
                  <c:v>0.51380000000000003</c:v>
                </c:pt>
                <c:pt idx="226">
                  <c:v>0.5181</c:v>
                </c:pt>
                <c:pt idx="227">
                  <c:v>0.5202</c:v>
                </c:pt>
                <c:pt idx="228">
                  <c:v>0.52360000000000007</c:v>
                </c:pt>
                <c:pt idx="229">
                  <c:v>0.5242</c:v>
                </c:pt>
                <c:pt idx="230">
                  <c:v>0.52670000000000006</c:v>
                </c:pt>
                <c:pt idx="231">
                  <c:v>0.52829999999999999</c:v>
                </c:pt>
                <c:pt idx="232">
                  <c:v>0.52829999999999999</c:v>
                </c:pt>
                <c:pt idx="233">
                  <c:v>0.52829999999999999</c:v>
                </c:pt>
                <c:pt idx="234">
                  <c:v>0.52829999999999999</c:v>
                </c:pt>
                <c:pt idx="235">
                  <c:v>0.52829999999999999</c:v>
                </c:pt>
                <c:pt idx="236">
                  <c:v>0.53100000000000003</c:v>
                </c:pt>
                <c:pt idx="237">
                  <c:v>0.51</c:v>
                </c:pt>
                <c:pt idx="238">
                  <c:v>0.52880000000000005</c:v>
                </c:pt>
                <c:pt idx="239">
                  <c:v>0.52990000000000004</c:v>
                </c:pt>
                <c:pt idx="240">
                  <c:v>0.52429999999999999</c:v>
                </c:pt>
                <c:pt idx="241">
                  <c:v>0.52239999999999998</c:v>
                </c:pt>
                <c:pt idx="242">
                  <c:v>0.53100000000000003</c:v>
                </c:pt>
                <c:pt idx="243">
                  <c:v>0.54330000000000001</c:v>
                </c:pt>
                <c:pt idx="244">
                  <c:v>0.55680000000000007</c:v>
                </c:pt>
                <c:pt idx="245">
                  <c:v>0.5606000000000001</c:v>
                </c:pt>
                <c:pt idx="246">
                  <c:v>0.56040000000000001</c:v>
                </c:pt>
                <c:pt idx="247">
                  <c:v>0.56430000000000002</c:v>
                </c:pt>
                <c:pt idx="248">
                  <c:v>0.5676000000000001</c:v>
                </c:pt>
                <c:pt idx="249">
                  <c:v>0.56620000000000004</c:v>
                </c:pt>
              </c:numCache>
            </c:numRef>
          </c:val>
        </c:ser>
        <c:dLbls/>
        <c:axId val="101707776"/>
        <c:axId val="101709312"/>
      </c:areaChart>
      <c:dateAx>
        <c:axId val="101707776"/>
        <c:scaling>
          <c:orientation val="minMax"/>
        </c:scaling>
        <c:axPos val="b"/>
        <c:numFmt formatCode="m/d/yy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709312"/>
        <c:crosses val="autoZero"/>
        <c:auto val="1"/>
        <c:lblOffset val="100"/>
        <c:baseTimeUnit val="days"/>
      </c:dateAx>
      <c:valAx>
        <c:axId val="1017093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7077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/>
              <a:t>274.15%</a:t>
            </a:r>
            <a:r>
              <a:rPr lang="en-US" sz="2800" b="1" baseline="0"/>
              <a:t> 8 Year Return</a:t>
            </a:r>
            <a:endParaRPr lang="en-US" sz="2800" b="1"/>
          </a:p>
        </c:rich>
      </c:tx>
      <c:layout/>
      <c:spPr>
        <a:noFill/>
        <a:ln>
          <a:noFill/>
        </a:ln>
        <a:effectLst/>
      </c:spPr>
    </c:title>
    <c:plotArea>
      <c:layout/>
      <c:areaChart>
        <c:grouping val="standar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Sheet1!$A$10:$A$1731</c:f>
              <c:numCache>
                <c:formatCode>m/d/yy</c:formatCode>
                <c:ptCount val="1722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  <c:pt idx="1347">
                  <c:v>42514</c:v>
                </c:pt>
                <c:pt idx="1348">
                  <c:v>42515</c:v>
                </c:pt>
                <c:pt idx="1349">
                  <c:v>42516</c:v>
                </c:pt>
                <c:pt idx="1350">
                  <c:v>42517</c:v>
                </c:pt>
                <c:pt idx="1351">
                  <c:v>42521</c:v>
                </c:pt>
                <c:pt idx="1352">
                  <c:v>42522</c:v>
                </c:pt>
                <c:pt idx="1353">
                  <c:v>42523</c:v>
                </c:pt>
                <c:pt idx="1354">
                  <c:v>42524</c:v>
                </c:pt>
                <c:pt idx="1355">
                  <c:v>42527</c:v>
                </c:pt>
                <c:pt idx="1356">
                  <c:v>42528</c:v>
                </c:pt>
                <c:pt idx="1357">
                  <c:v>42529</c:v>
                </c:pt>
                <c:pt idx="1358">
                  <c:v>42530</c:v>
                </c:pt>
                <c:pt idx="1359">
                  <c:v>42531</c:v>
                </c:pt>
                <c:pt idx="1360">
                  <c:v>42534</c:v>
                </c:pt>
                <c:pt idx="1361">
                  <c:v>42535</c:v>
                </c:pt>
                <c:pt idx="1362">
                  <c:v>42536</c:v>
                </c:pt>
                <c:pt idx="1363">
                  <c:v>42537</c:v>
                </c:pt>
                <c:pt idx="1364">
                  <c:v>42538</c:v>
                </c:pt>
                <c:pt idx="1365">
                  <c:v>42541</c:v>
                </c:pt>
                <c:pt idx="1366">
                  <c:v>42542</c:v>
                </c:pt>
                <c:pt idx="1367">
                  <c:v>42543</c:v>
                </c:pt>
                <c:pt idx="1368">
                  <c:v>42544</c:v>
                </c:pt>
                <c:pt idx="1369">
                  <c:v>42545</c:v>
                </c:pt>
                <c:pt idx="1370">
                  <c:v>42548</c:v>
                </c:pt>
                <c:pt idx="1371">
                  <c:v>42549</c:v>
                </c:pt>
                <c:pt idx="1372">
                  <c:v>42550</c:v>
                </c:pt>
                <c:pt idx="1373">
                  <c:v>42551</c:v>
                </c:pt>
                <c:pt idx="1374">
                  <c:v>42552</c:v>
                </c:pt>
                <c:pt idx="1375">
                  <c:v>42556</c:v>
                </c:pt>
                <c:pt idx="1376">
                  <c:v>42557</c:v>
                </c:pt>
                <c:pt idx="1377">
                  <c:v>42558</c:v>
                </c:pt>
                <c:pt idx="1378">
                  <c:v>42559</c:v>
                </c:pt>
                <c:pt idx="1379">
                  <c:v>42562</c:v>
                </c:pt>
                <c:pt idx="1380">
                  <c:v>42563</c:v>
                </c:pt>
                <c:pt idx="1381">
                  <c:v>42564</c:v>
                </c:pt>
                <c:pt idx="1382">
                  <c:v>42565</c:v>
                </c:pt>
                <c:pt idx="1383">
                  <c:v>42566</c:v>
                </c:pt>
                <c:pt idx="1384">
                  <c:v>42569</c:v>
                </c:pt>
                <c:pt idx="1385">
                  <c:v>42570</c:v>
                </c:pt>
                <c:pt idx="1386">
                  <c:v>42571</c:v>
                </c:pt>
                <c:pt idx="1387">
                  <c:v>42572</c:v>
                </c:pt>
                <c:pt idx="1388">
                  <c:v>42573</c:v>
                </c:pt>
                <c:pt idx="1389">
                  <c:v>42576</c:v>
                </c:pt>
                <c:pt idx="1390">
                  <c:v>42577</c:v>
                </c:pt>
                <c:pt idx="1391">
                  <c:v>42578</c:v>
                </c:pt>
                <c:pt idx="1392">
                  <c:v>42579</c:v>
                </c:pt>
                <c:pt idx="1393">
                  <c:v>42580</c:v>
                </c:pt>
                <c:pt idx="1394">
                  <c:v>42583</c:v>
                </c:pt>
                <c:pt idx="1395">
                  <c:v>42584</c:v>
                </c:pt>
                <c:pt idx="1396">
                  <c:v>42585</c:v>
                </c:pt>
                <c:pt idx="1397">
                  <c:v>42586</c:v>
                </c:pt>
                <c:pt idx="1398">
                  <c:v>42587</c:v>
                </c:pt>
                <c:pt idx="1399">
                  <c:v>42590</c:v>
                </c:pt>
                <c:pt idx="1400">
                  <c:v>42591</c:v>
                </c:pt>
                <c:pt idx="1401">
                  <c:v>42592</c:v>
                </c:pt>
                <c:pt idx="1402">
                  <c:v>42593</c:v>
                </c:pt>
                <c:pt idx="1403">
                  <c:v>42594</c:v>
                </c:pt>
                <c:pt idx="1404">
                  <c:v>42597</c:v>
                </c:pt>
                <c:pt idx="1405">
                  <c:v>42598</c:v>
                </c:pt>
                <c:pt idx="1406">
                  <c:v>42599</c:v>
                </c:pt>
                <c:pt idx="1407">
                  <c:v>42600</c:v>
                </c:pt>
                <c:pt idx="1408">
                  <c:v>42601</c:v>
                </c:pt>
                <c:pt idx="1409">
                  <c:v>42604</c:v>
                </c:pt>
                <c:pt idx="1410">
                  <c:v>42605</c:v>
                </c:pt>
                <c:pt idx="1411">
                  <c:v>42606</c:v>
                </c:pt>
                <c:pt idx="1412">
                  <c:v>42607</c:v>
                </c:pt>
                <c:pt idx="1413">
                  <c:v>42608</c:v>
                </c:pt>
                <c:pt idx="1414">
                  <c:v>42611</c:v>
                </c:pt>
                <c:pt idx="1415">
                  <c:v>42612</c:v>
                </c:pt>
                <c:pt idx="1416">
                  <c:v>42613</c:v>
                </c:pt>
                <c:pt idx="1417">
                  <c:v>42614</c:v>
                </c:pt>
                <c:pt idx="1418">
                  <c:v>42615</c:v>
                </c:pt>
                <c:pt idx="1419">
                  <c:v>42619</c:v>
                </c:pt>
                <c:pt idx="1420">
                  <c:v>42620</c:v>
                </c:pt>
                <c:pt idx="1421">
                  <c:v>42621</c:v>
                </c:pt>
                <c:pt idx="1422">
                  <c:v>42622</c:v>
                </c:pt>
                <c:pt idx="1423">
                  <c:v>42625</c:v>
                </c:pt>
                <c:pt idx="1424">
                  <c:v>42626</c:v>
                </c:pt>
                <c:pt idx="1425">
                  <c:v>42627</c:v>
                </c:pt>
                <c:pt idx="1426">
                  <c:v>42628</c:v>
                </c:pt>
                <c:pt idx="1427">
                  <c:v>42629</c:v>
                </c:pt>
                <c:pt idx="1428">
                  <c:v>42632</c:v>
                </c:pt>
                <c:pt idx="1429">
                  <c:v>42633</c:v>
                </c:pt>
                <c:pt idx="1430">
                  <c:v>42634</c:v>
                </c:pt>
                <c:pt idx="1431">
                  <c:v>42635</c:v>
                </c:pt>
                <c:pt idx="1432">
                  <c:v>42636</c:v>
                </c:pt>
                <c:pt idx="1433">
                  <c:v>42639</c:v>
                </c:pt>
                <c:pt idx="1434">
                  <c:v>42640</c:v>
                </c:pt>
                <c:pt idx="1435">
                  <c:v>42641</c:v>
                </c:pt>
                <c:pt idx="1436">
                  <c:v>42642</c:v>
                </c:pt>
                <c:pt idx="1437">
                  <c:v>42643</c:v>
                </c:pt>
                <c:pt idx="1438">
                  <c:v>42646</c:v>
                </c:pt>
                <c:pt idx="1439">
                  <c:v>42647</c:v>
                </c:pt>
                <c:pt idx="1440">
                  <c:v>42648</c:v>
                </c:pt>
                <c:pt idx="1441">
                  <c:v>42649</c:v>
                </c:pt>
                <c:pt idx="1442">
                  <c:v>42650</c:v>
                </c:pt>
                <c:pt idx="1443">
                  <c:v>42653</c:v>
                </c:pt>
                <c:pt idx="1444">
                  <c:v>42654</c:v>
                </c:pt>
                <c:pt idx="1445">
                  <c:v>42655</c:v>
                </c:pt>
                <c:pt idx="1446">
                  <c:v>42656</c:v>
                </c:pt>
                <c:pt idx="1447">
                  <c:v>42657</c:v>
                </c:pt>
                <c:pt idx="1448">
                  <c:v>42660</c:v>
                </c:pt>
                <c:pt idx="1449">
                  <c:v>42661</c:v>
                </c:pt>
                <c:pt idx="1450">
                  <c:v>42662</c:v>
                </c:pt>
                <c:pt idx="1451">
                  <c:v>42663</c:v>
                </c:pt>
                <c:pt idx="1452">
                  <c:v>42664</c:v>
                </c:pt>
                <c:pt idx="1453">
                  <c:v>42667</c:v>
                </c:pt>
                <c:pt idx="1454">
                  <c:v>42668</c:v>
                </c:pt>
                <c:pt idx="1455">
                  <c:v>42669</c:v>
                </c:pt>
                <c:pt idx="1456">
                  <c:v>42670</c:v>
                </c:pt>
                <c:pt idx="1457">
                  <c:v>42671</c:v>
                </c:pt>
                <c:pt idx="1458">
                  <c:v>42674</c:v>
                </c:pt>
                <c:pt idx="1459">
                  <c:v>42675</c:v>
                </c:pt>
                <c:pt idx="1460">
                  <c:v>42676</c:v>
                </c:pt>
                <c:pt idx="1461">
                  <c:v>42677</c:v>
                </c:pt>
                <c:pt idx="1462">
                  <c:v>42678</c:v>
                </c:pt>
                <c:pt idx="1463">
                  <c:v>42681</c:v>
                </c:pt>
                <c:pt idx="1464">
                  <c:v>42682</c:v>
                </c:pt>
                <c:pt idx="1465">
                  <c:v>42683</c:v>
                </c:pt>
                <c:pt idx="1466">
                  <c:v>42684</c:v>
                </c:pt>
                <c:pt idx="1467">
                  <c:v>42685</c:v>
                </c:pt>
                <c:pt idx="1468">
                  <c:v>42688</c:v>
                </c:pt>
                <c:pt idx="1469">
                  <c:v>42689</c:v>
                </c:pt>
                <c:pt idx="1470">
                  <c:v>42690</c:v>
                </c:pt>
                <c:pt idx="1471">
                  <c:v>42691</c:v>
                </c:pt>
                <c:pt idx="1472">
                  <c:v>42692</c:v>
                </c:pt>
                <c:pt idx="1473">
                  <c:v>42695</c:v>
                </c:pt>
                <c:pt idx="1474">
                  <c:v>42696</c:v>
                </c:pt>
                <c:pt idx="1475">
                  <c:v>42697</c:v>
                </c:pt>
                <c:pt idx="1476">
                  <c:v>42699</c:v>
                </c:pt>
                <c:pt idx="1477">
                  <c:v>42702</c:v>
                </c:pt>
                <c:pt idx="1478">
                  <c:v>42703</c:v>
                </c:pt>
                <c:pt idx="1479">
                  <c:v>42704</c:v>
                </c:pt>
                <c:pt idx="1480">
                  <c:v>42705</c:v>
                </c:pt>
                <c:pt idx="1481">
                  <c:v>42706</c:v>
                </c:pt>
                <c:pt idx="1482">
                  <c:v>42709</c:v>
                </c:pt>
                <c:pt idx="1483">
                  <c:v>42710</c:v>
                </c:pt>
                <c:pt idx="1484">
                  <c:v>42711</c:v>
                </c:pt>
                <c:pt idx="1485">
                  <c:v>42712</c:v>
                </c:pt>
                <c:pt idx="1486">
                  <c:v>42713</c:v>
                </c:pt>
                <c:pt idx="1487">
                  <c:v>42716</c:v>
                </c:pt>
                <c:pt idx="1488">
                  <c:v>42717</c:v>
                </c:pt>
                <c:pt idx="1489">
                  <c:v>42718</c:v>
                </c:pt>
                <c:pt idx="1490">
                  <c:v>42719</c:v>
                </c:pt>
                <c:pt idx="1491">
                  <c:v>42720</c:v>
                </c:pt>
                <c:pt idx="1492">
                  <c:v>42723</c:v>
                </c:pt>
                <c:pt idx="1493">
                  <c:v>42724</c:v>
                </c:pt>
                <c:pt idx="1494">
                  <c:v>42725</c:v>
                </c:pt>
                <c:pt idx="1495">
                  <c:v>42726</c:v>
                </c:pt>
                <c:pt idx="1496">
                  <c:v>42727</c:v>
                </c:pt>
                <c:pt idx="1497">
                  <c:v>42731</c:v>
                </c:pt>
                <c:pt idx="1498">
                  <c:v>42732</c:v>
                </c:pt>
                <c:pt idx="1499">
                  <c:v>42733</c:v>
                </c:pt>
                <c:pt idx="1500">
                  <c:v>42734</c:v>
                </c:pt>
                <c:pt idx="1501">
                  <c:v>42738</c:v>
                </c:pt>
                <c:pt idx="1502">
                  <c:v>42739</c:v>
                </c:pt>
                <c:pt idx="1503">
                  <c:v>42740</c:v>
                </c:pt>
                <c:pt idx="1504">
                  <c:v>42741</c:v>
                </c:pt>
                <c:pt idx="1505">
                  <c:v>42744</c:v>
                </c:pt>
                <c:pt idx="1506">
                  <c:v>42745</c:v>
                </c:pt>
                <c:pt idx="1507">
                  <c:v>42746</c:v>
                </c:pt>
                <c:pt idx="1508">
                  <c:v>42747</c:v>
                </c:pt>
                <c:pt idx="1509">
                  <c:v>42748</c:v>
                </c:pt>
                <c:pt idx="1510">
                  <c:v>42753</c:v>
                </c:pt>
                <c:pt idx="1511">
                  <c:v>42754</c:v>
                </c:pt>
                <c:pt idx="1512">
                  <c:v>42755</c:v>
                </c:pt>
                <c:pt idx="1513">
                  <c:v>42758</c:v>
                </c:pt>
                <c:pt idx="1514">
                  <c:v>42759</c:v>
                </c:pt>
                <c:pt idx="1515">
                  <c:v>42760</c:v>
                </c:pt>
                <c:pt idx="1516">
                  <c:v>42761</c:v>
                </c:pt>
                <c:pt idx="1517">
                  <c:v>42762</c:v>
                </c:pt>
                <c:pt idx="1518">
                  <c:v>42765</c:v>
                </c:pt>
                <c:pt idx="1519">
                  <c:v>42766</c:v>
                </c:pt>
                <c:pt idx="1520">
                  <c:v>42767</c:v>
                </c:pt>
                <c:pt idx="1521">
                  <c:v>42768</c:v>
                </c:pt>
                <c:pt idx="1522">
                  <c:v>42769</c:v>
                </c:pt>
                <c:pt idx="1523">
                  <c:v>42772</c:v>
                </c:pt>
                <c:pt idx="1524">
                  <c:v>42773</c:v>
                </c:pt>
                <c:pt idx="1525">
                  <c:v>42774</c:v>
                </c:pt>
                <c:pt idx="1526">
                  <c:v>42776</c:v>
                </c:pt>
                <c:pt idx="1527">
                  <c:v>42779</c:v>
                </c:pt>
                <c:pt idx="1528">
                  <c:v>42780</c:v>
                </c:pt>
                <c:pt idx="1529">
                  <c:v>42781</c:v>
                </c:pt>
                <c:pt idx="1530">
                  <c:v>42782</c:v>
                </c:pt>
                <c:pt idx="1531">
                  <c:v>42783</c:v>
                </c:pt>
                <c:pt idx="1532">
                  <c:v>42783</c:v>
                </c:pt>
                <c:pt idx="1533">
                  <c:v>42788</c:v>
                </c:pt>
                <c:pt idx="1534">
                  <c:v>42789</c:v>
                </c:pt>
                <c:pt idx="1535">
                  <c:v>42790</c:v>
                </c:pt>
                <c:pt idx="1536">
                  <c:v>42793</c:v>
                </c:pt>
                <c:pt idx="1537">
                  <c:v>42794</c:v>
                </c:pt>
                <c:pt idx="1538">
                  <c:v>42795</c:v>
                </c:pt>
                <c:pt idx="1539">
                  <c:v>42796</c:v>
                </c:pt>
                <c:pt idx="1540">
                  <c:v>42797</c:v>
                </c:pt>
                <c:pt idx="1541">
                  <c:v>42800</c:v>
                </c:pt>
                <c:pt idx="1542">
                  <c:v>42801</c:v>
                </c:pt>
                <c:pt idx="1543">
                  <c:v>42802</c:v>
                </c:pt>
                <c:pt idx="1544">
                  <c:v>42803</c:v>
                </c:pt>
                <c:pt idx="1545">
                  <c:v>42804</c:v>
                </c:pt>
                <c:pt idx="1546">
                  <c:v>42807</c:v>
                </c:pt>
                <c:pt idx="1547">
                  <c:v>42808</c:v>
                </c:pt>
                <c:pt idx="1548">
                  <c:v>42809</c:v>
                </c:pt>
                <c:pt idx="1549">
                  <c:v>42810</c:v>
                </c:pt>
                <c:pt idx="1550">
                  <c:v>42811</c:v>
                </c:pt>
                <c:pt idx="1551">
                  <c:v>42814</c:v>
                </c:pt>
                <c:pt idx="1552">
                  <c:v>42815</c:v>
                </c:pt>
                <c:pt idx="1553">
                  <c:v>42816</c:v>
                </c:pt>
                <c:pt idx="1554">
                  <c:v>42817</c:v>
                </c:pt>
                <c:pt idx="1555">
                  <c:v>42818</c:v>
                </c:pt>
                <c:pt idx="1556">
                  <c:v>42821</c:v>
                </c:pt>
                <c:pt idx="1557">
                  <c:v>42822</c:v>
                </c:pt>
                <c:pt idx="1558">
                  <c:v>42823</c:v>
                </c:pt>
                <c:pt idx="1559">
                  <c:v>42824</c:v>
                </c:pt>
                <c:pt idx="1560">
                  <c:v>42825</c:v>
                </c:pt>
                <c:pt idx="1561">
                  <c:v>42828</c:v>
                </c:pt>
                <c:pt idx="1562">
                  <c:v>42829</c:v>
                </c:pt>
                <c:pt idx="1563">
                  <c:v>42830</c:v>
                </c:pt>
                <c:pt idx="1564">
                  <c:v>42831</c:v>
                </c:pt>
                <c:pt idx="1565">
                  <c:v>42832</c:v>
                </c:pt>
                <c:pt idx="1566">
                  <c:v>42835</c:v>
                </c:pt>
                <c:pt idx="1567">
                  <c:v>42836</c:v>
                </c:pt>
                <c:pt idx="1568">
                  <c:v>42837</c:v>
                </c:pt>
                <c:pt idx="1569">
                  <c:v>42838</c:v>
                </c:pt>
                <c:pt idx="1570">
                  <c:v>42842</c:v>
                </c:pt>
                <c:pt idx="1571">
                  <c:v>42843</c:v>
                </c:pt>
                <c:pt idx="1572">
                  <c:v>42844</c:v>
                </c:pt>
                <c:pt idx="1573">
                  <c:v>42845</c:v>
                </c:pt>
                <c:pt idx="1574">
                  <c:v>42846</c:v>
                </c:pt>
                <c:pt idx="1575">
                  <c:v>42849</c:v>
                </c:pt>
                <c:pt idx="1576">
                  <c:v>42850</c:v>
                </c:pt>
                <c:pt idx="1577">
                  <c:v>42851</c:v>
                </c:pt>
                <c:pt idx="1578">
                  <c:v>42852</c:v>
                </c:pt>
                <c:pt idx="1579">
                  <c:v>42853</c:v>
                </c:pt>
                <c:pt idx="1580">
                  <c:v>42856</c:v>
                </c:pt>
                <c:pt idx="1581">
                  <c:v>42857</c:v>
                </c:pt>
                <c:pt idx="1582">
                  <c:v>42858</c:v>
                </c:pt>
                <c:pt idx="1583">
                  <c:v>42859</c:v>
                </c:pt>
                <c:pt idx="1584">
                  <c:v>42860</c:v>
                </c:pt>
                <c:pt idx="1585">
                  <c:v>42863</c:v>
                </c:pt>
                <c:pt idx="1586">
                  <c:v>42864</c:v>
                </c:pt>
                <c:pt idx="1587">
                  <c:v>42865</c:v>
                </c:pt>
                <c:pt idx="1588">
                  <c:v>42866</c:v>
                </c:pt>
                <c:pt idx="1589">
                  <c:v>42867</c:v>
                </c:pt>
                <c:pt idx="1590">
                  <c:v>42870</c:v>
                </c:pt>
                <c:pt idx="1591">
                  <c:v>42871</c:v>
                </c:pt>
                <c:pt idx="1592">
                  <c:v>42872</c:v>
                </c:pt>
                <c:pt idx="1593">
                  <c:v>42873</c:v>
                </c:pt>
                <c:pt idx="1594">
                  <c:v>42874</c:v>
                </c:pt>
                <c:pt idx="1595">
                  <c:v>42877</c:v>
                </c:pt>
                <c:pt idx="1596">
                  <c:v>42878</c:v>
                </c:pt>
                <c:pt idx="1597">
                  <c:v>42879</c:v>
                </c:pt>
                <c:pt idx="1598">
                  <c:v>42880</c:v>
                </c:pt>
                <c:pt idx="1599">
                  <c:v>42881</c:v>
                </c:pt>
                <c:pt idx="1600">
                  <c:v>42885</c:v>
                </c:pt>
                <c:pt idx="1601">
                  <c:v>42886</c:v>
                </c:pt>
                <c:pt idx="1602">
                  <c:v>42887</c:v>
                </c:pt>
                <c:pt idx="1603">
                  <c:v>42888</c:v>
                </c:pt>
                <c:pt idx="1604">
                  <c:v>42891</c:v>
                </c:pt>
                <c:pt idx="1605">
                  <c:v>42892</c:v>
                </c:pt>
                <c:pt idx="1606">
                  <c:v>42893</c:v>
                </c:pt>
                <c:pt idx="1607">
                  <c:v>42894</c:v>
                </c:pt>
                <c:pt idx="1608">
                  <c:v>42895</c:v>
                </c:pt>
                <c:pt idx="1609">
                  <c:v>42898</c:v>
                </c:pt>
                <c:pt idx="1610">
                  <c:v>42899</c:v>
                </c:pt>
                <c:pt idx="1611">
                  <c:v>42900</c:v>
                </c:pt>
                <c:pt idx="1612">
                  <c:v>42901</c:v>
                </c:pt>
                <c:pt idx="1613">
                  <c:v>42902</c:v>
                </c:pt>
                <c:pt idx="1614">
                  <c:v>42905</c:v>
                </c:pt>
                <c:pt idx="1615">
                  <c:v>42906</c:v>
                </c:pt>
                <c:pt idx="1616">
                  <c:v>42907</c:v>
                </c:pt>
                <c:pt idx="1617">
                  <c:v>42908</c:v>
                </c:pt>
                <c:pt idx="1618">
                  <c:v>42909</c:v>
                </c:pt>
                <c:pt idx="1619">
                  <c:v>42912</c:v>
                </c:pt>
                <c:pt idx="1620">
                  <c:v>42913</c:v>
                </c:pt>
                <c:pt idx="1621">
                  <c:v>42914</c:v>
                </c:pt>
                <c:pt idx="1622">
                  <c:v>42915</c:v>
                </c:pt>
                <c:pt idx="1623">
                  <c:v>42916</c:v>
                </c:pt>
                <c:pt idx="1624">
                  <c:v>42919</c:v>
                </c:pt>
                <c:pt idx="1625">
                  <c:v>42921</c:v>
                </c:pt>
                <c:pt idx="1626">
                  <c:v>42922</c:v>
                </c:pt>
                <c:pt idx="1627">
                  <c:v>42923</c:v>
                </c:pt>
                <c:pt idx="1628">
                  <c:v>42926</c:v>
                </c:pt>
                <c:pt idx="1629">
                  <c:v>42927</c:v>
                </c:pt>
                <c:pt idx="1630">
                  <c:v>42928</c:v>
                </c:pt>
                <c:pt idx="1631">
                  <c:v>42929</c:v>
                </c:pt>
                <c:pt idx="1632">
                  <c:v>42930</c:v>
                </c:pt>
                <c:pt idx="1633">
                  <c:v>42933</c:v>
                </c:pt>
                <c:pt idx="1634">
                  <c:v>42934</c:v>
                </c:pt>
                <c:pt idx="1635">
                  <c:v>42935</c:v>
                </c:pt>
                <c:pt idx="1636">
                  <c:v>42936</c:v>
                </c:pt>
                <c:pt idx="1637">
                  <c:v>42937</c:v>
                </c:pt>
                <c:pt idx="1638">
                  <c:v>42940</c:v>
                </c:pt>
                <c:pt idx="1639">
                  <c:v>42941</c:v>
                </c:pt>
                <c:pt idx="1640">
                  <c:v>42942</c:v>
                </c:pt>
                <c:pt idx="1641">
                  <c:v>42943</c:v>
                </c:pt>
                <c:pt idx="1642">
                  <c:v>42944</c:v>
                </c:pt>
                <c:pt idx="1643">
                  <c:v>42947</c:v>
                </c:pt>
                <c:pt idx="1644">
                  <c:v>42948</c:v>
                </c:pt>
                <c:pt idx="1645">
                  <c:v>42949</c:v>
                </c:pt>
                <c:pt idx="1646">
                  <c:v>42950</c:v>
                </c:pt>
                <c:pt idx="1647">
                  <c:v>42951</c:v>
                </c:pt>
                <c:pt idx="1648">
                  <c:v>42954</c:v>
                </c:pt>
                <c:pt idx="1649">
                  <c:v>42955</c:v>
                </c:pt>
                <c:pt idx="1650">
                  <c:v>42956</c:v>
                </c:pt>
                <c:pt idx="1651">
                  <c:v>42957</c:v>
                </c:pt>
                <c:pt idx="1652">
                  <c:v>42958</c:v>
                </c:pt>
                <c:pt idx="1653">
                  <c:v>42961</c:v>
                </c:pt>
                <c:pt idx="1654">
                  <c:v>42962</c:v>
                </c:pt>
                <c:pt idx="1655">
                  <c:v>42963</c:v>
                </c:pt>
                <c:pt idx="1656">
                  <c:v>42964</c:v>
                </c:pt>
                <c:pt idx="1657">
                  <c:v>42965</c:v>
                </c:pt>
                <c:pt idx="1658">
                  <c:v>42968</c:v>
                </c:pt>
                <c:pt idx="1659">
                  <c:v>42969</c:v>
                </c:pt>
                <c:pt idx="1660">
                  <c:v>42970</c:v>
                </c:pt>
                <c:pt idx="1661">
                  <c:v>42971</c:v>
                </c:pt>
                <c:pt idx="1662">
                  <c:v>42972</c:v>
                </c:pt>
                <c:pt idx="1663">
                  <c:v>42975</c:v>
                </c:pt>
                <c:pt idx="1664">
                  <c:v>42976</c:v>
                </c:pt>
                <c:pt idx="1665">
                  <c:v>42977</c:v>
                </c:pt>
                <c:pt idx="1666">
                  <c:v>42978</c:v>
                </c:pt>
                <c:pt idx="1667">
                  <c:v>42979</c:v>
                </c:pt>
                <c:pt idx="1668">
                  <c:v>42983</c:v>
                </c:pt>
                <c:pt idx="1669">
                  <c:v>42984</c:v>
                </c:pt>
                <c:pt idx="1670">
                  <c:v>42985</c:v>
                </c:pt>
                <c:pt idx="1671">
                  <c:v>42986</c:v>
                </c:pt>
                <c:pt idx="1672">
                  <c:v>42989</c:v>
                </c:pt>
                <c:pt idx="1673">
                  <c:v>42990</c:v>
                </c:pt>
                <c:pt idx="1674">
                  <c:v>42991</c:v>
                </c:pt>
                <c:pt idx="1675">
                  <c:v>42992</c:v>
                </c:pt>
                <c:pt idx="1676">
                  <c:v>42993</c:v>
                </c:pt>
                <c:pt idx="1677">
                  <c:v>42996</c:v>
                </c:pt>
                <c:pt idx="1678">
                  <c:v>42997</c:v>
                </c:pt>
                <c:pt idx="1679">
                  <c:v>42998</c:v>
                </c:pt>
                <c:pt idx="1680">
                  <c:v>42999</c:v>
                </c:pt>
                <c:pt idx="1681">
                  <c:v>43000</c:v>
                </c:pt>
                <c:pt idx="1682">
                  <c:v>43003</c:v>
                </c:pt>
                <c:pt idx="1683">
                  <c:v>43004</c:v>
                </c:pt>
                <c:pt idx="1684">
                  <c:v>43005</c:v>
                </c:pt>
                <c:pt idx="1685">
                  <c:v>43006</c:v>
                </c:pt>
                <c:pt idx="1686">
                  <c:v>43007</c:v>
                </c:pt>
                <c:pt idx="1687">
                  <c:v>43010</c:v>
                </c:pt>
                <c:pt idx="1688">
                  <c:v>43011</c:v>
                </c:pt>
                <c:pt idx="1689">
                  <c:v>43012</c:v>
                </c:pt>
                <c:pt idx="1690">
                  <c:v>43013</c:v>
                </c:pt>
                <c:pt idx="1691">
                  <c:v>43014</c:v>
                </c:pt>
                <c:pt idx="1692">
                  <c:v>43017</c:v>
                </c:pt>
                <c:pt idx="1693">
                  <c:v>43018</c:v>
                </c:pt>
                <c:pt idx="1694">
                  <c:v>43019</c:v>
                </c:pt>
                <c:pt idx="1695">
                  <c:v>43020</c:v>
                </c:pt>
                <c:pt idx="1696">
                  <c:v>43021</c:v>
                </c:pt>
                <c:pt idx="1697">
                  <c:v>43024</c:v>
                </c:pt>
                <c:pt idx="1698">
                  <c:v>43025</c:v>
                </c:pt>
                <c:pt idx="1699">
                  <c:v>43026</c:v>
                </c:pt>
                <c:pt idx="1700">
                  <c:v>43027</c:v>
                </c:pt>
                <c:pt idx="1701">
                  <c:v>43028</c:v>
                </c:pt>
                <c:pt idx="1702">
                  <c:v>43031</c:v>
                </c:pt>
                <c:pt idx="1703">
                  <c:v>43032</c:v>
                </c:pt>
                <c:pt idx="1704">
                  <c:v>43033</c:v>
                </c:pt>
                <c:pt idx="1705">
                  <c:v>43034</c:v>
                </c:pt>
                <c:pt idx="1706">
                  <c:v>43035</c:v>
                </c:pt>
                <c:pt idx="1707">
                  <c:v>43038</c:v>
                </c:pt>
                <c:pt idx="1708">
                  <c:v>43039</c:v>
                </c:pt>
                <c:pt idx="1709">
                  <c:v>43040</c:v>
                </c:pt>
                <c:pt idx="1710">
                  <c:v>43041</c:v>
                </c:pt>
                <c:pt idx="1711">
                  <c:v>43042</c:v>
                </c:pt>
                <c:pt idx="1712">
                  <c:v>43045</c:v>
                </c:pt>
                <c:pt idx="1713">
                  <c:v>43046</c:v>
                </c:pt>
                <c:pt idx="1714">
                  <c:v>43047</c:v>
                </c:pt>
                <c:pt idx="1715">
                  <c:v>43048</c:v>
                </c:pt>
                <c:pt idx="1716">
                  <c:v>43049</c:v>
                </c:pt>
                <c:pt idx="1717">
                  <c:v>43052</c:v>
                </c:pt>
                <c:pt idx="1718">
                  <c:v>43053</c:v>
                </c:pt>
                <c:pt idx="1719">
                  <c:v>43054</c:v>
                </c:pt>
                <c:pt idx="1720">
                  <c:v>43055</c:v>
                </c:pt>
                <c:pt idx="1721">
                  <c:v>43056</c:v>
                </c:pt>
              </c:numCache>
            </c:numRef>
          </c:cat>
          <c:val>
            <c:numRef>
              <c:f>Sheet1!$B$10:$B$1731</c:f>
              <c:numCache>
                <c:formatCode>0.00%</c:formatCode>
                <c:ptCount val="1722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1.9118999999999999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1.9643000000000002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1.9583000000000002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1.9562000000000002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1.9502000000000002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1.9462000000000002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1.9424000000000001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1.9344000000000001</c:v>
                </c:pt>
                <c:pt idx="1323">
                  <c:v>1.9315</c:v>
                </c:pt>
                <c:pt idx="1324">
                  <c:v>1.9423000000000001</c:v>
                </c:pt>
                <c:pt idx="1325">
                  <c:v>1.9425000000000001</c:v>
                </c:pt>
                <c:pt idx="1326">
                  <c:v>1.9443000000000001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1.9403000000000001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1.9303000000000001</c:v>
                </c:pt>
                <c:pt idx="1333">
                  <c:v>1.9362000000000001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2.0320999999999998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2.0169999999999999</c:v>
                </c:pt>
                <c:pt idx="1345">
                  <c:v>2.0147999999999997</c:v>
                </c:pt>
                <c:pt idx="1346">
                  <c:v>2.0181</c:v>
                </c:pt>
                <c:pt idx="1347">
                  <c:v>1.9804000000000002</c:v>
                </c:pt>
                <c:pt idx="1348">
                  <c:v>1.9682000000000002</c:v>
                </c:pt>
                <c:pt idx="1349">
                  <c:v>1.9701000000000002</c:v>
                </c:pt>
                <c:pt idx="1350">
                  <c:v>1.9666000000000001</c:v>
                </c:pt>
                <c:pt idx="1351">
                  <c:v>1.9727000000000001</c:v>
                </c:pt>
                <c:pt idx="1352">
                  <c:v>1.9663000000000002</c:v>
                </c:pt>
                <c:pt idx="1353">
                  <c:v>1.9778</c:v>
                </c:pt>
                <c:pt idx="1354">
                  <c:v>1.9607000000000001</c:v>
                </c:pt>
                <c:pt idx="1355">
                  <c:v>1.9721000000000002</c:v>
                </c:pt>
                <c:pt idx="1356">
                  <c:v>1.9702000000000002</c:v>
                </c:pt>
                <c:pt idx="1357">
                  <c:v>1.9702000000000002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1.9693000000000001</c:v>
                </c:pt>
                <c:pt idx="1385">
                  <c:v>1.9721000000000002</c:v>
                </c:pt>
                <c:pt idx="1386">
                  <c:v>1.9668000000000001</c:v>
                </c:pt>
                <c:pt idx="1387">
                  <c:v>1.9710000000000001</c:v>
                </c:pt>
                <c:pt idx="1388">
                  <c:v>1.9687000000000001</c:v>
                </c:pt>
                <c:pt idx="1389">
                  <c:v>1.9740000000000002</c:v>
                </c:pt>
                <c:pt idx="1390">
                  <c:v>1.9740000000000002</c:v>
                </c:pt>
                <c:pt idx="1391">
                  <c:v>1.9740000000000002</c:v>
                </c:pt>
                <c:pt idx="1392">
                  <c:v>1.9740000000000002</c:v>
                </c:pt>
                <c:pt idx="1393">
                  <c:v>1.9743000000000002</c:v>
                </c:pt>
                <c:pt idx="1394">
                  <c:v>1.9777</c:v>
                </c:pt>
                <c:pt idx="1395">
                  <c:v>1.9834000000000001</c:v>
                </c:pt>
                <c:pt idx="1396">
                  <c:v>1.9834000000000001</c:v>
                </c:pt>
                <c:pt idx="1397">
                  <c:v>1.9853000000000001</c:v>
                </c:pt>
                <c:pt idx="1398">
                  <c:v>1.9879</c:v>
                </c:pt>
                <c:pt idx="1399">
                  <c:v>1.9910000000000001</c:v>
                </c:pt>
                <c:pt idx="1400">
                  <c:v>1.9917</c:v>
                </c:pt>
                <c:pt idx="1401">
                  <c:v>1.9872000000000001</c:v>
                </c:pt>
                <c:pt idx="1402">
                  <c:v>2.0097</c:v>
                </c:pt>
                <c:pt idx="1403">
                  <c:v>1.9998</c:v>
                </c:pt>
                <c:pt idx="1404">
                  <c:v>2.0037000000000003</c:v>
                </c:pt>
                <c:pt idx="1405">
                  <c:v>1.9921000000000002</c:v>
                </c:pt>
                <c:pt idx="1406">
                  <c:v>1.9952000000000001</c:v>
                </c:pt>
                <c:pt idx="1407">
                  <c:v>1.9979</c:v>
                </c:pt>
                <c:pt idx="1408">
                  <c:v>2.0067999999999997</c:v>
                </c:pt>
                <c:pt idx="1409">
                  <c:v>2.0065</c:v>
                </c:pt>
                <c:pt idx="1410">
                  <c:v>2.0164999999999997</c:v>
                </c:pt>
                <c:pt idx="1411">
                  <c:v>2.028</c:v>
                </c:pt>
                <c:pt idx="1412">
                  <c:v>2.0310999999999999</c:v>
                </c:pt>
                <c:pt idx="1413">
                  <c:v>2.0425999999999997</c:v>
                </c:pt>
                <c:pt idx="1414">
                  <c:v>2.0419</c:v>
                </c:pt>
                <c:pt idx="1415">
                  <c:v>2.0407999999999999</c:v>
                </c:pt>
                <c:pt idx="1416">
                  <c:v>2.0495000000000001</c:v>
                </c:pt>
                <c:pt idx="1417">
                  <c:v>2.0510999999999999</c:v>
                </c:pt>
                <c:pt idx="1418">
                  <c:v>2.0609000000000002</c:v>
                </c:pt>
                <c:pt idx="1419">
                  <c:v>2.0659000000000001</c:v>
                </c:pt>
                <c:pt idx="1420">
                  <c:v>2.0741000000000001</c:v>
                </c:pt>
                <c:pt idx="1421">
                  <c:v>2.0789999999999997</c:v>
                </c:pt>
                <c:pt idx="1422">
                  <c:v>2.0217000000000001</c:v>
                </c:pt>
                <c:pt idx="1423">
                  <c:v>2.0474000000000001</c:v>
                </c:pt>
                <c:pt idx="1424">
                  <c:v>2.0247000000000002</c:v>
                </c:pt>
                <c:pt idx="1425">
                  <c:v>2.0307999999999997</c:v>
                </c:pt>
                <c:pt idx="1426">
                  <c:v>2.0371999999999999</c:v>
                </c:pt>
                <c:pt idx="1427">
                  <c:v>2.0371999999999999</c:v>
                </c:pt>
                <c:pt idx="1428">
                  <c:v>2.0371999999999999</c:v>
                </c:pt>
                <c:pt idx="1429">
                  <c:v>2.0371999999999999</c:v>
                </c:pt>
                <c:pt idx="1430">
                  <c:v>2.0371999999999999</c:v>
                </c:pt>
                <c:pt idx="1431">
                  <c:v>2.0363999999999995</c:v>
                </c:pt>
                <c:pt idx="1432">
                  <c:v>2.0476000000000001</c:v>
                </c:pt>
                <c:pt idx="1433">
                  <c:v>2.0514999999999999</c:v>
                </c:pt>
                <c:pt idx="1434">
                  <c:v>2.0489000000000002</c:v>
                </c:pt>
                <c:pt idx="1435">
                  <c:v>2.0503999999999998</c:v>
                </c:pt>
                <c:pt idx="1436">
                  <c:v>2.0459000000000001</c:v>
                </c:pt>
                <c:pt idx="1437">
                  <c:v>2.0521999999999996</c:v>
                </c:pt>
                <c:pt idx="1438">
                  <c:v>2.0551999999999997</c:v>
                </c:pt>
                <c:pt idx="1439">
                  <c:v>2.0573000000000001</c:v>
                </c:pt>
                <c:pt idx="1440">
                  <c:v>2.0634000000000001</c:v>
                </c:pt>
                <c:pt idx="1441">
                  <c:v>2.0611000000000002</c:v>
                </c:pt>
                <c:pt idx="1442">
                  <c:v>2.0589999999999997</c:v>
                </c:pt>
                <c:pt idx="1443">
                  <c:v>2.0613000000000001</c:v>
                </c:pt>
                <c:pt idx="1444">
                  <c:v>2.0486</c:v>
                </c:pt>
                <c:pt idx="1445">
                  <c:v>2.0495999999999999</c:v>
                </c:pt>
                <c:pt idx="1446">
                  <c:v>2.0684</c:v>
                </c:pt>
                <c:pt idx="1447">
                  <c:v>2.0701000000000001</c:v>
                </c:pt>
                <c:pt idx="1448">
                  <c:v>2.0859000000000001</c:v>
                </c:pt>
                <c:pt idx="1449">
                  <c:v>2.0967999999999996</c:v>
                </c:pt>
                <c:pt idx="1450">
                  <c:v>2.1057999999999999</c:v>
                </c:pt>
                <c:pt idx="1451">
                  <c:v>2.1205000000000003</c:v>
                </c:pt>
                <c:pt idx="1452">
                  <c:v>2.1335999999999999</c:v>
                </c:pt>
                <c:pt idx="1453">
                  <c:v>2.1339000000000001</c:v>
                </c:pt>
                <c:pt idx="1454">
                  <c:v>2.1409000000000002</c:v>
                </c:pt>
                <c:pt idx="1455">
                  <c:v>2.1415999999999999</c:v>
                </c:pt>
                <c:pt idx="1456">
                  <c:v>2.1349999999999998</c:v>
                </c:pt>
                <c:pt idx="1457">
                  <c:v>2.1281000000000003</c:v>
                </c:pt>
                <c:pt idx="1458">
                  <c:v>2.1335000000000002</c:v>
                </c:pt>
                <c:pt idx="1459">
                  <c:v>2.1345999999999998</c:v>
                </c:pt>
                <c:pt idx="1460">
                  <c:v>2.1345999999999998</c:v>
                </c:pt>
                <c:pt idx="1461">
                  <c:v>2.1345999999999998</c:v>
                </c:pt>
                <c:pt idx="1462">
                  <c:v>2.1347999999999998</c:v>
                </c:pt>
                <c:pt idx="1463">
                  <c:v>2.1603000000000003</c:v>
                </c:pt>
                <c:pt idx="1464">
                  <c:v>2.169</c:v>
                </c:pt>
                <c:pt idx="1465">
                  <c:v>2.1627999999999998</c:v>
                </c:pt>
                <c:pt idx="1466">
                  <c:v>2.1627999999999998</c:v>
                </c:pt>
                <c:pt idx="1467">
                  <c:v>2.1627999999999998</c:v>
                </c:pt>
                <c:pt idx="1468">
                  <c:v>2.1647000000000003</c:v>
                </c:pt>
                <c:pt idx="1469">
                  <c:v>2.1647000000000003</c:v>
                </c:pt>
                <c:pt idx="1470">
                  <c:v>2.1604000000000001</c:v>
                </c:pt>
                <c:pt idx="1471">
                  <c:v>2.1691000000000003</c:v>
                </c:pt>
                <c:pt idx="1472">
                  <c:v>2.1753</c:v>
                </c:pt>
                <c:pt idx="1473">
                  <c:v>2.1638000000000002</c:v>
                </c:pt>
                <c:pt idx="1474">
                  <c:v>2.1659000000000002</c:v>
                </c:pt>
                <c:pt idx="1475">
                  <c:v>2.1703000000000001</c:v>
                </c:pt>
                <c:pt idx="1476">
                  <c:v>2.1627999999999998</c:v>
                </c:pt>
                <c:pt idx="1477">
                  <c:v>2.1703999999999999</c:v>
                </c:pt>
                <c:pt idx="1478">
                  <c:v>2.1688000000000001</c:v>
                </c:pt>
                <c:pt idx="1479">
                  <c:v>2.1772</c:v>
                </c:pt>
                <c:pt idx="1480">
                  <c:v>2.1834000000000002</c:v>
                </c:pt>
                <c:pt idx="1481">
                  <c:v>2.1857000000000002</c:v>
                </c:pt>
                <c:pt idx="1482">
                  <c:v>2.1907000000000001</c:v>
                </c:pt>
                <c:pt idx="1483">
                  <c:v>2.1637000000000004</c:v>
                </c:pt>
                <c:pt idx="1484">
                  <c:v>2.1577999999999999</c:v>
                </c:pt>
                <c:pt idx="1485">
                  <c:v>2.1631000000000005</c:v>
                </c:pt>
                <c:pt idx="1486">
                  <c:v>2.1684000000000001</c:v>
                </c:pt>
                <c:pt idx="1487">
                  <c:v>2.1745000000000001</c:v>
                </c:pt>
                <c:pt idx="1488">
                  <c:v>2.1759999999999997</c:v>
                </c:pt>
                <c:pt idx="1489">
                  <c:v>2.1787000000000001</c:v>
                </c:pt>
                <c:pt idx="1490">
                  <c:v>2.1844000000000001</c:v>
                </c:pt>
                <c:pt idx="1491">
                  <c:v>2.1863999999999999</c:v>
                </c:pt>
                <c:pt idx="1492">
                  <c:v>2.1848000000000001</c:v>
                </c:pt>
                <c:pt idx="1493">
                  <c:v>2.1848000000000001</c:v>
                </c:pt>
                <c:pt idx="1494">
                  <c:v>2.1825000000000001</c:v>
                </c:pt>
                <c:pt idx="1495">
                  <c:v>2.1844000000000001</c:v>
                </c:pt>
                <c:pt idx="1496">
                  <c:v>2.1837000000000004</c:v>
                </c:pt>
                <c:pt idx="1497">
                  <c:v>2.1856</c:v>
                </c:pt>
                <c:pt idx="1498">
                  <c:v>2.1856</c:v>
                </c:pt>
                <c:pt idx="1499">
                  <c:v>2.1856</c:v>
                </c:pt>
                <c:pt idx="1500">
                  <c:v>2.1856</c:v>
                </c:pt>
                <c:pt idx="1501">
                  <c:v>2.1896</c:v>
                </c:pt>
                <c:pt idx="1502">
                  <c:v>2.1936</c:v>
                </c:pt>
                <c:pt idx="1503">
                  <c:v>2.1839000000000004</c:v>
                </c:pt>
                <c:pt idx="1504">
                  <c:v>2.2080000000000002</c:v>
                </c:pt>
                <c:pt idx="1505">
                  <c:v>2.1979000000000002</c:v>
                </c:pt>
                <c:pt idx="1506">
                  <c:v>2.2219000000000002</c:v>
                </c:pt>
                <c:pt idx="1507">
                  <c:v>2.1976</c:v>
                </c:pt>
                <c:pt idx="1508">
                  <c:v>2.2109000000000001</c:v>
                </c:pt>
                <c:pt idx="1509">
                  <c:v>2.2433000000000005</c:v>
                </c:pt>
                <c:pt idx="1510">
                  <c:v>2.2528999999999999</c:v>
                </c:pt>
                <c:pt idx="1511">
                  <c:v>2.2574000000000001</c:v>
                </c:pt>
                <c:pt idx="1512">
                  <c:v>2.2589999999999999</c:v>
                </c:pt>
                <c:pt idx="1513">
                  <c:v>2.2570000000000001</c:v>
                </c:pt>
                <c:pt idx="1514">
                  <c:v>2.2570000000000001</c:v>
                </c:pt>
                <c:pt idx="1515">
                  <c:v>2.2640000000000002</c:v>
                </c:pt>
                <c:pt idx="1516">
                  <c:v>2.2629000000000001</c:v>
                </c:pt>
                <c:pt idx="1517">
                  <c:v>2.2663000000000002</c:v>
                </c:pt>
                <c:pt idx="1518">
                  <c:v>2.2730000000000001</c:v>
                </c:pt>
                <c:pt idx="1519">
                  <c:v>2.2791000000000001</c:v>
                </c:pt>
                <c:pt idx="1520">
                  <c:v>2.2813000000000003</c:v>
                </c:pt>
                <c:pt idx="1521">
                  <c:v>2.2836000000000003</c:v>
                </c:pt>
                <c:pt idx="1522">
                  <c:v>2.3017999999999996</c:v>
                </c:pt>
                <c:pt idx="1523">
                  <c:v>2.3029999999999999</c:v>
                </c:pt>
                <c:pt idx="1524">
                  <c:v>2.3191999999999995</c:v>
                </c:pt>
                <c:pt idx="1525">
                  <c:v>2.3298999999999999</c:v>
                </c:pt>
                <c:pt idx="1526">
                  <c:v>2.3245999999999998</c:v>
                </c:pt>
                <c:pt idx="1527">
                  <c:v>2.3020999999999998</c:v>
                </c:pt>
                <c:pt idx="1528">
                  <c:v>2.3209</c:v>
                </c:pt>
                <c:pt idx="1529">
                  <c:v>2.3148999999999997</c:v>
                </c:pt>
                <c:pt idx="1530">
                  <c:v>2.3253999999999997</c:v>
                </c:pt>
                <c:pt idx="1531">
                  <c:v>2.3317999999999994</c:v>
                </c:pt>
                <c:pt idx="1532">
                  <c:v>2.3317999999999994</c:v>
                </c:pt>
                <c:pt idx="1533">
                  <c:v>2.3357999999999994</c:v>
                </c:pt>
                <c:pt idx="1534">
                  <c:v>2.3461999999999996</c:v>
                </c:pt>
                <c:pt idx="1535">
                  <c:v>2.343</c:v>
                </c:pt>
                <c:pt idx="1536">
                  <c:v>2.343</c:v>
                </c:pt>
                <c:pt idx="1537">
                  <c:v>2.343</c:v>
                </c:pt>
                <c:pt idx="1538">
                  <c:v>2.343</c:v>
                </c:pt>
                <c:pt idx="1539">
                  <c:v>2.343</c:v>
                </c:pt>
                <c:pt idx="1540">
                  <c:v>2.343</c:v>
                </c:pt>
                <c:pt idx="1541">
                  <c:v>2.343</c:v>
                </c:pt>
                <c:pt idx="1542">
                  <c:v>2.343</c:v>
                </c:pt>
                <c:pt idx="1543">
                  <c:v>2.343</c:v>
                </c:pt>
                <c:pt idx="1544">
                  <c:v>2.343</c:v>
                </c:pt>
                <c:pt idx="1545">
                  <c:v>2.3598999999999997</c:v>
                </c:pt>
                <c:pt idx="1546">
                  <c:v>2.3603999999999998</c:v>
                </c:pt>
                <c:pt idx="1547">
                  <c:v>2.3554999999999997</c:v>
                </c:pt>
                <c:pt idx="1548">
                  <c:v>2.3647999999999998</c:v>
                </c:pt>
                <c:pt idx="1549">
                  <c:v>2.3855999999999997</c:v>
                </c:pt>
                <c:pt idx="1550">
                  <c:v>2.4140999999999999</c:v>
                </c:pt>
                <c:pt idx="1551">
                  <c:v>2.3631000000000002</c:v>
                </c:pt>
                <c:pt idx="1552">
                  <c:v>2.3597999999999995</c:v>
                </c:pt>
                <c:pt idx="1553">
                  <c:v>2.3635999999999999</c:v>
                </c:pt>
                <c:pt idx="1554">
                  <c:v>2.3635999999999999</c:v>
                </c:pt>
                <c:pt idx="1555">
                  <c:v>2.3647</c:v>
                </c:pt>
                <c:pt idx="1556">
                  <c:v>2.3598999999999997</c:v>
                </c:pt>
                <c:pt idx="1557">
                  <c:v>2.3741999999999996</c:v>
                </c:pt>
                <c:pt idx="1558">
                  <c:v>2.3851</c:v>
                </c:pt>
                <c:pt idx="1559">
                  <c:v>2.3801999999999999</c:v>
                </c:pt>
                <c:pt idx="1560">
                  <c:v>2.3916999999999997</c:v>
                </c:pt>
                <c:pt idx="1561">
                  <c:v>2.3809</c:v>
                </c:pt>
                <c:pt idx="1562">
                  <c:v>2.3717999999999995</c:v>
                </c:pt>
                <c:pt idx="1563">
                  <c:v>2.3826999999999998</c:v>
                </c:pt>
                <c:pt idx="1564">
                  <c:v>2.3977999999999997</c:v>
                </c:pt>
                <c:pt idx="1565">
                  <c:v>2.3977999999999997</c:v>
                </c:pt>
                <c:pt idx="1566">
                  <c:v>2.4411</c:v>
                </c:pt>
                <c:pt idx="1567">
                  <c:v>2.3936999999999999</c:v>
                </c:pt>
                <c:pt idx="1568">
                  <c:v>2.3743999999999996</c:v>
                </c:pt>
                <c:pt idx="1569">
                  <c:v>2.3895999999999997</c:v>
                </c:pt>
                <c:pt idx="1570">
                  <c:v>2.4093999999999998</c:v>
                </c:pt>
                <c:pt idx="1571">
                  <c:v>2.3913999999999995</c:v>
                </c:pt>
                <c:pt idx="1572">
                  <c:v>2.4184999999999999</c:v>
                </c:pt>
                <c:pt idx="1573">
                  <c:v>2.4013</c:v>
                </c:pt>
                <c:pt idx="1574">
                  <c:v>2.4373</c:v>
                </c:pt>
                <c:pt idx="1575">
                  <c:v>2.4253</c:v>
                </c:pt>
                <c:pt idx="1576">
                  <c:v>2.4253</c:v>
                </c:pt>
                <c:pt idx="1577">
                  <c:v>2.4093</c:v>
                </c:pt>
                <c:pt idx="1578">
                  <c:v>2.4111999999999996</c:v>
                </c:pt>
                <c:pt idx="1579">
                  <c:v>2.4100999999999999</c:v>
                </c:pt>
                <c:pt idx="1580">
                  <c:v>2.4005000000000001</c:v>
                </c:pt>
                <c:pt idx="1581">
                  <c:v>2.4015</c:v>
                </c:pt>
                <c:pt idx="1582">
                  <c:v>2.3942999999999999</c:v>
                </c:pt>
                <c:pt idx="1583">
                  <c:v>2.3631000000000002</c:v>
                </c:pt>
                <c:pt idx="1584">
                  <c:v>2.3703999999999996</c:v>
                </c:pt>
                <c:pt idx="1585">
                  <c:v>2.3813999999999997</c:v>
                </c:pt>
                <c:pt idx="1586">
                  <c:v>2.4059999999999997</c:v>
                </c:pt>
                <c:pt idx="1587">
                  <c:v>2.4024999999999999</c:v>
                </c:pt>
                <c:pt idx="1588">
                  <c:v>2.4017999999999997</c:v>
                </c:pt>
                <c:pt idx="1589">
                  <c:v>2.4071000000000002</c:v>
                </c:pt>
                <c:pt idx="1590">
                  <c:v>2.4045000000000001</c:v>
                </c:pt>
                <c:pt idx="1591">
                  <c:v>2.3965999999999994</c:v>
                </c:pt>
                <c:pt idx="1592">
                  <c:v>2.3965999999999994</c:v>
                </c:pt>
                <c:pt idx="1593">
                  <c:v>2.4005000000000001</c:v>
                </c:pt>
                <c:pt idx="1594">
                  <c:v>2.3996999999999997</c:v>
                </c:pt>
                <c:pt idx="1595">
                  <c:v>2.4032</c:v>
                </c:pt>
                <c:pt idx="1596">
                  <c:v>2.4083000000000001</c:v>
                </c:pt>
                <c:pt idx="1597">
                  <c:v>2.4063999999999997</c:v>
                </c:pt>
                <c:pt idx="1598">
                  <c:v>2.4051999999999998</c:v>
                </c:pt>
                <c:pt idx="1599">
                  <c:v>2.4043999999999999</c:v>
                </c:pt>
                <c:pt idx="1600">
                  <c:v>2.4055999999999997</c:v>
                </c:pt>
                <c:pt idx="1601">
                  <c:v>2.4055999999999997</c:v>
                </c:pt>
                <c:pt idx="1602">
                  <c:v>2.4055999999999997</c:v>
                </c:pt>
                <c:pt idx="1603">
                  <c:v>2.4083999999999999</c:v>
                </c:pt>
                <c:pt idx="1604">
                  <c:v>2.4055999999999997</c:v>
                </c:pt>
                <c:pt idx="1605">
                  <c:v>2.4083999999999999</c:v>
                </c:pt>
                <c:pt idx="1606">
                  <c:v>2.4139999999999997</c:v>
                </c:pt>
                <c:pt idx="1607">
                  <c:v>2.4150999999999998</c:v>
                </c:pt>
                <c:pt idx="1608">
                  <c:v>2.4150999999999998</c:v>
                </c:pt>
                <c:pt idx="1609">
                  <c:v>2.4150999999999998</c:v>
                </c:pt>
                <c:pt idx="1610">
                  <c:v>2.4150999999999998</c:v>
                </c:pt>
                <c:pt idx="1611">
                  <c:v>2.4150999999999998</c:v>
                </c:pt>
                <c:pt idx="1612">
                  <c:v>2.4150999999999998</c:v>
                </c:pt>
                <c:pt idx="1613">
                  <c:v>2.4150999999999998</c:v>
                </c:pt>
                <c:pt idx="1614">
                  <c:v>2.4180999999999999</c:v>
                </c:pt>
                <c:pt idx="1615">
                  <c:v>2.4180999999999999</c:v>
                </c:pt>
                <c:pt idx="1616">
                  <c:v>2.4255</c:v>
                </c:pt>
                <c:pt idx="1617">
                  <c:v>2.4259999999999997</c:v>
                </c:pt>
                <c:pt idx="1618">
                  <c:v>2.4394999999999998</c:v>
                </c:pt>
                <c:pt idx="1619">
                  <c:v>2.4327999999999994</c:v>
                </c:pt>
                <c:pt idx="1620">
                  <c:v>2.4007000000000001</c:v>
                </c:pt>
                <c:pt idx="1621">
                  <c:v>2.4341999999999997</c:v>
                </c:pt>
                <c:pt idx="1622">
                  <c:v>2.4273000000000002</c:v>
                </c:pt>
                <c:pt idx="1623">
                  <c:v>2.4125999999999994</c:v>
                </c:pt>
                <c:pt idx="1624">
                  <c:v>2.4186999999999999</c:v>
                </c:pt>
                <c:pt idx="1625">
                  <c:v>2.4306999999999999</c:v>
                </c:pt>
                <c:pt idx="1626">
                  <c:v>2.4328999999999996</c:v>
                </c:pt>
                <c:pt idx="1627">
                  <c:v>2.4395999999999995</c:v>
                </c:pt>
                <c:pt idx="1628">
                  <c:v>2.4390999999999998</c:v>
                </c:pt>
                <c:pt idx="1629">
                  <c:v>2.4397999999999995</c:v>
                </c:pt>
                <c:pt idx="1630">
                  <c:v>2.4061999999999997</c:v>
                </c:pt>
                <c:pt idx="1631">
                  <c:v>2.4114999999999998</c:v>
                </c:pt>
                <c:pt idx="1632">
                  <c:v>2.4102999999999999</c:v>
                </c:pt>
                <c:pt idx="1633">
                  <c:v>2.4154999999999998</c:v>
                </c:pt>
                <c:pt idx="1634">
                  <c:v>2.4145999999999996</c:v>
                </c:pt>
                <c:pt idx="1635">
                  <c:v>2.4222999999999999</c:v>
                </c:pt>
                <c:pt idx="1636">
                  <c:v>2.4211999999999998</c:v>
                </c:pt>
                <c:pt idx="1637">
                  <c:v>2.4222999999999999</c:v>
                </c:pt>
                <c:pt idx="1638">
                  <c:v>2.4222999999999999</c:v>
                </c:pt>
                <c:pt idx="1639">
                  <c:v>2.4222999999999999</c:v>
                </c:pt>
                <c:pt idx="1640">
                  <c:v>2.4222999999999999</c:v>
                </c:pt>
                <c:pt idx="1641">
                  <c:v>2.4222999999999999</c:v>
                </c:pt>
                <c:pt idx="1642">
                  <c:v>2.4255999999999998</c:v>
                </c:pt>
                <c:pt idx="1643">
                  <c:v>2.4320999999999997</c:v>
                </c:pt>
                <c:pt idx="1644">
                  <c:v>2.4287000000000001</c:v>
                </c:pt>
                <c:pt idx="1645">
                  <c:v>2.4275000000000002</c:v>
                </c:pt>
                <c:pt idx="1646">
                  <c:v>2.4328999999999996</c:v>
                </c:pt>
                <c:pt idx="1647">
                  <c:v>2.4331999999999998</c:v>
                </c:pt>
                <c:pt idx="1648">
                  <c:v>2.4347999999999996</c:v>
                </c:pt>
                <c:pt idx="1649">
                  <c:v>2.4443999999999999</c:v>
                </c:pt>
                <c:pt idx="1650">
                  <c:v>2.4575999999999998</c:v>
                </c:pt>
                <c:pt idx="1651">
                  <c:v>2.4505999999999997</c:v>
                </c:pt>
                <c:pt idx="1652">
                  <c:v>2.4583999999999997</c:v>
                </c:pt>
                <c:pt idx="1653">
                  <c:v>2.4671000000000003</c:v>
                </c:pt>
                <c:pt idx="1654">
                  <c:v>2.4633000000000003</c:v>
                </c:pt>
                <c:pt idx="1655">
                  <c:v>2.4765999999999995</c:v>
                </c:pt>
                <c:pt idx="1656">
                  <c:v>2.4723999999999995</c:v>
                </c:pt>
                <c:pt idx="1657">
                  <c:v>2.4879000000000002</c:v>
                </c:pt>
                <c:pt idx="1658">
                  <c:v>2.5109999999999997</c:v>
                </c:pt>
                <c:pt idx="1659">
                  <c:v>2.5461</c:v>
                </c:pt>
                <c:pt idx="1660">
                  <c:v>2.5533999999999999</c:v>
                </c:pt>
                <c:pt idx="1661">
                  <c:v>2.5695999999999999</c:v>
                </c:pt>
                <c:pt idx="1662">
                  <c:v>2.5951</c:v>
                </c:pt>
                <c:pt idx="1663">
                  <c:v>2.6057000000000001</c:v>
                </c:pt>
                <c:pt idx="1664">
                  <c:v>2.6063999999999998</c:v>
                </c:pt>
                <c:pt idx="1665">
                  <c:v>2.6141000000000001</c:v>
                </c:pt>
                <c:pt idx="1666">
                  <c:v>2.6158999999999999</c:v>
                </c:pt>
                <c:pt idx="1667">
                  <c:v>2.6141999999999999</c:v>
                </c:pt>
                <c:pt idx="1668">
                  <c:v>2.6223999999999998</c:v>
                </c:pt>
                <c:pt idx="1669">
                  <c:v>2.6331000000000002</c:v>
                </c:pt>
                <c:pt idx="1670">
                  <c:v>2.6307999999999998</c:v>
                </c:pt>
                <c:pt idx="1671">
                  <c:v>2.6387999999999998</c:v>
                </c:pt>
                <c:pt idx="1672">
                  <c:v>2.6463000000000001</c:v>
                </c:pt>
                <c:pt idx="1673">
                  <c:v>2.6482000000000001</c:v>
                </c:pt>
                <c:pt idx="1674">
                  <c:v>2.6482000000000001</c:v>
                </c:pt>
                <c:pt idx="1675">
                  <c:v>2.6482000000000001</c:v>
                </c:pt>
                <c:pt idx="1676">
                  <c:v>2.6501999999999999</c:v>
                </c:pt>
                <c:pt idx="1677">
                  <c:v>2.6492</c:v>
                </c:pt>
                <c:pt idx="1678">
                  <c:v>2.6469</c:v>
                </c:pt>
                <c:pt idx="1679">
                  <c:v>2.6493000000000002</c:v>
                </c:pt>
                <c:pt idx="1680">
                  <c:v>2.6505000000000001</c:v>
                </c:pt>
                <c:pt idx="1681">
                  <c:v>2.6505999999999998</c:v>
                </c:pt>
                <c:pt idx="1682">
                  <c:v>2.6531000000000002</c:v>
                </c:pt>
                <c:pt idx="1683">
                  <c:v>2.6575000000000002</c:v>
                </c:pt>
                <c:pt idx="1684">
                  <c:v>2.6745000000000001</c:v>
                </c:pt>
                <c:pt idx="1685">
                  <c:v>2.6807000000000003</c:v>
                </c:pt>
                <c:pt idx="1686">
                  <c:v>2.6923999999999997</c:v>
                </c:pt>
                <c:pt idx="1687">
                  <c:v>2.6869000000000001</c:v>
                </c:pt>
                <c:pt idx="1688">
                  <c:v>2.6920999999999999</c:v>
                </c:pt>
                <c:pt idx="1689">
                  <c:v>2.6973000000000003</c:v>
                </c:pt>
                <c:pt idx="1690">
                  <c:v>2.7084000000000001</c:v>
                </c:pt>
                <c:pt idx="1691">
                  <c:v>2.7141000000000002</c:v>
                </c:pt>
                <c:pt idx="1692">
                  <c:v>2.7087000000000003</c:v>
                </c:pt>
                <c:pt idx="1693">
                  <c:v>2.7105999999999999</c:v>
                </c:pt>
                <c:pt idx="1694">
                  <c:v>2.7036000000000002</c:v>
                </c:pt>
                <c:pt idx="1695">
                  <c:v>2.6941000000000002</c:v>
                </c:pt>
                <c:pt idx="1696">
                  <c:v>2.6816</c:v>
                </c:pt>
                <c:pt idx="1697">
                  <c:v>2.6891000000000003</c:v>
                </c:pt>
                <c:pt idx="1698">
                  <c:v>2.6934</c:v>
                </c:pt>
                <c:pt idx="1699">
                  <c:v>2.6955</c:v>
                </c:pt>
                <c:pt idx="1700">
                  <c:v>2.6989000000000001</c:v>
                </c:pt>
                <c:pt idx="1701">
                  <c:v>2.6995</c:v>
                </c:pt>
                <c:pt idx="1702">
                  <c:v>2.702</c:v>
                </c:pt>
                <c:pt idx="1703">
                  <c:v>2.7036000000000002</c:v>
                </c:pt>
                <c:pt idx="1704">
                  <c:v>2.7036000000000002</c:v>
                </c:pt>
                <c:pt idx="1705">
                  <c:v>2.7036000000000002</c:v>
                </c:pt>
                <c:pt idx="1706">
                  <c:v>2.7036000000000002</c:v>
                </c:pt>
                <c:pt idx="1707">
                  <c:v>2.7036000000000002</c:v>
                </c:pt>
                <c:pt idx="1708">
                  <c:v>2.7063000000000001</c:v>
                </c:pt>
                <c:pt idx="1709">
                  <c:v>2.6853000000000002</c:v>
                </c:pt>
                <c:pt idx="1710">
                  <c:v>2.7041000000000004</c:v>
                </c:pt>
                <c:pt idx="1711">
                  <c:v>2.7052</c:v>
                </c:pt>
                <c:pt idx="1712">
                  <c:v>2.6995999999999998</c:v>
                </c:pt>
                <c:pt idx="1713">
                  <c:v>2.6977000000000002</c:v>
                </c:pt>
                <c:pt idx="1714">
                  <c:v>2.7063000000000001</c:v>
                </c:pt>
                <c:pt idx="1715">
                  <c:v>2.7185999999999999</c:v>
                </c:pt>
                <c:pt idx="1716">
                  <c:v>2.7321</c:v>
                </c:pt>
                <c:pt idx="1717">
                  <c:v>2.7359</c:v>
                </c:pt>
                <c:pt idx="1718">
                  <c:v>2.7357</c:v>
                </c:pt>
                <c:pt idx="1719">
                  <c:v>2.7395999999999998</c:v>
                </c:pt>
                <c:pt idx="1720">
                  <c:v>2.7429000000000001</c:v>
                </c:pt>
                <c:pt idx="1721">
                  <c:v>2.7415000000000003</c:v>
                </c:pt>
              </c:numCache>
            </c:numRef>
          </c:val>
        </c:ser>
        <c:dLbls/>
        <c:axId val="87553920"/>
        <c:axId val="87555456"/>
      </c:areaChart>
      <c:dateAx>
        <c:axId val="87553920"/>
        <c:scaling>
          <c:orientation val="minMax"/>
        </c:scaling>
        <c:axPos val="b"/>
        <c:numFmt formatCode="m/d/yy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555456"/>
        <c:crosses val="autoZero"/>
        <c:auto val="1"/>
        <c:lblOffset val="100"/>
        <c:baseTimeUnit val="days"/>
      </c:dateAx>
      <c:valAx>
        <c:axId val="875554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5539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2656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8927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640132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555929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800520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616539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762015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524143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496667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80571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048755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0684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“Melt Up Mania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22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400" y="1752600"/>
            <a:ext cx="6134100" cy="30670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49670257"/>
              </p:ext>
            </p:extLst>
          </p:nvPr>
        </p:nvGraphicFramePr>
        <p:xfrm>
          <a:off x="533400" y="1905000"/>
          <a:ext cx="8077200" cy="4525959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3888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73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809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21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sng" strike="noStrike">
                          <a:effectLst/>
                        </a:rPr>
                        <a:t>Buys: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Entry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Target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167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21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Expedia, Inc. (EXPE)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$125.00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$145.00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21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Owens &amp; Minor, Inc. (OMI)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$18.00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$24.00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21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Teva Pharmaceuticals (TEVA)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$12.00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$16.00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21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Genesco, Inc (GCO)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$28.00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$37.00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21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Range Resources (RRC)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$17.00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$22.00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21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F5 Networks, Inc. (FFIV)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$120.00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$132.00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3454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43" marR="5643" marT="5643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21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sng" strike="noStrike">
                          <a:effectLst/>
                        </a:rPr>
                        <a:t>Sells: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2167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21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Williams Sonoma (WSM)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$48.00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$32.00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821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Andarko Petroleum (APC)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$49.00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$44.00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21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Devon Energy (DVN)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$38.00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$29.00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821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Williams Company (WMB)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$29.00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$25.00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821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MicroStrategy Inc.(MSTR)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$155.00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$130.00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5643" marR="5643" marT="5643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91513570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Running Hot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October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Producer Price Index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a hot 0.4%,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Leading Economic Indicators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 10 year high at 1.2%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*Europe now growing at a 3.2% annual rate, compared to 2.3% for the US, Germany just reports an 0.8% Q3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*China Industrial Production up a hot 6.2%, GDP probably growing at7% or better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ECB scales back QE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cutting monthly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purchases from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60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30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billion a month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extended the time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frame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*Poland has best quarter in five years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</a:rPr>
              <a:t>*It’s all very market positive, and severely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 limited the downside to the last correction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4038601"/>
            <a:ext cx="3442116" cy="2201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-13,000</a:t>
            </a:r>
            <a:r>
              <a:rPr lang="en-US" sz="1800" b="1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to</a:t>
            </a:r>
            <a:r>
              <a:rPr lang="en-US" sz="1800" b="1" i="0" u="none" strike="noStrike" cap="none" baseline="0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239,000 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as hurricane effects abate</a:t>
            </a:r>
            <a:b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New 43 Year Low!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 descr="6ce321cfafb65ee280e4b857939fa28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540169"/>
            <a:ext cx="7111259" cy="51654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-Biding Time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28600" y="12954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US is now the most highly priced major stock market in the world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*62 weeks since 2% correction, the longest since 1965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*Flat line sideways “time” correction now one month old, upside breakout coming eventually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*Mad Hedge Market Timing Index has gone from extremely overbought to neutral, hoping for an oversold reading to get back in on long side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*Tax uncertainty capping markets for a month, and resolution will pave the way for the next upside breakout</a:t>
            </a:r>
            <a:r>
              <a:rPr lang="mr-IN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.or 5% correction if it fails</a:t>
            </a:r>
            <a:b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*Volatility Index (VIX) makes a one day visit</a:t>
            </a:r>
            <a:b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to $14, then gets crushed again </a:t>
            </a:r>
            <a:b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*</a:t>
            </a:r>
            <a:r>
              <a:rPr lang="en-US" sz="18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A synchronized global economic recovery, </a:t>
            </a:r>
            <a:br>
              <a:rPr lang="en-US" sz="18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artificially low interest rates, and the prospect</a:t>
            </a:r>
            <a:br>
              <a:rPr lang="en-US" sz="18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of once a generation tax cuts are a lot to sell against.</a:t>
            </a: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2420" y="4495800"/>
            <a:ext cx="3505200" cy="175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CC74892-F4E1-4BE9-80B9-AD036AF4A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36997"/>
            <a:ext cx="7257256" cy="553666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Haven’t Retraced to the 50 Day MA since May-Very High Risk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C5B389B-11AF-446D-8D91-38562AF2E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121695"/>
            <a:ext cx="7429500" cy="566010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(IWM)-Peaked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(IWM) 12/$152-$155 bear put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C797525-53EB-4FF7-9B5E-F9CC0FFD9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1336399"/>
            <a:ext cx="724852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F51EEC3-1AA8-483E-9013-08D3254BC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65" y="1021946"/>
            <a:ext cx="7374835" cy="56729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(VIX)-New Low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59E68B-42AA-46E5-AAB8-CC14C9586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08808"/>
            <a:ext cx="6934200" cy="535824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Begging for New Lows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long 1/$60 calls as a hedge for rest of portfolio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11/$20 calls</a:t>
            </a: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783EB6-53D6-478F-B5C7-E1ED5389A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76400"/>
            <a:ext cx="6343650" cy="486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/>
            </a:r>
            <a:br>
              <a:rPr lang="en-US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latin typeface="Times New Roman"/>
                <a:ea typeface="ＭＳ Ｐゴシック" charset="-128"/>
                <a:cs typeface="Times New Roman"/>
              </a:rPr>
              <a:t>Global Strategy Luncheons</a:t>
            </a:r>
            <a:br>
              <a:rPr lang="en-US" sz="2800" dirty="0">
                <a:latin typeface="Times New Roman"/>
                <a:ea typeface="ＭＳ Ｐゴシック" charset="-128"/>
                <a:cs typeface="Times New Roman"/>
              </a:rPr>
            </a:br>
            <a:r>
              <a:rPr lang="en-US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dirty="0">
                <a:ea typeface="ＭＳ Ｐゴシック" charset="-128"/>
                <a:cs typeface="ＭＳ Ｐゴシック" charset="-128"/>
              </a:rPr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5400" y="2133600"/>
            <a:ext cx="2895600" cy="1030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/>
              <a:t>Minneapolis, MN</a:t>
            </a:r>
            <a:br>
              <a:rPr lang="en-US" sz="2000" b="1" dirty="0"/>
            </a:br>
            <a:r>
              <a:rPr lang="en-US" sz="2000" b="1" dirty="0"/>
              <a:t>December 28, 2017</a:t>
            </a:r>
          </a:p>
        </p:txBody>
      </p:sp>
      <p:pic>
        <p:nvPicPr>
          <p:cNvPr id="4" name="Picture 3" descr="minneapolis-260b5c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505200"/>
            <a:ext cx="4343400" cy="220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2133600"/>
            <a:ext cx="2494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Chicago, IL</a:t>
            </a:r>
            <a:br>
              <a:rPr lang="en-US" sz="2000" b="1" dirty="0"/>
            </a:br>
            <a:r>
              <a:rPr lang="en-US" sz="2000" b="1" dirty="0"/>
              <a:t>December 27, 2017</a:t>
            </a:r>
          </a:p>
        </p:txBody>
      </p:sp>
      <p:pic>
        <p:nvPicPr>
          <p:cNvPr id="7" name="Picture 6" descr="Unknow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505200"/>
            <a:ext cx="3632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8235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of the most instantly profitable trades of 2016</a:t>
            </a:r>
            <a:r>
              <a:rPr lang="mr-IN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.and 2017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(XIV) long at $81.45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699B91-9E1A-4FB0-BAB7-C7A567FC4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1" y="1610812"/>
            <a:ext cx="6781800" cy="51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575499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of the most instantly profitable trades of 2016</a:t>
            </a:r>
            <a:r>
              <a:rPr lang="mr-IN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.and 2017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(XIV) long at $81.45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699B91-9E1A-4FB0-BAB7-C7A567FC4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1" y="1610812"/>
            <a:ext cx="6705600" cy="50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472472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 of the Week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Electric (GE)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3716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95C8C7-3CF8-434A-8968-477B289D5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389343" cy="56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DDEE53D-D310-48AD-BE0E-3E55E2341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7174584" cy="545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81F691-1614-49E4-A9D3-8ABE08365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14400"/>
            <a:ext cx="7728921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04CF7EC-536F-44FA-8A0B-60EDDFC18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1143000"/>
            <a:ext cx="7550997" cy="572493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9311C3B-0769-41D1-A3DC-86EBA1271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990600"/>
            <a:ext cx="7667002" cy="583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Railroad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100-$102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4D287A9-AFEC-4F6A-92D8-0F34F0425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37" y="990600"/>
            <a:ext cx="7666072" cy="5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48478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4BA882-DA10-46C9-A646-B7318995F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167795"/>
            <a:ext cx="7391400" cy="569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Biggest Up Month in Ten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Years! 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Consecutive Profitable Trade Alerts!!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+9.35</a:t>
            </a:r>
            <a:r>
              <a:rPr lang="en-US" sz="220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1.95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+6.39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+18.38%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+4.87%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+7.65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+1.84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+1.39%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0.45%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  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b="1" u="sng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+2.24%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+0.70%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+.84%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*2017 Year to Date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53.95%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31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consecutive profitable trade alerts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51.40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269.96%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34.10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7312305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075617-67EE-45CC-81B5-C73B01D58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143001"/>
            <a:ext cx="741459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(RXL)-The New FANG?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A58F58D-AB46-4B3B-867C-1E2A6A7FC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990601"/>
            <a:ext cx="7661061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ED20DF-9316-453A-B079-1788CBA53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0"/>
            <a:ext cx="7584669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-Interest Rate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9/$205-$210 vertical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9/$235-$240 vertical bear put spread</a:t>
            </a: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2565AF-4672-4E96-AEAE-FA56956F2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56522"/>
            <a:ext cx="6781800" cy="51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D385329-584A-4098-B647-E0D6E340B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62000"/>
            <a:ext cx="8034147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04913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 exercises warrants and buys 700 million shares,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paper profit of $12 billion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BF0AB4D-8CC0-4652-B09C-47F30E8CD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1333086"/>
            <a:ext cx="719137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7468109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BD26C5F-3ADE-410B-9A13-9D24FACA1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50563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$200 target hit!-An official triple!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EF050A6-3ABA-46EA-A968-F0DB35AEA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066800"/>
            <a:ext cx="757464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12073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BCD3C45-3BA2-4F47-8056-0C66ACAE7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19694"/>
            <a:ext cx="7391400" cy="568115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-Global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Rally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71DA54-0D19-4275-AF20-FC1F136CA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0"/>
            <a:ext cx="7607970" cy="579368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No “sweet spot” entry points</a:t>
            </a:r>
            <a:br>
              <a:rPr lang="en-US" sz="2000" dirty="0"/>
            </a:br>
            <a:r>
              <a:rPr lang="en-US" sz="2000" dirty="0"/>
              <a:t>Risk/Reward is out of balance, </a:t>
            </a:r>
            <a:r>
              <a:rPr lang="en-US" sz="2000" dirty="0" smtClean="0"/>
              <a:t>70</a:t>
            </a:r>
            <a:r>
              <a:rPr lang="en-US" sz="2000" dirty="0"/>
              <a:t>% cash</a:t>
            </a: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2588099"/>
              </p:ext>
            </p:extLst>
          </p:nvPr>
        </p:nvGraphicFramePr>
        <p:xfrm>
          <a:off x="4953000" y="3505200"/>
          <a:ext cx="3650060" cy="278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66189" y="2477582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56.00 </a:t>
            </a:r>
            <a:r>
              <a:rPr lang="en-US" sz="1800" b="1" dirty="0"/>
              <a:t>% Expiration</a:t>
            </a:r>
            <a:br>
              <a:rPr lang="en-US" sz="1800" b="1" dirty="0"/>
            </a:br>
            <a:r>
              <a:rPr lang="en-US" sz="1800" b="1" dirty="0"/>
              <a:t>P&amp;L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6264612"/>
              </p:ext>
            </p:extLst>
          </p:nvPr>
        </p:nvGraphicFramePr>
        <p:xfrm>
          <a:off x="5181600" y="3114267"/>
          <a:ext cx="3421460" cy="3484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87477116"/>
              </p:ext>
            </p:extLst>
          </p:nvPr>
        </p:nvGraphicFramePr>
        <p:xfrm>
          <a:off x="899140" y="2073256"/>
          <a:ext cx="3342604" cy="4525971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443559"/>
                <a:gridCol w="899045"/>
              </a:tblGrid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Mad Hedge Fund Trader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Model Trading Book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Asset Class Breakdown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Risk Adjusted Basis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Current Capital at Risk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Risk On</a:t>
                      </a:r>
                      <a:endParaRPr lang="en-US" sz="1200" b="0" i="0" u="sng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World is Getting Better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(TLT) 12/$129-$132 put spread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200" u="none" strike="noStrike">
                          <a:effectLst/>
                        </a:rPr>
                        <a:t>10.00%</a:t>
                      </a:r>
                      <a:endParaRPr lang="mr-IN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(FXE) 12/$116-$118 put spread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200" u="none" strike="noStrike">
                          <a:effectLst/>
                        </a:rPr>
                        <a:t>10.00%</a:t>
                      </a:r>
                      <a:endParaRPr lang="mr-IN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Risk Off</a:t>
                      </a:r>
                      <a:endParaRPr lang="en-US" sz="1200" b="0" i="0" u="sng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World is Getting Worse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(GLD) 12/$116-$119 call spread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200" u="none" strike="noStrike">
                          <a:effectLst/>
                        </a:rPr>
                        <a:t>-10.00%</a:t>
                      </a:r>
                      <a:endParaRPr lang="mr-IN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 Net Position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200" u="none" strike="noStrike" dirty="0">
                          <a:effectLst/>
                        </a:rPr>
                        <a:t>10.00%</a:t>
                      </a:r>
                      <a:endParaRPr lang="mr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42" marR="3842" marT="3842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(DXJ)-More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Global Rally on Yen Weakness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Abe Election win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6F73066-2ADD-4397-A765-77D425CD7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1066801"/>
            <a:ext cx="7441080" cy="572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Recovery on Track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C308DCD-2AD7-45EB-AED8-487E01CDE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38201"/>
            <a:ext cx="7953622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F583FF9-E248-4E89-BF63-02E0DA45C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70905"/>
            <a:ext cx="7579998" cy="578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305799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Bonds-Going Nowhere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685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</a:t>
            </a:r>
            <a:r>
              <a:rPr lang="en-US" sz="1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trapped in narrow 15 basis point range awaiting progress on taxes, Fed rate hikes, or anything</a:t>
            </a: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*Markets</a:t>
            </a:r>
            <a:r>
              <a:rPr lang="en-US" sz="1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now giving a 97% probability of a 25 basis point Fed rate hike on December 13, will be the last big event of the year</a:t>
            </a:r>
            <a:br>
              <a:rPr lang="en-US" sz="1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*Huge curve flattening dominating the markets, 2 year-10 year spread has plunged from 150 to 50 basis points in 2017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*I’m still looking for one more bond selloff in 2017 to take yields to 2.50% by yearend, will be triggered by the next stock dump </a:t>
            </a: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 *$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6 billion a month, or $200 million a day in bond sales to start soon and are overhanging the market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*Junk takes monster hit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*Non</a:t>
            </a:r>
            <a:r>
              <a:rPr lang="en-US" sz="1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economic buying by central banks will</a:t>
            </a:r>
            <a:br>
              <a:rPr lang="en-US" sz="1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continue until October, 2018, so the bid underlying the</a:t>
            </a:r>
            <a:br>
              <a:rPr lang="en-US" sz="1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market will remain = NO CRASH, just a short trade</a:t>
            </a: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9800" y="4724400"/>
            <a:ext cx="2895598" cy="192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206033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755" y="-304800"/>
            <a:ext cx="8229600" cy="3001964"/>
          </a:xfrm>
        </p:spPr>
        <p:txBody>
          <a:bodyPr/>
          <a:lstStyle/>
          <a:p>
            <a:r>
              <a:rPr lang="en-US" sz="2400" dirty="0"/>
              <a:t> 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 smtClean="0"/>
              <a:t>2.36%-</a:t>
            </a:r>
            <a:r>
              <a:rPr lang="en-US" sz="2400" dirty="0"/>
              <a:t>My Rich Uncle Trade!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/>
              <a:t>long 12/$129-$132 vertical bear put spread</a:t>
            </a:r>
            <a:br>
              <a:rPr lang="en-US" sz="1600" dirty="0"/>
            </a:br>
            <a:r>
              <a:rPr lang="en-US" sz="1600" dirty="0">
                <a:solidFill>
                  <a:srgbClr val="00B050"/>
                </a:solidFill>
              </a:rPr>
              <a:t> long 11/$127-$129 vertical bear put spread expired at max profit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>
                <a:solidFill>
                  <a:srgbClr val="00B050"/>
                </a:solidFill>
              </a:rPr>
              <a:t> took profits on long 10/$126-$128 vertical bear put spread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</a:rPr>
              <a:t> took profits on long 10/$127-29 vertical bear put spread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2D8CB51-B6E8-4DC8-AAD9-D88FBDD74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46" y="1856363"/>
            <a:ext cx="6262554" cy="47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2400" dirty="0"/>
              <a:t>Ten Year Treasury Yield ($TNX) </a:t>
            </a:r>
            <a:r>
              <a:rPr lang="en-US" sz="2400" dirty="0" smtClean="0"/>
              <a:t>2.36%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4D649D-D113-4029-953C-9816ED9C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71600"/>
            <a:ext cx="673340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4.71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Indicator-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Term “RISK 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8B9B6E-D63B-4BDA-8291-26B5292C5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7010665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Screaming “BUY”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1ED85D5-7C3B-4A0A-B17A-A00507EC7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37488" cy="544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5.66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1D4AC4-E26A-48F1-961C-31D788B3C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38200"/>
            <a:ext cx="7721220" cy="595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1.69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%-Gap Up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610FDD-DB70-49B8-98B2-423B7EE9F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086600" cy="53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One-Year Return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33355512"/>
              </p:ext>
            </p:extLst>
          </p:nvPr>
        </p:nvGraphicFramePr>
        <p:xfrm>
          <a:off x="914400" y="1524000"/>
          <a:ext cx="74676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-Political Crisis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304800" y="1355725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*Failure of Merkel to form a government in Germany triggers a political crisis and knocks the stuffing out of the Euro (FXE)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*Rising rates promises lower Japanese yen (FXY), Euro (FXE), and Aussie (FXA)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 series of hot economic data showing accelerating US growth is underpinning the greenback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*This means that the new dollar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bull market may have years to run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*Dollar gains will increase into yearend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bottom is in for US rates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4425" y="3819615"/>
            <a:ext cx="3992375" cy="265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Head and Shoulders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(FXE) 12/$116-$118 vertical bear put spread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208C8E-656A-403B-8220-A77353464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47800"/>
            <a:ext cx="6781800" cy="518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1BC9CC0-C1F7-444A-92EF-4A110999C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19200"/>
            <a:ext cx="6858000" cy="534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(CYB)-Stabilizing on Government Support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983418B-6D31-4220-9122-C55D7225A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181949" cy="556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Energy-Keystone Hangover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533400" y="1447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*Keystone pipeline approval opens way for more Canadian oil to enter the US knocking down prices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*Synchronized economic recovery is pushing oil prices up along with everything else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*Mexico’s Pemex discover huge new field, Ixachi-1, with 350 million barrels of recoverable reserves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*Fracking supply is on the rebound,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with Baker Hughes up 8 to 915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*Buy the dips in energy stocks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4472500"/>
            <a:ext cx="3809999" cy="197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35266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-Breakout!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4FD673-6242-4719-A158-4F6953AF6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95400"/>
            <a:ext cx="6868510" cy="527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27A18D1-D3BE-46D3-B0D8-3D4ECE73B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397860" cy="557253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Lows!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ED65C34-0D14-40D4-8A0A-DEF5B57B6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349025" cy="55721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E3530C2-3FFA-4E08-B10C-80A964E66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086599" cy="540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Bottom is In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4B4A14E-CC08-4FF8-B7A6-B1727004C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7230082" cy="549826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Eight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34.62%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94071872"/>
              </p:ext>
            </p:extLst>
          </p:nvPr>
        </p:nvGraphicFramePr>
        <p:xfrm>
          <a:off x="1600200" y="1752600"/>
          <a:ext cx="7425266" cy="450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Schlumberger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SLB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)-Hard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Bounce Back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34DA505-D9C0-4525-A7E9-EA45BE19F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0"/>
            <a:ext cx="7515639" cy="578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Ditto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EBF648C-28FE-4E61-9717-3255EAFD5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26015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-No Joy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6E9220-2C92-4D48-BD87-A5A6706F0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14400"/>
            <a:ext cx="7589678" cy="57873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(COPX)-China Infrastructure Build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A7DC44C-68D6-4840-A702-63D2BF9EF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35774" cy="549198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Metals-Forming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Bottom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1341439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desperately trying to put in a bottom, with three false upside breakouts in a month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*When stocks peak, look for a major gap up in all precious metals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*Hedge funds have started to dip their toes back in the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is definitely stealing away from gold volatility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*Buy gold and silver stocks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the next big dip, as the move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is still only a few months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old                       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4876800"/>
            <a:ext cx="409014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(GLD)-Retest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Trend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hedging trades starting to move again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(GLD) $12/$116-$119 bull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29E871-2E74-45AB-B5D6-047AEE71C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7010400" cy="53315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4CAB862-3391-4666-92EE-4C7AF469F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01948" cy="557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9/$15-16 call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3A8150-495F-49B0-8B84-5F3A918C3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21700" cy="549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9/$32-$34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B5E3E1A-D821-4684-9035-426EA1A95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316782" cy="55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X Silver Miners ETF-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9/$31-$33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B585DF-3CF6-454D-93D1-A061927D6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239000" cy="555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881535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066800"/>
          </a:xfrm>
        </p:spPr>
        <p:txBody>
          <a:bodyPr/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The Method to My </a:t>
            </a:r>
            <a:r>
              <a:rPr lang="en-US" sz="3600" b="1" i="1" dirty="0"/>
              <a:t>Madness</a:t>
            </a:r>
            <a:br>
              <a:rPr lang="en-US" sz="3600" b="1" i="1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8305800" cy="51357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*Risk/reward for stocks right now is </a:t>
            </a:r>
            <a:r>
              <a:rPr lang="en-US" sz="1800" dirty="0" smtClean="0">
                <a:solidFill>
                  <a:schemeClr val="tx1"/>
                </a:solidFill>
              </a:rPr>
              <a:t>atrocious, </a:t>
            </a:r>
            <a:r>
              <a:rPr lang="en-US" sz="1800" dirty="0" smtClean="0">
                <a:solidFill>
                  <a:schemeClr val="tx1"/>
                </a:solidFill>
              </a:rPr>
              <a:t>5% of upside versus 20%-30% downside, is a classic “Picking up the pennies in front of a steam roller” market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*Sharply flattening </a:t>
            </a:r>
            <a:r>
              <a:rPr lang="en-US" sz="1800" dirty="0" smtClean="0">
                <a:solidFill>
                  <a:schemeClr val="tx1"/>
                </a:solidFill>
              </a:rPr>
              <a:t>yield </a:t>
            </a:r>
            <a:r>
              <a:rPr lang="en-US" sz="1800" dirty="0" smtClean="0">
                <a:solidFill>
                  <a:schemeClr val="tx1"/>
                </a:solidFill>
              </a:rPr>
              <a:t>curve shows that the long term topping process has begun, but we could have 18 months to run with rising volatility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*Sell every bond rally</a:t>
            </a:r>
            <a:r>
              <a:rPr lang="mr-IN" sz="1800" dirty="0">
                <a:solidFill>
                  <a:schemeClr val="tx1"/>
                </a:solidFill>
              </a:rPr>
              <a:t>…</a:t>
            </a:r>
            <a:r>
              <a:rPr lang="en-US" sz="1800" dirty="0">
                <a:solidFill>
                  <a:schemeClr val="tx1"/>
                </a:solidFill>
              </a:rPr>
              <a:t>.Janet put the top in with $4 T bond hoard </a:t>
            </a:r>
            <a:r>
              <a:rPr lang="en-US" sz="1800" dirty="0" smtClean="0">
                <a:solidFill>
                  <a:schemeClr val="tx1"/>
                </a:solidFill>
              </a:rPr>
              <a:t>liquidation,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buy $5 trillion in new QE in Japan and Europe is halting decline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*Look for main indexes to grind up for the rest of </a:t>
            </a:r>
            <a:r>
              <a:rPr lang="en-US" sz="1800" dirty="0" smtClean="0">
                <a:solidFill>
                  <a:schemeClr val="tx1"/>
                </a:solidFill>
              </a:rPr>
              <a:t>2017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*Avoid FANG’s, the game is in domestic laggards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and reflation plays and banks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*Buy oil stocks on dips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*Sell currencies on any new rallies, top is in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4" descr="IMG_4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3819572"/>
            <a:ext cx="2588822" cy="28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5262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Bitcoin-Modern Day Tulips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$31 million hack on top of a $280 million one</a:t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Battling for CFTC futures trading approval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138224"/>
            <a:ext cx="8763000" cy="55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5094977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Lows!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0" y="13716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2000" i="0" u="none" strike="noStrike" cap="none" baseline="0" dirty="0">
                <a:solidFill>
                  <a:schemeClr val="tx1"/>
                </a:solidFill>
                <a:sym typeface="Arial"/>
              </a:rPr>
              <a:t>*New 2018 crop</a:t>
            </a: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 forecasts knock all ags for a loop</a:t>
            </a:r>
            <a:r>
              <a:rPr lang="en-US" sz="2000" i="0" u="none" strike="noStrike" cap="none" baseline="0" dirty="0">
                <a:solidFill>
                  <a:schemeClr val="tx1"/>
                </a:solidFill>
                <a:sym typeface="Arial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sym typeface="Arial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sym typeface="Arial"/>
              </a:rPr>
              <a:t>*One</a:t>
            </a: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 of the five largest corn crops in history is coming in at 14.38 billion bushels</a:t>
            </a:r>
            <a:b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/>
            </a:r>
            <a:b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*Strong dollar returns as a major headwind</a:t>
            </a:r>
            <a:b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/>
            </a:r>
            <a:b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This on top of one of the largest crop carry overs in history, at 2.487 billion bushels, augurs poorly for prices</a:t>
            </a:r>
            <a:b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/>
            </a:r>
            <a:b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*American farmer now producing a</a:t>
            </a:r>
            <a:b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 record 175 bushels an acre</a:t>
            </a:r>
            <a: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  <a:t> </a:t>
            </a:r>
            <a:br>
              <a:rPr lang="en-US" sz="2000" i="0" u="none" strike="noStrike" cap="none" dirty="0">
                <a:solidFill>
                  <a:srgbClr val="FF0000"/>
                </a:solidFill>
                <a:sym typeface="Arial"/>
              </a:rPr>
            </a:br>
            <a:r>
              <a:rPr lang="en-US" sz="2000" dirty="0">
                <a:solidFill>
                  <a:schemeClr val="tx1"/>
                </a:solidFill>
              </a:rPr>
              <a:t>*Be thankful we haven’t done an Ag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trade for five years</a:t>
            </a:r>
            <a:r>
              <a:rPr lang="en-US" sz="2000" b="0" i="0" u="none" strike="noStrike" cap="none" baseline="0" dirty="0">
                <a:solidFill>
                  <a:schemeClr val="tx1"/>
                </a:solidFill>
                <a:sym typeface="Arial"/>
              </a:rPr>
              <a:t/>
            </a:r>
            <a:br>
              <a:rPr lang="en-US" sz="2000" b="0" i="0" u="none" strike="noStrike" cap="none" baseline="0" dirty="0">
                <a:solidFill>
                  <a:schemeClr val="tx1"/>
                </a:solidFill>
                <a:sym typeface="Arial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2057" y="4267200"/>
            <a:ext cx="34798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893715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(CORN) –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1A42BF0-2311-4D85-B058-637BC8F5B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43000"/>
            <a:ext cx="7067287" cy="548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1467241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Breakdown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EB0E4A9-104B-4662-BEFC-CB32F1519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7205440" cy="54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050470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in the Water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54CF857-590E-4C64-B250-FE474FE4E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086600" cy="54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792852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Estate-Nothing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for Sale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7200" y="1036639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Homebuilder Confidence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hits 8 month high,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Existing Home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2.0% to 5.48 million units,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Inventory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drops to 3.9 months, the lowest ever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Housing Starts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a blockbuster 13.7% to an annual rate of 1.29 million units as hurricane disruptions fade into the rear view mirror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*Markets are still awaiting the final news on tax hits from Congress, will “grandfathering” trigger a seller’s strike?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*Look for home prices to continue power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upward through 2018, 10% on the coasts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5% in the heartland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National Home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Price Index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maintains strong 6.1%, with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absolute prices hitting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new all time high</a:t>
            </a: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800" y="3652543"/>
            <a:ext cx="3257462" cy="2971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Home Depot (HD)</a:t>
            </a:r>
            <a:r>
              <a:rPr lang="en-US" sz="1800" dirty="0"/>
              <a:t>-Double Bottom + Twin Hurricane Help</a:t>
            </a:r>
            <a:br>
              <a:rPr lang="en-US" sz="1800" dirty="0"/>
            </a:br>
            <a:r>
              <a:rPr lang="en-US" sz="1600" dirty="0"/>
              <a:t>took profits on long $9/$141-$144 vertical bull call spread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170A522-0217-477C-8D62-4E1056091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71600"/>
            <a:ext cx="6934200" cy="530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91586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August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S&amp;P 500/Case–Shiller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6.1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(+13.2%), Las Vegas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8.6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San Diego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7.8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 still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rises accelerating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1295400"/>
            <a:ext cx="7518400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2400" dirty="0"/>
              <a:t>General Growth Properties (GGP)-</a:t>
            </a:r>
            <a:r>
              <a:rPr lang="en-US" sz="2000" dirty="0"/>
              <a:t>New Lows</a:t>
            </a:r>
            <a:br>
              <a:rPr lang="en-US" sz="2000" dirty="0"/>
            </a:br>
            <a:r>
              <a:rPr lang="en-US" sz="2000" dirty="0"/>
              <a:t>Brookfield (BAM) takeover rumors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87DD929-A9C8-48DB-8A1D-7F2E46F96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746" y="1157488"/>
            <a:ext cx="7082454" cy="539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1800" dirty="0"/>
              <a:t>A Favorite Sector to Buy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BD5585-946C-4FF0-9C36-06F4F29F7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32955"/>
            <a:ext cx="6934200" cy="52988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Market Timing Index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2391508"/>
            <a:ext cx="7162800" cy="38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0574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industrials, energy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yen and Euro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any rallies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big dip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stand aside until over $16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Ags –stand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2600" y="43434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6,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2017</a:t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conference and lunch tickets at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madhedgefundtrader.com</a:t>
            </a:r>
            <a:r>
              <a:rPr lang="en-US" sz="2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800" b="1" i="0" u="sng" strike="noStrike" cap="none" baseline="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Market Timing Index</a:t>
            </a:r>
            <a:br>
              <a:rPr lang="en-US" sz="2800" b="1" dirty="0"/>
            </a:br>
            <a:r>
              <a:rPr lang="en-US" sz="2800" b="1" dirty="0"/>
              <a:t>The Multi Month Top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500" y="2298700"/>
            <a:ext cx="82423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22358</TotalTime>
  <Words>731</Words>
  <Application>Microsoft Office PowerPoint</Application>
  <PresentationFormat>On-screen Show (4:3)</PresentationFormat>
  <Paragraphs>161</Paragraphs>
  <Slides>81</Slides>
  <Notes>72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The Mad Hedge Fund Trader “Melt Up Mania”</vt:lpstr>
      <vt:lpstr> Global Strategy Luncheons Buy tickets at www.madhedgefundtrader.com </vt:lpstr>
      <vt:lpstr>Trade Alert Performance Biggest Up Month in Ten Years!  New All Time High!! 22 Consecutive Profitable Trade Alerts!!</vt:lpstr>
      <vt:lpstr>Slide 3</vt:lpstr>
      <vt:lpstr>Slide 4</vt:lpstr>
      <vt:lpstr>Slide 5</vt:lpstr>
      <vt:lpstr> The Method to My Madness  </vt:lpstr>
      <vt:lpstr>The Mad Hedge Profit Predictor Market Timing Index An artificial intelligence driven algorithm that analyzes 30 different economic, technical, and momentum driven indicators </vt:lpstr>
      <vt:lpstr> The Mad Hedge Profit Predictor Market Timing Index The Multi Month Top </vt:lpstr>
      <vt:lpstr>The Bill Davis View A $1,500 Upgrade for the Mad Day Trader Service </vt:lpstr>
      <vt:lpstr>The Global Economy-Running Hot</vt:lpstr>
      <vt:lpstr>Weekly Jobless Claims –The Most Important Statistic  -13,000 to 239,000 as hurricane effects abate New 43 Year Low! </vt:lpstr>
      <vt:lpstr>Stocks-Biding Time</vt:lpstr>
      <vt:lpstr>S&amp;P 500-New Highs   </vt:lpstr>
      <vt:lpstr> Dow Average-New Highs Haven’t Retraced to the 50 Day MA since May-Very High Risk</vt:lpstr>
      <vt:lpstr> Russell 2000 (IWM)-Peaked Out stopped out of long the (IWM) 12/$152-$155 bear put spread</vt:lpstr>
      <vt:lpstr>NASDAQ (QQQ)-New Highs</vt:lpstr>
      <vt:lpstr>(VIX)-New Low </vt:lpstr>
      <vt:lpstr>iPath S&amp;P 500 VIX Short-Term Futures ETN (VXX) Begging for New Lows stopped out of long 1/$60 calls as a hedge for rest of portfolio took profits on long 11/$20 calls</vt:lpstr>
      <vt:lpstr>Velocity Shares Daily Inverse VIX Short Term ETN (XIV)  One of the most instantly profitable trades of 2016….and 2017 took profits on (XIV) long at $81.45</vt:lpstr>
      <vt:lpstr>Velocity Shares Daily Inverse VIX Short Term ETN (XIV)  One of the most instantly profitable trades of 2016….and 2017 took profits on (XIV) long at $81.45</vt:lpstr>
      <vt:lpstr>Stock of the Week General Electric (GE) </vt:lpstr>
      <vt:lpstr>Microsoft (MSFT)  </vt:lpstr>
      <vt:lpstr>   Facebook (FB)-      </vt:lpstr>
      <vt:lpstr>  Alphabet (GOOG)-New High   </vt:lpstr>
      <vt:lpstr>Industrials Sector SPDR (XLI)- (GE), (MMM), (UNP), (UTX), (BA), (HON)</vt:lpstr>
      <vt:lpstr>US Steel (X)- took profits on long the 9/$21-$22 vertical bull call spread </vt:lpstr>
      <vt:lpstr>Union Pacific Railroad (UNP)- took profits on long the 9/$100-$102 vertical bull call spread </vt:lpstr>
      <vt:lpstr>Southwest Airlines (LUV)- Warren Buffett’s Favorite Airline</vt:lpstr>
      <vt:lpstr>Transports Sector SPDR (XTN)-  (ALGT),  (ALK), (JBLU), (LUV), (CHRW), (DAL) </vt:lpstr>
      <vt:lpstr>Health Care Sector (XLV), (RXL)-The New FANG? (JNJ), (PFE), (MRK), (GILD), (ACT), (AMGN) </vt:lpstr>
      <vt:lpstr>Financial Select SPDR (XLF)-New Highs (BLK/B), (WFC), (JPM), (BAC), (C), (GS) </vt:lpstr>
      <vt:lpstr>Goldman Sachs (GS)-Interest Rate Drag  stopped out of long 10/$220-$225 vertical bull call spread  took profits on long 10/$227.50-$232.50 vertical bull call spread took profits on long 9/$205-$210 vertical bull call spread took profits on long 9/$235-$240 vertical bear put spread </vt:lpstr>
      <vt:lpstr>JP Morgan (JPM)-   </vt:lpstr>
      <vt:lpstr>Bank of America (BAC)- Warren Buffet exercises warrants and buys 700 million shares, with paper profit of $12 billion  </vt:lpstr>
      <vt:lpstr>Palo Alto Networks (PANW)-</vt:lpstr>
      <vt:lpstr>NVIDIA (NVDA)-New Highs $200 target hit!-An official triple! </vt:lpstr>
      <vt:lpstr>Consumer Discretionary SPDR (XLY) (DIS), (AMZN), (HD), (CMCSA), (MCD), (SBUX) </vt:lpstr>
      <vt:lpstr>Europe Hedged Equity (HEDJ)-Global Rally </vt:lpstr>
      <vt:lpstr>Japan (DXJ)-More Global Rally on Yen Weakness and Abe Election win </vt:lpstr>
      <vt:lpstr> China ($SSEC)-Economic Recovery on Track  </vt:lpstr>
      <vt:lpstr> Emerging Markets (EEM)- New High</vt:lpstr>
      <vt:lpstr>Bonds-Going Nowhere</vt:lpstr>
      <vt:lpstr> Treasury ETF (TLT) – 2.36%-My Rich Uncle Trade! long 12/$129-$132 vertical bear put spread  long 11/$127-$129 vertical bear put spread expired at max profit   took profits on long 10/$126-$128 vertical bear put spread  took profits on long 10/$127-29 vertical bear put spread </vt:lpstr>
      <vt:lpstr>Ten Year Treasury Yield ($TNX) 2.36% Breakdown, Now major Support </vt:lpstr>
      <vt:lpstr>Junk Bonds (HYG) 4.71% Yield A Great Risk Coincident Indicator-  Long Term “RISK ON” means new highs, buy all dips</vt:lpstr>
      <vt:lpstr>2X Short Treasuries (TBT)-Back In Screaming “BUY” Territory</vt:lpstr>
      <vt:lpstr>Emerging Market Debt (ELD) 5.66% Yield- </vt:lpstr>
      <vt:lpstr>Municipal Bonds (MUB)-1.69%-Gap Up   Mix of AAA, AA, and A rated bonds</vt:lpstr>
      <vt:lpstr>Foreign Currencies-Political Crisis</vt:lpstr>
      <vt:lpstr>   Euro ($XEU), (FXE), (EUO)- Head and Shoulders Top long (FXE) 12/$116-$118 vertical bear put spread  </vt:lpstr>
      <vt:lpstr>Emerging Market Currencies (CEW)   </vt:lpstr>
      <vt:lpstr>Chinese Yuan- (CYB)-Stabilizing on Government Support </vt:lpstr>
      <vt:lpstr>Energy-Keystone Hangover</vt:lpstr>
      <vt:lpstr>Oil-Breakout!</vt:lpstr>
      <vt:lpstr> United States Oil Fund (USO)  </vt:lpstr>
      <vt:lpstr>Energy Select Sector SPDR (XLE)-New Lows! (XOM), (CVX), (SLB), (KMI), (EOG), (COP) </vt:lpstr>
      <vt:lpstr>Alerian MLP ETF (AMLP)-  Basket Approach is the Only Safe Play Here</vt:lpstr>
      <vt:lpstr>Exxon (XOM)-The Bottom is In </vt:lpstr>
      <vt:lpstr>Schlumberger (SLB)-Hard Bounce Back </vt:lpstr>
      <vt:lpstr>Halliburton (HAL)-Ditto </vt:lpstr>
      <vt:lpstr>Natural Gas (UNG)-No Joy </vt:lpstr>
      <vt:lpstr> Copper (COPX)-China Infrastructure Build Out </vt:lpstr>
      <vt:lpstr>Precious Metals-Forming a Bottom</vt:lpstr>
      <vt:lpstr>Gold (GLD)-Retest of the Trend hedging trades starting to move again long (GLD) $12/$116-$119 bull call spread  </vt:lpstr>
      <vt:lpstr> Market Vectors Gold Miners ETF- (GDX) Took profits on long the 9/$20.50-$21.50 bull call spread </vt:lpstr>
      <vt:lpstr> Barrick Gold (ABX) stopped out of  long 9/$15-16 call spread</vt:lpstr>
      <vt:lpstr> Newmont Mining- (NEM)-Breakout took profits on long the 9/$32-$34 bull call spread </vt:lpstr>
      <vt:lpstr> Global X Silver Miners ETF- (SIL)-Breakout took profits on long the 9/$31-$33 bull call spread </vt:lpstr>
      <vt:lpstr>Bitcoin-Modern Day Tulips! A new $31 million hack on top of a $280 million one Battling for CFTC futures trading approval </vt:lpstr>
      <vt:lpstr>Agriculture-New Lows!</vt:lpstr>
      <vt:lpstr>(CORN) –New Lows! </vt:lpstr>
      <vt:lpstr>(WEAT)-Major Breakdown</vt:lpstr>
      <vt:lpstr>(SOYB)-Dead in the Water</vt:lpstr>
      <vt:lpstr>Real Estate-Nothing for Sale</vt:lpstr>
      <vt:lpstr>Home Depot (HD)-Double Bottom + Twin Hurricane Help took profits on long $9/$141-$144 vertical bull call spread</vt:lpstr>
      <vt:lpstr>August S&amp;P 500/Case–Shiller Home Price Index +6.1% YOY, Seattle (+13.2%), Las Vegas (+8.6%), San Diego (+7.8%) still leaders price rises accelerating </vt:lpstr>
      <vt:lpstr>General Growth Properties (GGP)-New Lows Brookfield (BAM) takeover rumors</vt:lpstr>
      <vt:lpstr>US Home Construction Index (ITB) (DHI), (LEN), (PHM), (TOL), (NVR)  A Favorite Sector to Buy </vt:lpstr>
      <vt:lpstr>Trade Sheet- So What Do We Do About All This?</vt:lpstr>
      <vt:lpstr>    Next Strategy Webinar    12:00 EST Wednesday, December 6, 2017  San Francisco, CA  Buy conference and lunch tickets at madhedgefundtrader.com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5141</cp:revision>
  <cp:lastPrinted>2017-08-31T13:43:13Z</cp:lastPrinted>
  <dcterms:created xsi:type="dcterms:W3CDTF">2015-02-05T17:12:57Z</dcterms:created>
  <dcterms:modified xsi:type="dcterms:W3CDTF">2017-11-22T17:47:14Z</dcterms:modified>
</cp:coreProperties>
</file>