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10,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41C77-5F00-4E3A-8F88-DC59DB164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D1B5-EF74-4099-B545-6674D45B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76949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91535-9426-4353-A730-5501B4DB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A765B-BC51-4379-B860-4A3E54B4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536DA-7E54-48EF-A9FC-8D961E39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90742-DF26-4205-BBB8-5ED0CFFE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C8656-99C9-4507-9299-CC52DB88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553CF-89E1-4E86-A45B-2C91C2D0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B82AB-7462-4956-A2F9-1C6A4BDA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EFA67-7BEE-4C2C-99F4-74B1598D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13486-B23C-47FC-9AD2-DE09BD34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40811-993A-43AA-A59B-B0F13498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60CF5-0866-4A58-A599-6ADB6B5CA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4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59C3F-9148-4326-A9A4-F9628484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6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F5395-E4FB-471B-8CC8-2ADA05F74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F6765-21A6-4BE8-BBB2-CF36367B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2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21D8-8130-4F4D-A188-9BDB76A3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8162"/>
          </a:xfrm>
        </p:spPr>
        <p:txBody>
          <a:bodyPr/>
          <a:lstStyle/>
          <a:p>
            <a:r>
              <a:rPr lang="en-US" dirty="0"/>
              <a:t>Short term Calls</a:t>
            </a:r>
          </a:p>
        </p:txBody>
      </p:sp>
    </p:spTree>
    <p:extLst>
      <p:ext uri="{BB962C8B-B14F-4D97-AF65-F5344CB8AC3E}">
        <p14:creationId xmlns:p14="http://schemas.microsoft.com/office/powerpoint/2010/main" val="414146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0F267D-B1D3-4DEE-92AA-4828FA4EA34B}"/>
              </a:ext>
            </a:extLst>
          </p:cNvPr>
          <p:cNvSpPr/>
          <p:nvPr/>
        </p:nvSpPr>
        <p:spPr>
          <a:xfrm>
            <a:off x="838200" y="1166843"/>
            <a:ext cx="708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Just as a learning experience, I am interested in managing FCX and</a:t>
            </a:r>
          </a:p>
          <a:p>
            <a:r>
              <a:rPr lang="en-US" sz="2000" dirty="0"/>
              <a:t>others like it.  I am long term bullish Copper and its miners.  When I bought FCX I planned on holding it long term and selling calls against it.  I was hoping for about 25% return the first year but we are already over 30%.   That does not matter.  I have been wondering when the charts will give me a good signal that it is time to sell calls again.  How do you assess the beginning of a consolidation or pullback?</a:t>
            </a:r>
          </a:p>
          <a:p>
            <a:endParaRPr lang="en-US" sz="2000" dirty="0"/>
          </a:p>
          <a:p>
            <a:r>
              <a:rPr lang="en-US" sz="2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4210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8113-A6EE-41F8-8F06-5785A895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Generally, when I sell</a:t>
            </a:r>
            <a:br>
              <a:rPr lang="en-US" dirty="0"/>
            </a:br>
            <a:r>
              <a:rPr lang="en-US" dirty="0"/>
              <a:t>call options, I like to</a:t>
            </a:r>
            <a:br>
              <a:rPr lang="en-US" dirty="0"/>
            </a:br>
            <a:r>
              <a:rPr lang="en-US" dirty="0"/>
              <a:t>receive 25 cents per week.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a general</a:t>
            </a:r>
            <a:br>
              <a:rPr lang="en-US" dirty="0"/>
            </a:br>
            <a:r>
              <a:rPr lang="en-US" dirty="0"/>
              <a:t>Rule of thumb.</a:t>
            </a:r>
          </a:p>
        </p:txBody>
      </p:sp>
    </p:spTree>
    <p:extLst>
      <p:ext uri="{BB962C8B-B14F-4D97-AF65-F5344CB8AC3E}">
        <p14:creationId xmlns:p14="http://schemas.microsoft.com/office/powerpoint/2010/main" val="432466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BEDC1-92CC-4C2C-B2B0-2488BDA9F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3BD47-B80F-4330-BF6F-BD6C0BBD2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D6B05-4E8B-400B-8D0C-4B7A1481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FB843-A14F-4D91-BE37-B7FC7C5D4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1886-82EC-490D-B2AF-4DBDAB8E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Bottoming</a:t>
            </a:r>
            <a:br>
              <a:rPr lang="en-US" dirty="0"/>
            </a:br>
            <a:r>
              <a:rPr lang="en-US" dirty="0"/>
              <a:t>Formation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FDABD-3490-4EC6-BB97-0C582050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3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78865-6993-4234-9282-5D0117CF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D92E4-3F28-4BC9-A005-72D4A94B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4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9457-113F-424A-867F-43A4E3851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89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2BE2A-BDCD-4900-9AD6-7158DA4AC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2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10,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A1E29-54EF-49B0-B3C1-1BCB56268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D27DB-3A76-4E72-B5DC-CC6ECCA66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2047A-C367-4984-B8D1-EE569B7EF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06DE8-7263-41E8-8D13-95B3F014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225B7-BF29-46DB-9A7D-72103A8C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9A11D-9A11-4DCE-960B-2877837A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131</Words>
  <Application>Microsoft Office PowerPoint</Application>
  <PresentationFormat>On-screen Show (4:3)</PresentationFormat>
  <Paragraphs>14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Calls</vt:lpstr>
      <vt:lpstr>PowerPoint Presentation</vt:lpstr>
      <vt:lpstr>Generally, when I sell call options, I like to receive 25 cents per week.  This is a general Rule of thumb.</vt:lpstr>
      <vt:lpstr>PowerPoint Presentation</vt:lpstr>
      <vt:lpstr>PowerPoint Presentation</vt:lpstr>
      <vt:lpstr>PowerPoint Presentation</vt:lpstr>
      <vt:lpstr>Bottoming 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January 10,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54</cp:revision>
  <dcterms:created xsi:type="dcterms:W3CDTF">2015-06-16T15:14:51Z</dcterms:created>
  <dcterms:modified xsi:type="dcterms:W3CDTF">2018-01-10T16:23:00Z</dcterms:modified>
</cp:coreProperties>
</file>