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February 21,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2F61D0-FE61-473F-BF34-EBC63D02E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DB4647-3705-4DFA-BDFA-990CAA917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07797-4484-4EE8-9EA2-51BDE7D06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AC48-FB90-456F-B9B8-AFC80CD11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74480-B1AF-4747-96D2-5AE24C17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4C27E-22F5-48E6-9099-01E574C0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8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B2EC60-2A16-45D2-B4C1-3A1CA298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5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E72B7-EE6E-4337-BBB7-70EB12216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8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F53A7-DFCF-4568-B149-780F359B9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DF9E1-0C07-452E-BD48-C2742CB4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3671D-CABF-4AC8-96F7-6BD352CC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9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D2CE0-4632-418D-B133-3D502FEF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9A87F-EAA0-4CB9-8D79-C030DD4A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36D38-0251-4ACA-874A-B0952351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9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E568-18DC-4F52-9DDE-8FB6F8EA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Trading</a:t>
            </a:r>
            <a:br>
              <a:rPr lang="en-US" dirty="0"/>
            </a:br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Bounce</a:t>
            </a:r>
          </a:p>
        </p:txBody>
      </p:sp>
    </p:spTree>
    <p:extLst>
      <p:ext uri="{BB962C8B-B14F-4D97-AF65-F5344CB8AC3E}">
        <p14:creationId xmlns:p14="http://schemas.microsoft.com/office/powerpoint/2010/main" val="3858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67884A-6544-4995-99F1-EB2571B0E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09790-9B15-478A-9FB1-1C4F3C06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6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C7E22-CE13-4543-89A3-44054005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8B190-5C6D-4B5F-9AEE-6DC231C25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4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1D1C7-3DEC-41C6-9236-D0DE5F32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9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215AA-FFC6-4105-BD6A-AA3B4E459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9848B-3B87-4920-B577-ABC70E3E4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6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24B0C-78E9-4AB2-A3E1-DD36708AA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76691-7CE5-4284-BCB5-AF31188D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9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4179A-8500-4D61-945D-43855EDB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3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8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52FB7-73EB-4592-93A0-381BA4D1E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February 21,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FA5FB0-813A-4B3F-93E1-F1718E1B9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B61E8-E3C6-4385-80EB-D21FCBD5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90B39-F3D2-4CE0-A9B1-EEEC0E63F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44ECA-54C7-418C-B10F-768C112E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565E5-89BA-4C17-ACDE-C56AB785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8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CEF7-746A-47A8-9EFC-EEEBC2A5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84733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On-screen Show (4:3)</PresentationFormat>
  <Paragraphs>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Trading the Bounce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February 21,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53</cp:revision>
  <dcterms:created xsi:type="dcterms:W3CDTF">2015-06-16T15:14:51Z</dcterms:created>
  <dcterms:modified xsi:type="dcterms:W3CDTF">2018-02-21T16:07:49Z</dcterms:modified>
</cp:coreProperties>
</file>