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5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March 21,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4E1F9-A478-4B06-A3E7-DC108BA12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4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47972-3351-4F46-B85C-AFE60855C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5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9E118-4E70-4489-AA2E-8ECB3097D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1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2371E-C0D6-4744-BC95-03E975808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5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EEC96-D797-417E-9C45-2C453F448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D6FB-23C4-4BA6-BF94-E6753CB1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2122799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A1AD4A-274A-451D-B36A-D74B88780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0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12EA3-CFE6-495D-A814-6C078E26B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8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D7783-B3A9-4C84-B0B5-7F01A5098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88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4A7A4-ED09-494B-A239-869C7E566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0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36D90-94D9-4D43-94C8-89A99D7CF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7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7A87C-1C45-4FA7-8B05-E7916BDF5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1230A-43B7-44AC-9234-BEF91192C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66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FF0D2-59AC-40DB-95E3-55A6BF829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60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B7452-D434-4C60-8E78-49B5986AC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60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344BB-AA74-4396-8565-35C2A0967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81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A3693-F352-44F6-BA88-4E8EE4624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28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3AFA2-9286-4D47-811F-EF3B262B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07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F36C4-A26F-45C4-B2FC-873B8842E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AFA9A-950A-4A74-8C51-BF40C9189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707EDF-A9AE-4B44-B8A2-8B9CF41E9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08929-AEA5-4480-B23B-0967CA418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47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B4C56-F78F-4542-A707-0B28FD60D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96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A9D8E-3A4E-4B9A-897A-3337B5F81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53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84DB8-B43A-49C9-834F-13E124F01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20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2388-3B6B-4E3D-B8BF-217A054D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Crash Pattern</a:t>
            </a:r>
          </a:p>
        </p:txBody>
      </p:sp>
    </p:spTree>
    <p:extLst>
      <p:ext uri="{BB962C8B-B14F-4D97-AF65-F5344CB8AC3E}">
        <p14:creationId xmlns:p14="http://schemas.microsoft.com/office/powerpoint/2010/main" val="3939472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C20C2A-47A8-4F9E-88B0-942AC95AE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8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2022-9E40-4E19-A663-0C086549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6583362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Hi Bill,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 have attached a daily chart for KMB. The swing range has narrowed since Feb, so I am pondering starting a covered call, (cash account) and/or sell 108 call to create 105-108 call spread (margin account).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This was the first trade from your bottoming scan back in October. I took profit on the first trade at the half gap of the October down-gap…. Was excited just to make a profit.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Next entry was on the oversold in early January then sold at the overbought just before the late Jan dip, not quite a double. </a:t>
            </a:r>
            <a:br>
              <a:rPr lang="en-US" sz="2000" dirty="0"/>
            </a:br>
            <a:r>
              <a:rPr lang="en-US" sz="2000" dirty="0"/>
              <a:t>Have bought again on oversold on Feb 6 and Mar 3. CMF has tipped positive in 12 Mar, 10 min chart is uptrend from 7 Mar. The 60 min chart is overbought on 9/12 mar. Daily 200 and 253 still heading down.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 am not feeling anxious... just pondering the options and would value your comment</a:t>
            </a:r>
          </a:p>
        </p:txBody>
      </p:sp>
    </p:spTree>
    <p:extLst>
      <p:ext uri="{BB962C8B-B14F-4D97-AF65-F5344CB8AC3E}">
        <p14:creationId xmlns:p14="http://schemas.microsoft.com/office/powerpoint/2010/main" val="4009156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D94238-A7EC-48CC-A098-B8583F404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9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EA7A80-1F39-4C83-AEFB-0F43C9F69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59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B12E2-16FD-489A-82ED-A7A36B3E8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7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BA452-6094-4C19-8105-CEDBBA25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3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1856D-D1F2-4395-A03F-56A412A1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5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March 21,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8C865-485F-440F-8071-A58BDF264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05FD2-0F6B-4889-8B8C-7D4FC4E7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2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DA3CA-FA61-49ED-A284-121327854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7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EE3FD-04C6-48EE-AFE3-A4B6C8FEC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77917-AF16-48BA-923A-D0E5B5EC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3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</Words>
  <Application>Microsoft Office PowerPoint</Application>
  <PresentationFormat>On-screen Show (4:3)</PresentationFormat>
  <Paragraphs>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Crash Pattern</vt:lpstr>
      <vt:lpstr>PowerPoint Presentation</vt:lpstr>
      <vt:lpstr>Hi Bill,  I have attached a daily chart for KMB. The swing range has narrowed since Feb, so I am pondering starting a covered call, (cash account) and/or sell 108 call to create 105-108 call spread (margin account).  This was the first trade from your bottoming scan back in October. I took profit on the first trade at the half gap of the October down-gap…. Was excited just to make a profit.   Next entry was on the oversold in early January then sold at the overbought just before the late Jan dip, not quite a double.  Have bought again on oversold on Feb 6 and Mar 3. CMF has tipped positive in 12 Mar, 10 min chart is uptrend from 7 Mar. The 60 min chart is overbought on 9/12 mar. Daily 200 and 253 still heading down.   I am not feeling anxious... just pondering the options and would value your comment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March 21,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54</cp:revision>
  <dcterms:created xsi:type="dcterms:W3CDTF">2015-06-16T15:14:51Z</dcterms:created>
  <dcterms:modified xsi:type="dcterms:W3CDTF">2018-03-21T16:32:51Z</dcterms:modified>
</cp:coreProperties>
</file>