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98" r:id="rId42"/>
    <p:sldId id="299" r:id="rId43"/>
    <p:sldId id="300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7,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76360-796E-41B0-AEF2-0E8F64A9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76200"/>
            <a:ext cx="922020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153D2-573F-4CBD-B527-633D5B41C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65E81-040E-4BA7-BDEE-984295232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598B5-37D0-45D4-B121-F595F73A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8B79C-F4C9-44BD-894F-EC480B3B9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2516-2C0E-4366-BDBD-A2B1F7AF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Short Term</a:t>
            </a:r>
            <a:br>
              <a:rPr lang="en-US" dirty="0"/>
            </a:br>
            <a:r>
              <a:rPr lang="en-US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311086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1070A-FEBD-405B-8356-3E880E8F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D8B31-F17C-436B-8A65-F684A944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49A2A-90DE-4051-8DDE-9DDCDBCA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3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C1616-1E8A-422C-BD97-CBB7F8F67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DA9F4-F979-43A2-AE8F-D9215D794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6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72F1C-CACC-49D1-9869-0FF2F96A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9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1A627-3D21-4EA6-B3CA-6B95BA4D0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CBB4-ACDF-453E-948D-B9E0C9C2C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46FFE-87DF-4A4B-B2CD-25D6FB69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0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65022-1D26-4915-B9B0-2A61777E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16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594D1-28DC-4AF2-8DBB-259A8B1E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85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61E76-A455-4E51-B988-2D2E5EE1E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51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FE01C-82FF-4600-A3D1-15D53980C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E6AE5-2E66-44ED-BBAD-418E07627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57DB7-3C43-484B-937B-312EA9B32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57B8C-34DE-4F4F-ABD4-D9319962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3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B0B35-0E12-4963-BFC6-DE1673ED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7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A194D-42BF-4F50-8BDF-65F610B6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7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1DA81-0CB9-46A8-9A23-5E7A90B0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13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23534-9CAA-43F6-AFDF-D00FCE69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9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3756E-CDBE-4696-B4F6-AB60EC02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A0CBA-5002-4798-BFE0-E838F3033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30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8493-D64C-4434-B0E7-70E1286F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r>
              <a:rPr lang="en-US" dirty="0"/>
              <a:t>Intra Day Rally</a:t>
            </a:r>
          </a:p>
        </p:txBody>
      </p:sp>
    </p:spTree>
    <p:extLst>
      <p:ext uri="{BB962C8B-B14F-4D97-AF65-F5344CB8AC3E}">
        <p14:creationId xmlns:p14="http://schemas.microsoft.com/office/powerpoint/2010/main" val="21415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B9733-B210-47C4-9C25-7E4523668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6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88D5A4-3716-4267-8E4C-E2F16B62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C3DC0-17C0-43D2-BD41-35633F744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FD47-FAC2-4104-9F4D-C125D9A3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Scaling Down</a:t>
            </a:r>
            <a:br>
              <a:rPr lang="en-US" dirty="0"/>
            </a:br>
            <a:r>
              <a:rPr lang="en-US" dirty="0"/>
              <a:t>to the 10 Minute</a:t>
            </a:r>
          </a:p>
        </p:txBody>
      </p:sp>
    </p:spTree>
    <p:extLst>
      <p:ext uri="{BB962C8B-B14F-4D97-AF65-F5344CB8AC3E}">
        <p14:creationId xmlns:p14="http://schemas.microsoft.com/office/powerpoint/2010/main" val="1796731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294C4-3837-4508-BDF9-8CFD0742E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1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2D558-D6BC-4023-9D4F-26747D128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D57D1-8CB0-4984-BDBB-DE8A6B41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7,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20892-654E-4B7C-88D6-76A73FDD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FF3F4-2505-48FC-B915-9744062DC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82E0A-4ECD-4597-AF98-27AA046A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172B0-4A82-4E06-AFA5-9C8B6787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4BCC9-1290-4F84-8EC6-91974A02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0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</Words>
  <Application>Microsoft Office PowerPoint</Application>
  <PresentationFormat>On-screen Show (4:3)</PresentationFormat>
  <Paragraphs>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 Day Rally</vt:lpstr>
      <vt:lpstr>PowerPoint Presentation</vt:lpstr>
      <vt:lpstr>PowerPoint Presentation</vt:lpstr>
      <vt:lpstr>Scaling Down to the 10 Minute</vt:lpstr>
      <vt:lpstr>PowerPoint Presentation</vt:lpstr>
      <vt:lpstr>PowerPoint Presentation</vt:lpstr>
      <vt:lpstr>PowerPoint Presentation</vt:lpstr>
      <vt:lpstr>Thanks for watching!  Bill Davis Mad Day Trader March 7,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54</cp:revision>
  <dcterms:created xsi:type="dcterms:W3CDTF">2015-06-16T15:14:51Z</dcterms:created>
  <dcterms:modified xsi:type="dcterms:W3CDTF">2018-03-07T16:25:23Z</dcterms:modified>
</cp:coreProperties>
</file>