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5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September 12, 2018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DC2F6-F51D-4093-BB0A-DF999339B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5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BCA426-B5E5-4003-AD8F-1B553A515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8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702A-49CB-4ECB-B973-C1D625E0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207945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A7531D-98B0-411E-949B-F6A103C1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DA57C-1AF6-4942-821E-AE172B9F7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1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9C122-8244-4003-8748-32AD9ECD6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1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4C5F9-08F1-42ED-A58E-911E7C5D4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4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3128A-C388-44C3-B74E-08BABDEF3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4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E30750-B8F3-485A-A765-00CF985EC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05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F8041-3CED-4987-AB26-A6631076E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3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5387F3-455A-4AFE-A80B-4AA7A41A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54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228F8-E988-481C-AEBD-C858C8E4D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95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C33E9-D9C8-458D-9630-6161F7717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7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5F6F47-2353-4E0E-B82D-EC12F7197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6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FD166A-379E-4313-8D9D-D01490EF0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92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019F38-54EC-41D3-A9D3-60AA6A1EB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12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19A0E-8ECC-4B49-A141-705FF2657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44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80D5B-1D56-464E-A6D9-43323B435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33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D6A35-24D0-455B-B007-34D13AF55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36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9D06D-054B-43A6-B40A-807FCF50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2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A3F235-0D82-4457-9590-ABBED4E7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6F780-A762-40CB-8653-EC434F66B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72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E8B11-C695-4DFF-91A1-B7D604FD2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62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55243-B04B-4E69-B4AE-9314D5621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18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F2CA-0D0F-4947-A07C-989F4048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Short Term</a:t>
            </a:r>
            <a:br>
              <a:rPr lang="en-US" dirty="0"/>
            </a:br>
            <a:r>
              <a:rPr lang="en-US" dirty="0"/>
              <a:t>Uptrends</a:t>
            </a:r>
          </a:p>
        </p:txBody>
      </p:sp>
    </p:spTree>
    <p:extLst>
      <p:ext uri="{BB962C8B-B14F-4D97-AF65-F5344CB8AC3E}">
        <p14:creationId xmlns:p14="http://schemas.microsoft.com/office/powerpoint/2010/main" val="859034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FE623F-694F-403C-9961-72DAC4144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60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944D4-3698-47EC-98AA-C2DC274AB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15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812B35-EECB-46D4-875F-11BB5B68A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4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F870B6-9AF6-4E8B-A7B4-AED49698F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32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9D250-EA9C-48D1-B93A-A7273AD7E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06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A9B42F-F670-4903-95BF-34956706E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5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3D5FD-E325-4B98-8F37-A82F44A9F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89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4251B-ADFF-4E44-A676-94B1B49E3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18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8B8F24-A188-4781-AADF-F6F1A5F9B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38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6F9E23-0235-481E-98D7-52244202F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80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September 12, 2018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28CCC-8D31-4F8D-9C00-83DEA6451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9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79943-4832-491C-AB46-A1BDB0FA0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5B412-43F2-468A-B730-0CD58D1E1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7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A302A-2587-4A78-951C-C633FA17F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9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0A5169-5022-4902-A2C3-60E211C32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9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22</Words>
  <Application>Microsoft Office PowerPoint</Application>
  <PresentationFormat>On-screen Show (4:3)</PresentationFormat>
  <Paragraphs>8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 Uptrends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September 12, 2018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66</cp:revision>
  <dcterms:created xsi:type="dcterms:W3CDTF">2015-06-16T15:14:51Z</dcterms:created>
  <dcterms:modified xsi:type="dcterms:W3CDTF">2018-09-12T15:51:55Z</dcterms:modified>
</cp:coreProperties>
</file>