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5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December 19, 2018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EE0D5E-3B7C-4E60-90DD-537F66F7F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8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3096F5-80B5-42E8-95D0-4B3CD9197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77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188296-47EB-4228-BADF-1FA551A7B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"/>
            <a:ext cx="9067799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38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A089D6-3D37-4450-971C-B8F7D12F1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6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4CAB-D062-4C3E-850B-86784161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71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3587961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CA3CEF-BE7D-49D0-859B-1746BF570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89915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06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75008-BFF9-46C9-ADB2-12C91CA20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3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AAAC91-3F01-424A-996A-C99A8EBEF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74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A7643B-0F4A-4CB9-B0EA-6091B1E19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30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92DAA-9DC1-49E8-9B68-1E65BB656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47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577304-0724-4644-B644-6C98A6227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2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78557C-6628-4A32-A370-EBF3C641F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70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2CD291-2109-4C54-9ACD-FC678AA44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53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6A2823-258D-40C8-AFC0-7920874E3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43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1EC8-5AA9-4E8D-8DAE-33B3BA6A6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Sentiment</a:t>
            </a:r>
          </a:p>
        </p:txBody>
      </p:sp>
    </p:spTree>
    <p:extLst>
      <p:ext uri="{BB962C8B-B14F-4D97-AF65-F5344CB8AC3E}">
        <p14:creationId xmlns:p14="http://schemas.microsoft.com/office/powerpoint/2010/main" val="3267960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235E02-A623-4A64-9B52-C4638A259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78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01934C-47B4-4787-9E85-637EB111B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76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FFBFAD-52F4-4B14-B1B7-6B4994271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39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25B208-8151-43BC-8F49-D16A1E540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8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5EE4-F505-4384-AF19-2EAA3474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Lower Band</a:t>
            </a:r>
          </a:p>
        </p:txBody>
      </p:sp>
    </p:spTree>
    <p:extLst>
      <p:ext uri="{BB962C8B-B14F-4D97-AF65-F5344CB8AC3E}">
        <p14:creationId xmlns:p14="http://schemas.microsoft.com/office/powerpoint/2010/main" val="112389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D8B6B4-9359-4C43-8690-A3B4BE9E1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F71647-3A4D-42F3-AD16-D349714DF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65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1F2162-799A-426D-A817-40B50DF31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83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3B04E8-2DB4-45C4-BBDF-15149F2DC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07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DE57C9-6192-4110-B335-C2ABEEED2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51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A71BA6-55C4-4135-806E-F68A5D252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12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C7C62-3B4A-44BB-923A-3D1A40A91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08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473FA-CE67-4D43-899C-BA6E006AD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73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251AEB-30C9-424A-A898-826DA12DF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41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December 19, 2018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A1F9CB-18E5-48A6-B026-118831F1E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6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FDBD3-E6E9-45C2-88AE-9DD373EA7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2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20C0D3-3BD7-467A-8F7B-2B9B99632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C9CFDE-5137-4E59-81B3-7BD790069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5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571B90-3D4A-4FF9-9D9F-5F0ACD15D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0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78F5D-F260-4C21-90C4-A026BD52F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32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23</Words>
  <Application>Microsoft Office PowerPoint</Application>
  <PresentationFormat>On-screen Show (4:3)</PresentationFormat>
  <Paragraphs>9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Sentiment</vt:lpstr>
      <vt:lpstr>PowerPoint Presentation</vt:lpstr>
      <vt:lpstr>PowerPoint Presentation</vt:lpstr>
      <vt:lpstr>PowerPoint Presentation</vt:lpstr>
      <vt:lpstr>PowerPoint Presentation</vt:lpstr>
      <vt:lpstr>Lower Band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December 19, 2018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70</cp:revision>
  <dcterms:created xsi:type="dcterms:W3CDTF">2015-06-16T15:14:51Z</dcterms:created>
  <dcterms:modified xsi:type="dcterms:W3CDTF">2018-12-19T17:48:14Z</dcterms:modified>
</cp:coreProperties>
</file>